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2"/>
  </p:sldMasterIdLst>
  <p:notesMasterIdLst>
    <p:notesMasterId r:id="rId34"/>
  </p:notesMasterIdLst>
  <p:handoutMasterIdLst>
    <p:handoutMasterId r:id="rId35"/>
  </p:handoutMasterIdLst>
  <p:sldIdLst>
    <p:sldId id="323" r:id="rId3"/>
    <p:sldId id="315" r:id="rId4"/>
    <p:sldId id="322" r:id="rId5"/>
    <p:sldId id="334" r:id="rId6"/>
    <p:sldId id="335" r:id="rId7"/>
    <p:sldId id="318" r:id="rId8"/>
    <p:sldId id="269" r:id="rId9"/>
    <p:sldId id="289" r:id="rId10"/>
    <p:sldId id="290" r:id="rId11"/>
    <p:sldId id="293" r:id="rId12"/>
    <p:sldId id="291" r:id="rId13"/>
    <p:sldId id="292" r:id="rId14"/>
    <p:sldId id="294" r:id="rId15"/>
    <p:sldId id="332" r:id="rId16"/>
    <p:sldId id="276" r:id="rId17"/>
    <p:sldId id="329" r:id="rId18"/>
    <p:sldId id="305" r:id="rId19"/>
    <p:sldId id="330" r:id="rId20"/>
    <p:sldId id="281" r:id="rId21"/>
    <p:sldId id="320" r:id="rId22"/>
    <p:sldId id="298" r:id="rId23"/>
    <p:sldId id="301" r:id="rId24"/>
    <p:sldId id="279" r:id="rId25"/>
    <p:sldId id="319" r:id="rId26"/>
    <p:sldId id="286" r:id="rId27"/>
    <p:sldId id="326" r:id="rId28"/>
    <p:sldId id="327" r:id="rId29"/>
    <p:sldId id="325" r:id="rId30"/>
    <p:sldId id="282" r:id="rId31"/>
    <p:sldId id="285" r:id="rId32"/>
    <p:sldId id="309" r:id="rId3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367">
          <p15:clr>
            <a:srgbClr val="A4A3A4"/>
          </p15:clr>
        </p15:guide>
        <p15:guide id="3" orient="horz" pos="3888">
          <p15:clr>
            <a:srgbClr val="A4A3A4"/>
          </p15:clr>
        </p15:guide>
        <p15:guide id="4" pos="3839">
          <p15:clr>
            <a:srgbClr val="A4A3A4"/>
          </p15:clr>
        </p15:guide>
        <p15:guide id="5" pos="815">
          <p15:clr>
            <a:srgbClr val="A4A3A4"/>
          </p15:clr>
        </p15:guide>
        <p15:guide id="6" pos="6863">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64" d="100"/>
          <a:sy n="64" d="100"/>
        </p:scale>
        <p:origin x="-86" y="-398"/>
      </p:cViewPr>
      <p:guideLst>
        <p:guide orient="horz" pos="2160"/>
        <p:guide orient="horz" pos="367"/>
        <p:guide orient="horz" pos="3888"/>
        <p:guide pos="3839"/>
        <p:guide pos="815"/>
        <p:guide pos="6863"/>
      </p:guideLst>
    </p:cSldViewPr>
  </p:slideViewPr>
  <p:notesTextViewPr>
    <p:cViewPr>
      <p:scale>
        <a:sx n="100" d="100"/>
        <a:sy n="100" d="100"/>
      </p:scale>
      <p:origin x="0" y="0"/>
    </p:cViewPr>
  </p:notesTextViewPr>
  <p:notesViewPr>
    <p:cSldViewPr showGuides="1">
      <p:cViewPr varScale="1">
        <p:scale>
          <a:sx n="68" d="100"/>
          <a:sy n="68" d="100"/>
        </p:scale>
        <p:origin x="-277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dgm:spPr/>
      <dgm:t>
        <a:bodyPr/>
        <a:lstStyle/>
        <a:p>
          <a:r>
            <a:rPr lang="zh-TW" altLang="en-US" b="1" dirty="0" smtClean="0">
              <a:latin typeface="Microsoft JhengHei" pitchFamily="34" charset="-120"/>
              <a:ea typeface="Microsoft JhengHei" pitchFamily="34" charset="-120"/>
            </a:rPr>
            <a:t>主角</a:t>
          </a:r>
          <a:r>
            <a:rPr lang="en-US" altLang="zh-TW" b="1" dirty="0" smtClean="0">
              <a:latin typeface="Microsoft JhengHei" pitchFamily="34" charset="-120"/>
              <a:ea typeface="Microsoft JhengHei" pitchFamily="34" charset="-120"/>
            </a:rPr>
            <a:t>:</a:t>
          </a:r>
          <a:r>
            <a:rPr lang="zh-TW" altLang="en-US" b="1" dirty="0" smtClean="0">
              <a:latin typeface="Microsoft JhengHei" pitchFamily="34" charset="-120"/>
              <a:ea typeface="Microsoft JhengHei" pitchFamily="34" charset="-120"/>
            </a:rPr>
            <a:t>唐 僧</a:t>
          </a:r>
          <a:endParaRPr lang="zh-TW" b="1" dirty="0">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dgm:spPr/>
      <dgm:t>
        <a:bodyPr/>
        <a:lstStyle/>
        <a:p>
          <a:endParaRPr lang="zh-TW" dirty="0">
            <a:latin typeface="微軟正黑體" panose="020B0604030504040204" pitchFamily="34" charset="-120"/>
            <a:ea typeface="微軟正黑體" panose="020B0604030504040204"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NeighborX="-41" custLinFactNeighborY="344">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48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Y="-14679" custLinFactNeighborY="-10000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48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Y="-14679" custLinFactNeighborY="-10000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4800" b="1" dirty="0">
            <a:effectLst>
              <a:outerShdw blurRad="38100" dist="38100" dir="2700000" algn="tl">
                <a:srgbClr val="000000">
                  <a:alpha val="43137"/>
                </a:srgbClr>
              </a:outerShdw>
            </a:effectLst>
            <a:latin typeface="Microsoft JhengHei" pitchFamily="34" charset="-120"/>
            <a:ea typeface="Microsoft JhengHei"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LinFactY="-14679" custLinFactNeighborY="-10000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Lst>
  <dgm:cxnLst>
    <dgm:cxn modelId="{4B0680BE-1045-4AA6-9C65-D364E4009CFE}" type="presOf" srcId="{7C8D75FB-44B4-4D58-9D1B-A90B582CF886}" destId="{C4497D8F-7A7D-427C-8D16-8CB4F4A134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8D75FB-44B4-4D58-9D1B-A90B582CF886}"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zh-TW"/>
        </a:p>
      </dgm:t>
    </dgm:pt>
    <dgm:pt modelId="{01319AA5-B50C-4D90-A905-F300549B66ED}">
      <dgm:prSet phldrT="[文字]" custT="1"/>
      <dgm:spPr/>
      <dgm:t>
        <a:bodyPr/>
        <a:lstStyle/>
        <a:p>
          <a:r>
            <a:rPr lang="zh-TW" altLang="en-US" sz="6600" b="1" dirty="0" smtClean="0">
              <a:latin typeface="Microsoft JhengHei" pitchFamily="34" charset="-120"/>
              <a:ea typeface="Microsoft JhengHei" pitchFamily="34" charset="-120"/>
            </a:rPr>
            <a:t>書寫小訣竅</a:t>
          </a:r>
          <a:endParaRPr lang="zh-TW" altLang="en-US" sz="6600" b="1" dirty="0">
            <a:latin typeface="Microsoft JhengHei" pitchFamily="34" charset="-120"/>
            <a:ea typeface="Microsoft JhengHei" pitchFamily="34" charset="-120"/>
          </a:endParaRPr>
        </a:p>
      </dgm:t>
    </dgm:pt>
    <dgm:pt modelId="{815CECC5-8315-43F1-880A-E29B71867343}" type="parTrans" cxnId="{4992C860-D087-47F1-8EF3-AB34EA0F6D11}">
      <dgm:prSet/>
      <dgm:spPr/>
      <dgm:t>
        <a:bodyPr/>
        <a:lstStyle/>
        <a:p>
          <a:endParaRPr lang="zh-TW"/>
        </a:p>
      </dgm:t>
    </dgm:pt>
    <dgm:pt modelId="{37E2493A-1961-4F19-8AC5-E2FE83AFB115}" type="sibTrans" cxnId="{4992C860-D087-47F1-8EF3-AB34EA0F6D11}">
      <dgm:prSet/>
      <dgm:spPr/>
      <dgm:t>
        <a:bodyPr/>
        <a:lstStyle/>
        <a:p>
          <a:endParaRPr lang="zh-TW"/>
        </a:p>
      </dgm:t>
    </dgm:pt>
    <dgm:pt modelId="{1959B001-6CBB-4443-A3A1-15167EA1BD3C}">
      <dgm:prSet phldrT="[文字]" custT="1"/>
      <dgm:spPr/>
      <dgm:t>
        <a:bodyPr/>
        <a:lstStyle/>
        <a:p>
          <a:pPr marL="171450" indent="0" defTabSz="800100">
            <a:lnSpc>
              <a:spcPct val="90000"/>
            </a:lnSpc>
            <a:spcBef>
              <a:spcPct val="0"/>
            </a:spcBef>
            <a:spcAft>
              <a:spcPct val="20000"/>
            </a:spcAft>
            <a:buNone/>
          </a:pPr>
          <a:endParaRPr lang="zh-TW" sz="2800" b="1" dirty="0">
            <a:latin typeface="微軟正黑體" panose="020B0604030504040204" pitchFamily="34" charset="-120"/>
            <a:ea typeface="微軟正黑體" panose="020B0604030504040204" pitchFamily="34" charset="-120"/>
          </a:endParaRPr>
        </a:p>
      </dgm:t>
    </dgm:pt>
    <dgm:pt modelId="{248919A7-E7A3-4508-B9A7-6B0A3D5FAB1C}" type="parTrans" cxnId="{A8589EA5-6583-4136-8929-CC0003F52FE4}">
      <dgm:prSet/>
      <dgm:spPr/>
      <dgm:t>
        <a:bodyPr/>
        <a:lstStyle/>
        <a:p>
          <a:endParaRPr lang="zh-TW"/>
        </a:p>
      </dgm:t>
    </dgm:pt>
    <dgm:pt modelId="{AF52E228-29E9-4C2B-9095-1FEDA0228ABC}" type="sibTrans" cxnId="{A8589EA5-6583-4136-8929-CC0003F52FE4}">
      <dgm:prSet/>
      <dgm:spPr/>
      <dgm:t>
        <a:bodyPr/>
        <a:lstStyle/>
        <a:p>
          <a:endParaRPr lang="zh-TW"/>
        </a:p>
      </dgm:t>
    </dgm:pt>
    <dgm:pt modelId="{C4497D8F-7A7D-427C-8D16-8CB4F4A134BE}" type="pres">
      <dgm:prSet presAssocID="{7C8D75FB-44B4-4D58-9D1B-A90B582CF886}" presName="linear" presStyleCnt="0">
        <dgm:presLayoutVars>
          <dgm:animLvl val="lvl"/>
          <dgm:resizeHandles val="exact"/>
        </dgm:presLayoutVars>
      </dgm:prSet>
      <dgm:spPr/>
      <dgm:t>
        <a:bodyPr/>
        <a:lstStyle/>
        <a:p>
          <a:endParaRPr lang="zh-TW"/>
        </a:p>
      </dgm:t>
    </dgm:pt>
    <dgm:pt modelId="{FDD36B4F-5AEE-493A-A2C7-D255F33D7ED0}" type="pres">
      <dgm:prSet presAssocID="{01319AA5-B50C-4D90-A905-F300549B66ED}" presName="parentText" presStyleLbl="node1" presStyleIdx="0" presStyleCnt="1" custScaleY="68408" custLinFactNeighborX="-41" custLinFactNeighborY="-24360">
        <dgm:presLayoutVars>
          <dgm:chMax val="0"/>
          <dgm:bulletEnabled val="1"/>
        </dgm:presLayoutVars>
      </dgm:prSet>
      <dgm:spPr/>
      <dgm:t>
        <a:bodyPr/>
        <a:lstStyle/>
        <a:p>
          <a:endParaRPr lang="zh-TW"/>
        </a:p>
      </dgm:t>
    </dgm:pt>
    <dgm:pt modelId="{802F44E0-5600-49C0-9614-DDE06230BCAB}" type="pres">
      <dgm:prSet presAssocID="{01319AA5-B50C-4D90-A905-F300549B66ED}" presName="childText" presStyleLbl="revTx" presStyleIdx="0" presStyleCnt="1" custScaleY="33416">
        <dgm:presLayoutVars>
          <dgm:bulletEnabled val="1"/>
        </dgm:presLayoutVars>
      </dgm:prSet>
      <dgm:spPr/>
      <dgm:t>
        <a:bodyPr/>
        <a:lstStyle/>
        <a:p>
          <a:endParaRPr lang="zh-TW"/>
        </a:p>
      </dgm:t>
    </dgm:pt>
  </dgm:ptLst>
  <dgm:cxnLst>
    <dgm:cxn modelId="{A8589EA5-6583-4136-8929-CC0003F52FE4}" srcId="{01319AA5-B50C-4D90-A905-F300549B66ED}" destId="{1959B001-6CBB-4443-A3A1-15167EA1BD3C}" srcOrd="0" destOrd="0" parTransId="{248919A7-E7A3-4508-B9A7-6B0A3D5FAB1C}" sibTransId="{AF52E228-29E9-4C2B-9095-1FEDA0228ABC}"/>
    <dgm:cxn modelId="{4992C860-D087-47F1-8EF3-AB34EA0F6D11}" srcId="{7C8D75FB-44B4-4D58-9D1B-A90B582CF886}" destId="{01319AA5-B50C-4D90-A905-F300549B66ED}" srcOrd="0" destOrd="0" parTransId="{815CECC5-8315-43F1-880A-E29B71867343}" sibTransId="{37E2493A-1961-4F19-8AC5-E2FE83AFB115}"/>
    <dgm:cxn modelId="{FEFB489B-8B68-4E4D-921B-7A69E6C5D54E}" type="presOf" srcId="{1959B001-6CBB-4443-A3A1-15167EA1BD3C}" destId="{802F44E0-5600-49C0-9614-DDE06230BCAB}" srcOrd="0" destOrd="0" presId="urn:microsoft.com/office/officeart/2005/8/layout/vList2"/>
    <dgm:cxn modelId="{7C0CCFEF-2EB9-4931-982D-380DC0388B21}" type="presOf" srcId="{01319AA5-B50C-4D90-A905-F300549B66ED}" destId="{FDD36B4F-5AEE-493A-A2C7-D255F33D7ED0}" srcOrd="0" destOrd="0" presId="urn:microsoft.com/office/officeart/2005/8/layout/vList2"/>
    <dgm:cxn modelId="{4B0680BE-1045-4AA6-9C65-D364E4009CFE}" type="presOf" srcId="{7C8D75FB-44B4-4D58-9D1B-A90B582CF886}" destId="{C4497D8F-7A7D-427C-8D16-8CB4F4A134BE}" srcOrd="0" destOrd="0" presId="urn:microsoft.com/office/officeart/2005/8/layout/vList2"/>
    <dgm:cxn modelId="{B6BC0906-9D79-4B2D-B324-A8AB6C41E128}" type="presParOf" srcId="{C4497D8F-7A7D-427C-8D16-8CB4F4A134BE}" destId="{FDD36B4F-5AEE-493A-A2C7-D255F33D7ED0}" srcOrd="0" destOrd="0" presId="urn:microsoft.com/office/officeart/2005/8/layout/vList2"/>
    <dgm:cxn modelId="{9214B181-ECF6-4635-98FC-1E49559ABB80}" type="presParOf" srcId="{C4497D8F-7A7D-427C-8D16-8CB4F4A134BE}" destId="{802F44E0-5600-49C0-9614-DDE06230BCA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1101783"/>
          <a:ext cx="6786562" cy="1977300"/>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zh-TW" altLang="en-US" sz="6500" b="1" kern="1200" dirty="0" smtClean="0">
              <a:latin typeface="Microsoft JhengHei" pitchFamily="34" charset="-120"/>
              <a:ea typeface="Microsoft JhengHei" pitchFamily="34" charset="-120"/>
            </a:rPr>
            <a:t>主角</a:t>
          </a:r>
          <a:r>
            <a:rPr lang="en-US" altLang="zh-TW" sz="6500" b="1" kern="1200" dirty="0" smtClean="0">
              <a:latin typeface="Microsoft JhengHei" pitchFamily="34" charset="-120"/>
              <a:ea typeface="Microsoft JhengHei" pitchFamily="34" charset="-120"/>
            </a:rPr>
            <a:t>:</a:t>
          </a:r>
          <a:r>
            <a:rPr lang="zh-TW" altLang="en-US" sz="6500" b="1" kern="1200" dirty="0" smtClean="0">
              <a:latin typeface="Microsoft JhengHei" pitchFamily="34" charset="-120"/>
              <a:ea typeface="Microsoft JhengHei" pitchFamily="34" charset="-120"/>
            </a:rPr>
            <a:t>唐 僧</a:t>
          </a:r>
          <a:endParaRPr lang="zh-TW" sz="6500" b="1" kern="1200" dirty="0">
            <a:latin typeface="Microsoft JhengHei" pitchFamily="34" charset="-120"/>
            <a:ea typeface="Microsoft JhengHei" pitchFamily="34" charset="-120"/>
          </a:endParaRPr>
        </a:p>
      </dsp:txBody>
      <dsp:txXfrm>
        <a:off x="96524" y="1198307"/>
        <a:ext cx="6593514" cy="1784252"/>
      </dsp:txXfrm>
    </dsp:sp>
    <dsp:sp modelId="{802F44E0-5600-49C0-9614-DDE06230BCAB}">
      <dsp:nvSpPr>
        <dsp:cNvPr id="0" name=""/>
        <dsp:cNvSpPr/>
      </dsp:nvSpPr>
      <dsp:spPr>
        <a:xfrm>
          <a:off x="0" y="3075381"/>
          <a:ext cx="678656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73"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zh-TW" sz="5100" kern="1200" dirty="0">
            <a:latin typeface="微軟正黑體" panose="020B0604030504040204" pitchFamily="34" charset="-120"/>
            <a:ea typeface="微軟正黑體" panose="020B0604030504040204" pitchFamily="34" charset="-120"/>
          </a:endParaRPr>
        </a:p>
      </dsp:txBody>
      <dsp:txXfrm>
        <a:off x="0" y="3075381"/>
        <a:ext cx="6786562" cy="10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0"/>
          <a:ext cx="6840760" cy="1673100"/>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zh-TW" altLang="en-US" sz="5400" b="1" kern="1200"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81674" y="81674"/>
        <a:ext cx="6677412" cy="1509752"/>
      </dsp:txXfrm>
    </dsp:sp>
    <dsp:sp modelId="{802F44E0-5600-49C0-9614-DDE06230BCAB}">
      <dsp:nvSpPr>
        <dsp:cNvPr id="0" name=""/>
        <dsp:cNvSpPr/>
      </dsp:nvSpPr>
      <dsp:spPr>
        <a:xfrm>
          <a:off x="0" y="2923280"/>
          <a:ext cx="684076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94" tIns="60960" rIns="341376" bIns="60960" numCol="1" spcCol="1270" anchor="t" anchorCtr="0">
          <a:noAutofit/>
        </a:bodyPr>
        <a:lstStyle/>
        <a:p>
          <a:pPr marL="171450" lvl="1" indent="0" algn="l" defTabSz="800100">
            <a:lnSpc>
              <a:spcPct val="90000"/>
            </a:lnSpc>
            <a:spcBef>
              <a:spcPct val="0"/>
            </a:spcBef>
            <a:spcAft>
              <a:spcPct val="20000"/>
            </a:spcAft>
            <a:buChar char="••"/>
          </a:pPr>
          <a:endParaRPr lang="zh-TW" sz="48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0" y="2923280"/>
        <a:ext cx="6840760" cy="1076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36B4F-5AEE-493A-A2C7-D255F33D7ED0}">
      <dsp:nvSpPr>
        <dsp:cNvPr id="0" name=""/>
        <dsp:cNvSpPr/>
      </dsp:nvSpPr>
      <dsp:spPr>
        <a:xfrm>
          <a:off x="0" y="0"/>
          <a:ext cx="6840760" cy="1673100"/>
        </a:xfrm>
        <a:prstGeom prst="roundRect">
          <a:avLst/>
        </a:prstGeom>
        <a:solidFill>
          <a:schemeClr val="accent1">
            <a:shade val="80000"/>
            <a:hueOff val="0"/>
            <a:satOff val="0"/>
            <a:lumOff val="0"/>
            <a:alphaOff val="0"/>
          </a:schemeClr>
        </a:solidFill>
        <a:ln>
          <a:noFill/>
        </a:ln>
        <a:effectLst>
          <a:outerShdw blurRad="39999" dist="23000" dir="5400000" algn="bl"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l" defTabSz="2400300">
            <a:lnSpc>
              <a:spcPct val="90000"/>
            </a:lnSpc>
            <a:spcBef>
              <a:spcPct val="0"/>
            </a:spcBef>
            <a:spcAft>
              <a:spcPct val="35000"/>
            </a:spcAft>
          </a:pPr>
          <a:r>
            <a:rPr lang="zh-TW" altLang="en-US" sz="5400" b="1" kern="1200" dirty="0" smtClean="0">
              <a:effectLst>
                <a:outerShdw blurRad="38100" dist="38100" dir="2700000" algn="tl">
                  <a:srgbClr val="000000">
                    <a:alpha val="43137"/>
                  </a:srgbClr>
                </a:outerShdw>
              </a:effectLst>
              <a:latin typeface="Microsoft JhengHei" pitchFamily="34" charset="-120"/>
              <a:ea typeface="Microsoft JhengHei" pitchFamily="34" charset="-120"/>
            </a:rPr>
            <a:t>進行方式</a:t>
          </a:r>
          <a:endParaRPr lang="zh-TW" altLang="en-US" sz="54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81674" y="81674"/>
        <a:ext cx="6677412" cy="1509752"/>
      </dsp:txXfrm>
    </dsp:sp>
    <dsp:sp modelId="{802F44E0-5600-49C0-9614-DDE06230BCAB}">
      <dsp:nvSpPr>
        <dsp:cNvPr id="0" name=""/>
        <dsp:cNvSpPr/>
      </dsp:nvSpPr>
      <dsp:spPr>
        <a:xfrm>
          <a:off x="0" y="2923280"/>
          <a:ext cx="684076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94" tIns="60960" rIns="341376" bIns="60960" numCol="1" spcCol="1270" anchor="t" anchorCtr="0">
          <a:noAutofit/>
        </a:bodyPr>
        <a:lstStyle/>
        <a:p>
          <a:pPr marL="171450" lvl="1" indent="0" algn="l" defTabSz="800100">
            <a:lnSpc>
              <a:spcPct val="90000"/>
            </a:lnSpc>
            <a:spcBef>
              <a:spcPct val="0"/>
            </a:spcBef>
            <a:spcAft>
              <a:spcPct val="20000"/>
            </a:spcAft>
            <a:buChar char="••"/>
          </a:pPr>
          <a:endParaRPr lang="zh-TW" sz="4800" b="1" kern="1200" dirty="0">
            <a:effectLst>
              <a:outerShdw blurRad="38100" dist="38100" dir="2700000" algn="tl">
                <a:srgbClr val="000000">
                  <a:alpha val="43137"/>
                </a:srgbClr>
              </a:outerShdw>
            </a:effectLst>
            <a:latin typeface="Microsoft JhengHei" pitchFamily="34" charset="-120"/>
            <a:ea typeface="Microsoft JhengHei" pitchFamily="34" charset="-120"/>
          </a:endParaRPr>
        </a:p>
      </dsp:txBody>
      <dsp:txXfrm>
        <a:off x="0" y="2923280"/>
        <a:ext cx="6840760" cy="1076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zh-TW" sz="1200"/>
            </a:lvl1pPr>
          </a:lstStyle>
          <a:p>
            <a:fld id="{0DCA0844-C266-46EC-A036-E1634F64C44A}" type="datetimeFigureOut">
              <a:rPr lang="en-US" altLang="zh-TW"/>
              <a:t>10/18/2021</a:t>
            </a:fld>
            <a:endParaRPr lang="zh-TW"/>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zh-TW" sz="1200"/>
            </a:lvl1pPr>
          </a:lstStyle>
          <a:p>
            <a:endParaRPr lang="zh-TW"/>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zh-TW" sz="1200"/>
            </a:lvl1pPr>
          </a:lstStyle>
          <a:p>
            <a:fld id="{BCB088AA-226D-4237-A99F-5C4B97F43BA8}" type="slidenum">
              <a:rPr lang="zh-TW"/>
              <a:t>‹#›</a:t>
            </a:fld>
            <a:endParaRPr lang="zh-TW"/>
          </a:p>
        </p:txBody>
      </p:sp>
    </p:spTree>
    <p:extLst>
      <p:ext uri="{BB962C8B-B14F-4D97-AF65-F5344CB8AC3E}">
        <p14:creationId xmlns:p14="http://schemas.microsoft.com/office/powerpoint/2010/main" val="563136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TW" sz="1200"/>
            </a:lvl1pPr>
          </a:lstStyle>
          <a:p>
            <a:endParaRPr lang="zh-TW"/>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TW" sz="1200"/>
            </a:lvl1pPr>
          </a:lstStyle>
          <a:p>
            <a:fld id="{28C08BCD-7B2F-4BCE-87AF-5D67EFFE4D17}" type="datetimeFigureOut">
              <a:t>2020/6/4</a:t>
            </a:fld>
            <a:endParaRPr lang="zh-TW"/>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TW" sz="1200"/>
            </a:lvl1pPr>
          </a:lstStyle>
          <a:p>
            <a:endParaRPr lang="zh-TW"/>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TW" sz="1200"/>
            </a:lvl1pPr>
          </a:lstStyle>
          <a:p>
            <a:fld id="{1B6A1353-EEA5-436B-AB14-1D84B195E669}" type="slidenum">
              <a:t>‹#›</a:t>
            </a:fld>
            <a:endParaRPr lang="zh-TW"/>
          </a:p>
        </p:txBody>
      </p:sp>
    </p:spTree>
    <p:extLst>
      <p:ext uri="{BB962C8B-B14F-4D97-AF65-F5344CB8AC3E}">
        <p14:creationId xmlns:p14="http://schemas.microsoft.com/office/powerpoint/2010/main" val="3820675469"/>
      </p:ext>
    </p:extLst>
  </p:cSld>
  <p:clrMap bg1="lt1" tx1="dk1" bg2="lt2" tx2="dk2" accent1="accent1" accent2="accent2" accent3="accent3" accent4="accent4" accent5="accent5" accent6="accent6" hlink="hlink" folHlink="folHlink"/>
  <p:notesStyle>
    <a:lvl1pPr marL="0" algn="l" defTabSz="914400" rtl="0" eaLnBrk="1" latinLnBrk="0" hangingPunct="1">
      <a:defRPr lang="zh-TW" sz="1200" kern="1200">
        <a:solidFill>
          <a:schemeClr val="tx2"/>
        </a:solidFill>
        <a:latin typeface="+mn-lt"/>
        <a:ea typeface="+mn-ea"/>
        <a:cs typeface="+mn-cs"/>
      </a:defRPr>
    </a:lvl1pPr>
    <a:lvl2pPr marL="457200" algn="l" defTabSz="914400" rtl="0" eaLnBrk="1" latinLnBrk="0" hangingPunct="1">
      <a:defRPr lang="zh-TW" sz="1200" kern="1200">
        <a:solidFill>
          <a:schemeClr val="tx2"/>
        </a:solidFill>
        <a:latin typeface="+mn-lt"/>
        <a:ea typeface="+mn-ea"/>
        <a:cs typeface="+mn-cs"/>
      </a:defRPr>
    </a:lvl2pPr>
    <a:lvl3pPr marL="914400" algn="l" defTabSz="914400" rtl="0" eaLnBrk="1" latinLnBrk="0" hangingPunct="1">
      <a:defRPr lang="zh-TW" sz="1200" kern="1200">
        <a:solidFill>
          <a:schemeClr val="tx2"/>
        </a:solidFill>
        <a:latin typeface="+mn-lt"/>
        <a:ea typeface="+mn-ea"/>
        <a:cs typeface="+mn-cs"/>
      </a:defRPr>
    </a:lvl3pPr>
    <a:lvl4pPr marL="1371600" algn="l" defTabSz="914400" rtl="0" eaLnBrk="1" latinLnBrk="0" hangingPunct="1">
      <a:defRPr lang="zh-TW" sz="1200" kern="1200">
        <a:solidFill>
          <a:schemeClr val="tx2"/>
        </a:solidFill>
        <a:latin typeface="+mn-lt"/>
        <a:ea typeface="+mn-ea"/>
        <a:cs typeface="+mn-cs"/>
      </a:defRPr>
    </a:lvl4pPr>
    <a:lvl5pPr marL="1828800" algn="l" defTabSz="914400" rtl="0" eaLnBrk="1" latinLnBrk="0" hangingPunct="1">
      <a:defRPr lang="zh-TW" sz="1200" kern="1200">
        <a:solidFill>
          <a:schemeClr val="tx2"/>
        </a:solidFill>
        <a:latin typeface="+mn-lt"/>
        <a:ea typeface="+mn-ea"/>
        <a:cs typeface="+mn-cs"/>
      </a:defRPr>
    </a:lvl5pPr>
    <a:lvl6pPr marL="2286000" algn="l" defTabSz="914400" rtl="0" eaLnBrk="1" latinLnBrk="0" hangingPunct="1">
      <a:defRPr lang="zh-TW" sz="1200" kern="1200">
        <a:solidFill>
          <a:schemeClr val="tx1"/>
        </a:solidFill>
        <a:latin typeface="+mn-lt"/>
        <a:ea typeface="+mn-ea"/>
        <a:cs typeface="+mn-cs"/>
      </a:defRPr>
    </a:lvl6pPr>
    <a:lvl7pPr marL="2743200" algn="l" defTabSz="914400" rtl="0" eaLnBrk="1" latinLnBrk="0" hangingPunct="1">
      <a:defRPr lang="zh-TW" sz="1200" kern="1200">
        <a:solidFill>
          <a:schemeClr val="tx1"/>
        </a:solidFill>
        <a:latin typeface="+mn-lt"/>
        <a:ea typeface="+mn-ea"/>
        <a:cs typeface="+mn-cs"/>
      </a:defRPr>
    </a:lvl7pPr>
    <a:lvl8pPr marL="3200400" algn="l" defTabSz="914400" rtl="0" eaLnBrk="1" latinLnBrk="0" hangingPunct="1">
      <a:defRPr lang="zh-TW" sz="1200" kern="1200">
        <a:solidFill>
          <a:schemeClr val="tx1"/>
        </a:solidFill>
        <a:latin typeface="+mn-lt"/>
        <a:ea typeface="+mn-ea"/>
        <a:cs typeface="+mn-cs"/>
      </a:defRPr>
    </a:lvl8pPr>
    <a:lvl9pPr marL="3657600" algn="l" defTabSz="914400" rtl="0" eaLnBrk="1" latinLnBrk="0" hangingPunct="1">
      <a:defRPr lang="zh-TW"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7</a:t>
            </a:fld>
            <a:endParaRPr lang="zh-CN" altLang="en-US"/>
          </a:p>
        </p:txBody>
      </p:sp>
    </p:spTree>
    <p:extLst>
      <p:ext uri="{BB962C8B-B14F-4D97-AF65-F5344CB8AC3E}">
        <p14:creationId xmlns:p14="http://schemas.microsoft.com/office/powerpoint/2010/main" val="426625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8</a:t>
            </a:fld>
            <a:endParaRPr lang="zh-CN" altLang="en-US"/>
          </a:p>
        </p:txBody>
      </p:sp>
    </p:spTree>
    <p:extLst>
      <p:ext uri="{BB962C8B-B14F-4D97-AF65-F5344CB8AC3E}">
        <p14:creationId xmlns:p14="http://schemas.microsoft.com/office/powerpoint/2010/main" val="400896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14</a:t>
            </a:fld>
            <a:endParaRPr lang="zh-CN" altLang="en-US"/>
          </a:p>
        </p:txBody>
      </p:sp>
    </p:spTree>
    <p:extLst>
      <p:ext uri="{BB962C8B-B14F-4D97-AF65-F5344CB8AC3E}">
        <p14:creationId xmlns:p14="http://schemas.microsoft.com/office/powerpoint/2010/main" val="330934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15</a:t>
            </a:fld>
            <a:endParaRPr lang="zh-CN" altLang="en-US"/>
          </a:p>
        </p:txBody>
      </p:sp>
    </p:spTree>
    <p:extLst>
      <p:ext uri="{BB962C8B-B14F-4D97-AF65-F5344CB8AC3E}">
        <p14:creationId xmlns:p14="http://schemas.microsoft.com/office/powerpoint/2010/main" val="14610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17</a:t>
            </a:fld>
            <a:endParaRPr lang="zh-CN" altLang="en-US"/>
          </a:p>
        </p:txBody>
      </p:sp>
    </p:spTree>
    <p:extLst>
      <p:ext uri="{BB962C8B-B14F-4D97-AF65-F5344CB8AC3E}">
        <p14:creationId xmlns:p14="http://schemas.microsoft.com/office/powerpoint/2010/main" val="9797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19</a:t>
            </a:fld>
            <a:endParaRPr lang="zh-CN" altLang="en-US"/>
          </a:p>
        </p:txBody>
      </p:sp>
    </p:spTree>
    <p:extLst>
      <p:ext uri="{BB962C8B-B14F-4D97-AF65-F5344CB8AC3E}">
        <p14:creationId xmlns:p14="http://schemas.microsoft.com/office/powerpoint/2010/main" val="164270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29</a:t>
            </a:fld>
            <a:endParaRPr lang="zh-CN" altLang="en-US"/>
          </a:p>
        </p:txBody>
      </p:sp>
    </p:spTree>
    <p:extLst>
      <p:ext uri="{BB962C8B-B14F-4D97-AF65-F5344CB8AC3E}">
        <p14:creationId xmlns:p14="http://schemas.microsoft.com/office/powerpoint/2010/main" val="111734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noProof="0" dirty="0">
              <a:latin typeface="Microsoft JhengHei" pitchFamily="34" charset="-120"/>
              <a:ea typeface="Microsoft JhengHei" pitchFamily="34" charset="-120"/>
            </a:endParaRPr>
          </a:p>
        </p:txBody>
      </p:sp>
      <p:sp>
        <p:nvSpPr>
          <p:cNvPr id="4" name="灯片编号占位符 3"/>
          <p:cNvSpPr>
            <a:spLocks noGrp="1"/>
          </p:cNvSpPr>
          <p:nvPr>
            <p:ph type="sldNum" sz="quarter" idx="10"/>
          </p:nvPr>
        </p:nvSpPr>
        <p:spPr/>
        <p:txBody>
          <a:bodyPr/>
          <a:lstStyle/>
          <a:p>
            <a:fld id="{1B6A1353-EEA5-436B-AB14-1D84B195E669}" type="slidenum">
              <a:rPr lang="en-US" altLang="zh-CN" smtClean="0"/>
              <a:t>30</a:t>
            </a:fld>
            <a:endParaRPr lang="zh-CN" altLang="en-US"/>
          </a:p>
        </p:txBody>
      </p:sp>
    </p:spTree>
    <p:extLst>
      <p:ext uri="{BB962C8B-B14F-4D97-AF65-F5344CB8AC3E}">
        <p14:creationId xmlns:p14="http://schemas.microsoft.com/office/powerpoint/2010/main" val="156946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矩形 6"/>
          <p:cNvSpPr/>
          <p:nvPr/>
        </p:nvSpPr>
        <p:spPr>
          <a:xfrm>
            <a:off x="2" y="0"/>
            <a:ext cx="12188823"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8" name="圓角化單一角落矩形 7"/>
          <p:cNvSpPr/>
          <p:nvPr/>
        </p:nvSpPr>
        <p:spPr bwMode="ltGray">
          <a:xfrm rot="10800000" flipH="1" flipV="1">
            <a:off x="6926759" y="228598"/>
            <a:ext cx="503505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9" name="矩形 8"/>
          <p:cNvSpPr/>
          <p:nvPr/>
        </p:nvSpPr>
        <p:spPr>
          <a:xfrm>
            <a:off x="0" y="3"/>
            <a:ext cx="6926756"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10" name="矩形 9"/>
          <p:cNvSpPr/>
          <p:nvPr/>
        </p:nvSpPr>
        <p:spPr>
          <a:xfrm>
            <a:off x="0" y="6172200"/>
            <a:ext cx="12188952"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2" name="標題 1"/>
          <p:cNvSpPr>
            <a:spLocks noGrp="1"/>
          </p:cNvSpPr>
          <p:nvPr>
            <p:ph type="ctrTitle"/>
          </p:nvPr>
        </p:nvSpPr>
        <p:spPr>
          <a:xfrm>
            <a:off x="608013" y="1703718"/>
            <a:ext cx="5791200" cy="3733800"/>
          </a:xfrm>
        </p:spPr>
        <p:txBody>
          <a:bodyPr>
            <a:normAutofit/>
          </a:bodyPr>
          <a:lstStyle>
            <a:lvl1pPr latinLnBrk="0">
              <a:lnSpc>
                <a:spcPct val="80000"/>
              </a:lnSpc>
              <a:defRPr lang="zh-TW" sz="6000">
                <a:solidFill>
                  <a:schemeClr val="bg1"/>
                </a:solidFill>
                <a:effectLst>
                  <a:outerShdw blurRad="88900" algn="ctr" rotWithShape="0">
                    <a:prstClr val="black">
                      <a:alpha val="35000"/>
                    </a:prstClr>
                  </a:outerShdw>
                </a:effectLst>
              </a:defRPr>
            </a:lvl1pPr>
          </a:lstStyle>
          <a:p>
            <a:r>
              <a:rPr lang="zh-TW" altLang="en-US" smtClean="0"/>
              <a:t>按一下以編輯母片標題樣式</a:t>
            </a:r>
            <a:endParaRPr lang="zh-TW"/>
          </a:p>
        </p:txBody>
      </p:sp>
      <p:sp>
        <p:nvSpPr>
          <p:cNvPr id="3" name="副標題 2"/>
          <p:cNvSpPr>
            <a:spLocks noGrp="1"/>
          </p:cNvSpPr>
          <p:nvPr>
            <p:ph type="subTitle" idx="1"/>
          </p:nvPr>
        </p:nvSpPr>
        <p:spPr>
          <a:xfrm>
            <a:off x="7085014" y="3429000"/>
            <a:ext cx="4572000" cy="1905000"/>
          </a:xfrm>
        </p:spPr>
        <p:txBody>
          <a:bodyPr anchor="b"/>
          <a:lstStyle>
            <a:lvl1pPr marL="0" indent="0" algn="l" latinLnBrk="0">
              <a:spcBef>
                <a:spcPts val="0"/>
              </a:spcBef>
              <a:buNone/>
              <a:defRPr lang="zh-TW">
                <a:solidFill>
                  <a:schemeClr val="tx1"/>
                </a:solidFill>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smtClean="0"/>
              <a:t>按一下以編輯母片副標題樣式</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7" name="矩形 16"/>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8" name="矩形 17"/>
          <p:cNvSpPr/>
          <p:nvPr/>
        </p:nvSpPr>
        <p:spPr>
          <a:xfrm>
            <a:off x="7466013" y="3"/>
            <a:ext cx="47228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2" name="標題 1"/>
          <p:cNvSpPr>
            <a:spLocks noGrp="1"/>
          </p:cNvSpPr>
          <p:nvPr>
            <p:ph type="title"/>
          </p:nvPr>
        </p:nvSpPr>
        <p:spPr>
          <a:xfrm>
            <a:off x="7883151" y="234351"/>
            <a:ext cx="3773863" cy="4642450"/>
          </a:xfrm>
        </p:spPr>
        <p:txBody>
          <a:bodyPr vert="horz" lIns="91440" tIns="45720" rIns="91440" bIns="45720" rtlCol="0" anchor="b">
            <a:normAutofit/>
          </a:bodyPr>
          <a:lstStyle>
            <a:lvl1pPr latinLnBrk="0">
              <a:defRPr lang="zh-TW" sz="4400">
                <a:solidFill>
                  <a:schemeClr val="bg1"/>
                </a:solidFill>
                <a:effectLst>
                  <a:outerShdw blurRad="88900" algn="ctr" rotWithShape="0">
                    <a:prstClr val="black">
                      <a:alpha val="35000"/>
                    </a:prstClr>
                  </a:outerShdw>
                </a:effectLst>
              </a:defRPr>
            </a:lvl1pPr>
          </a:lstStyle>
          <a:p>
            <a:pPr lvl="0">
              <a:lnSpc>
                <a:spcPct val="80000"/>
              </a:lnSpc>
            </a:pPr>
            <a:r>
              <a:rPr lang="zh-TW" altLang="en-US" smtClean="0"/>
              <a:t>按一下以編輯母片標題樣式</a:t>
            </a:r>
            <a:endParaRPr lang="zh-TW"/>
          </a:p>
        </p:txBody>
      </p:sp>
      <p:sp>
        <p:nvSpPr>
          <p:cNvPr id="4" name="文字版面配置區 3"/>
          <p:cNvSpPr>
            <a:spLocks noGrp="1"/>
          </p:cNvSpPr>
          <p:nvPr>
            <p:ph type="body" sz="half" idx="2"/>
          </p:nvPr>
        </p:nvSpPr>
        <p:spPr>
          <a:xfrm>
            <a:off x="7872936" y="5029200"/>
            <a:ext cx="3782586" cy="914400"/>
          </a:xfrm>
        </p:spPr>
        <p:txBody>
          <a:bodyPr>
            <a:normAutofit/>
          </a:bodyPr>
          <a:lstStyle>
            <a:lvl1pPr marL="0" indent="0" latinLnBrk="0">
              <a:spcBef>
                <a:spcPts val="0"/>
              </a:spcBef>
              <a:buNone/>
              <a:defRPr lang="zh-TW" sz="2000">
                <a:solidFill>
                  <a:schemeClr val="accent1">
                    <a:lumMod val="20000"/>
                    <a:lumOff val="80000"/>
                  </a:schemeClr>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編輯母片文字樣式</a:t>
            </a:r>
          </a:p>
        </p:txBody>
      </p:sp>
      <p:sp>
        <p:nvSpPr>
          <p:cNvPr id="20" name="矩形 19"/>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5" name="日期版面配置區 4"/>
          <p:cNvSpPr>
            <a:spLocks noGrp="1"/>
          </p:cNvSpPr>
          <p:nvPr>
            <p:ph type="dt" sz="half" idx="10"/>
          </p:nvPr>
        </p:nvSpPr>
        <p:spPr/>
        <p:txBody>
          <a:bodyPr/>
          <a:lstStyle/>
          <a:p>
            <a:fld id="{749F4917-CE56-4645-8050-1555FA0B180B}" type="datetimeFigureOut">
              <a:pPr/>
              <a:t>2020/6/4</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B524DA2-3CE4-45BB-9F6F-628A0CFBDBF9}" type="slidenum">
              <a:pPr/>
              <a:t>‹#›</a:t>
            </a:fld>
            <a:endParaRPr lang="zh-TW"/>
          </a:p>
        </p:txBody>
      </p:sp>
      <p:sp>
        <p:nvSpPr>
          <p:cNvPr id="21" name="圓角化單一角落矩形 20"/>
          <p:cNvSpPr/>
          <p:nvPr/>
        </p:nvSpPr>
        <p:spPr bwMode="ltGray">
          <a:xfrm rot="10800000" flipV="1">
            <a:off x="227013" y="234351"/>
            <a:ext cx="7238999"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3" name="圖片版面配置區 2"/>
          <p:cNvSpPr>
            <a:spLocks noGrp="1"/>
          </p:cNvSpPr>
          <p:nvPr>
            <p:ph type="pic" idx="1"/>
          </p:nvPr>
        </p:nvSpPr>
        <p:spPr>
          <a:xfrm flipH="1">
            <a:off x="457198" y="465283"/>
            <a:ext cx="6780215" cy="5249717"/>
          </a:xfrm>
          <a:prstGeom prst="round1Rect">
            <a:avLst>
              <a:gd name="adj" fmla="val 4287"/>
            </a:avLst>
          </a:prstGeom>
          <a:solidFill>
            <a:schemeClr val="bg2"/>
          </a:solidFill>
        </p:spPr>
        <p:txBody>
          <a:bodyPr tIns="914400">
            <a:normAutofit/>
          </a:bodyPr>
          <a:lstStyle>
            <a:lvl1pPr marL="0" indent="0" algn="ctr" latinLnBrk="0">
              <a:buNone/>
              <a:defRPr lang="zh-TW" sz="2400"/>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smtClean="0"/>
              <a:t>按一下圖示以新增圖片</a:t>
            </a:r>
            <a:endParaRPr lang="zh-TW"/>
          </a:p>
        </p:txBody>
      </p:sp>
    </p:spTree>
    <p:extLst>
      <p:ext uri="{BB962C8B-B14F-4D97-AF65-F5344CB8AC3E}">
        <p14:creationId xmlns:p14="http://schemas.microsoft.com/office/powerpoint/2010/main" val="35215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直排文字版面配置區 2"/>
          <p:cNvSpPr>
            <a:spLocks noGrp="1"/>
          </p:cNvSpPr>
          <p:nvPr>
            <p:ph type="body" orient="vert" idx="1"/>
          </p:nvPr>
        </p:nvSpPr>
        <p:spPr/>
        <p:txBody>
          <a:bodyPr vert="eaVert"/>
          <a:lstStyle>
            <a:lvl5pPr latinLnBrk="0">
              <a:defRPr lang="zh-TW"/>
            </a:lvl5pPr>
            <a:lvl6pPr marL="1371600" latinLnBrk="0">
              <a:defRPr lang="zh-TW"/>
            </a:lvl6pPr>
            <a:lvl7pPr marL="1600200" latinLnBrk="0">
              <a:defRPr lang="zh-TW"/>
            </a:lvl7pPr>
            <a:lvl8pPr marL="1828800" latinLnBrk="0">
              <a:defRPr lang="zh-TW" baseline="0"/>
            </a:lvl8pPr>
            <a:lvl9pPr marL="2057400" latinLnBrk="0">
              <a:defRPr lang="zh-TW" baseline="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a:xfrm>
            <a:off x="1293813" y="582613"/>
            <a:ext cx="8183562" cy="5589587"/>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
        <p:nvSpPr>
          <p:cNvPr id="2" name="直排標題 1"/>
          <p:cNvSpPr>
            <a:spLocks noGrp="1"/>
          </p:cNvSpPr>
          <p:nvPr>
            <p:ph type="title" orient="vert"/>
          </p:nvPr>
        </p:nvSpPr>
        <p:spPr>
          <a:xfrm>
            <a:off x="9705974" y="582613"/>
            <a:ext cx="1951037" cy="5589587"/>
          </a:xfrm>
        </p:spPr>
        <p:txBody>
          <a:bodyPr vert="eaVert"/>
          <a:lstStyle/>
          <a:p>
            <a:r>
              <a:rPr lang="zh-TW" altLang="en-US" smtClean="0"/>
              <a:t>按一下以編輯母片標題樣式</a:t>
            </a:r>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內容版面配置區 2"/>
          <p:cNvSpPr>
            <a:spLocks noGrp="1"/>
          </p:cNvSpPr>
          <p:nvPr>
            <p:ph idx="1"/>
          </p:nvPr>
        </p:nvSpPr>
        <p:spPr/>
        <p:txBody>
          <a:bodyPr/>
          <a:lstStyle>
            <a:lvl5pPr latinLnBrk="0">
              <a:defRPr lang="zh-TW"/>
            </a:lvl5pPr>
            <a:lvl6pPr latinLnBrk="0">
              <a:defRPr lang="zh-TW"/>
            </a:lvl6pPr>
            <a:lvl7pPr latinLnBrk="0">
              <a:defRPr lang="zh-TW" baseline="0"/>
            </a:lvl7pPr>
            <a:lvl8pPr latinLnBrk="0">
              <a:defRPr lang="zh-TW" baseline="0"/>
            </a:lvl8pPr>
            <a:lvl9pPr latinLnBrk="0">
              <a:defRPr lang="zh-TW" baseline="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含相片的標題投影片">
    <p:spTree>
      <p:nvGrpSpPr>
        <p:cNvPr id="1" name=""/>
        <p:cNvGrpSpPr/>
        <p:nvPr/>
      </p:nvGrpSpPr>
      <p:grpSpPr>
        <a:xfrm>
          <a:off x="0" y="0"/>
          <a:ext cx="0" cy="0"/>
          <a:chOff x="0" y="0"/>
          <a:chExt cx="0" cy="0"/>
        </a:xfrm>
      </p:grpSpPr>
      <p:sp>
        <p:nvSpPr>
          <p:cNvPr id="11" name="矩形 10"/>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2" name="矩形 11"/>
          <p:cNvSpPr/>
          <p:nvPr/>
        </p:nvSpPr>
        <p:spPr>
          <a:xfrm>
            <a:off x="0" y="3"/>
            <a:ext cx="51800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13" name="矩形 12"/>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2" name="標題 1"/>
          <p:cNvSpPr>
            <a:spLocks noGrp="1"/>
          </p:cNvSpPr>
          <p:nvPr>
            <p:ph type="ctrTitle"/>
          </p:nvPr>
        </p:nvSpPr>
        <p:spPr>
          <a:xfrm>
            <a:off x="608013" y="914400"/>
            <a:ext cx="4190999" cy="3886200"/>
          </a:xfrm>
        </p:spPr>
        <p:txBody>
          <a:bodyPr>
            <a:normAutofit/>
          </a:bodyPr>
          <a:lstStyle>
            <a:lvl1pPr latinLnBrk="0">
              <a:lnSpc>
                <a:spcPct val="80000"/>
              </a:lnSpc>
              <a:defRPr lang="zh-TW" sz="6000">
                <a:solidFill>
                  <a:schemeClr val="bg1"/>
                </a:solidFill>
                <a:effectLst>
                  <a:outerShdw blurRad="88900" algn="ctr" rotWithShape="0">
                    <a:prstClr val="black">
                      <a:alpha val="35000"/>
                    </a:prstClr>
                  </a:outerShdw>
                </a:effectLst>
              </a:defRPr>
            </a:lvl1pPr>
          </a:lstStyle>
          <a:p>
            <a:r>
              <a:rPr lang="zh-TW" altLang="en-US" smtClean="0"/>
              <a:t>按一下以編輯母片標題樣式</a:t>
            </a:r>
            <a:endParaRPr lang="zh-TW"/>
          </a:p>
        </p:txBody>
      </p:sp>
      <p:sp>
        <p:nvSpPr>
          <p:cNvPr id="3" name="副標題 2"/>
          <p:cNvSpPr>
            <a:spLocks noGrp="1"/>
          </p:cNvSpPr>
          <p:nvPr>
            <p:ph type="subTitle" idx="1"/>
          </p:nvPr>
        </p:nvSpPr>
        <p:spPr>
          <a:xfrm>
            <a:off x="597799" y="4953000"/>
            <a:ext cx="4201213" cy="990599"/>
          </a:xfrm>
        </p:spPr>
        <p:txBody>
          <a:bodyPr anchor="t">
            <a:normAutofit/>
          </a:bodyPr>
          <a:lstStyle>
            <a:lvl1pPr marL="0" indent="0" algn="l" latinLnBrk="0">
              <a:spcBef>
                <a:spcPts val="0"/>
              </a:spcBef>
              <a:buNone/>
              <a:defRPr lang="zh-TW" sz="2000">
                <a:solidFill>
                  <a:schemeClr val="accent1">
                    <a:lumMod val="20000"/>
                    <a:lumOff val="80000"/>
                  </a:schemeClr>
                </a:solidFill>
              </a:defRPr>
            </a:lvl1pPr>
            <a:lvl2pPr marL="457200" indent="0" algn="ctr" latinLnBrk="0">
              <a:buNone/>
              <a:defRPr lang="zh-TW">
                <a:solidFill>
                  <a:schemeClr val="tx1">
                    <a:tint val="75000"/>
                  </a:schemeClr>
                </a:solidFill>
              </a:defRPr>
            </a:lvl2pPr>
            <a:lvl3pPr marL="914400" indent="0" algn="ctr" latinLnBrk="0">
              <a:buNone/>
              <a:defRPr lang="zh-TW">
                <a:solidFill>
                  <a:schemeClr val="tx1">
                    <a:tint val="75000"/>
                  </a:schemeClr>
                </a:solidFill>
              </a:defRPr>
            </a:lvl3pPr>
            <a:lvl4pPr marL="1371600" indent="0" algn="ctr" latinLnBrk="0">
              <a:buNone/>
              <a:defRPr lang="zh-TW">
                <a:solidFill>
                  <a:schemeClr val="tx1">
                    <a:tint val="75000"/>
                  </a:schemeClr>
                </a:solidFill>
              </a:defRPr>
            </a:lvl4pPr>
            <a:lvl5pPr marL="1828800" indent="0" algn="ctr" latinLnBrk="0">
              <a:buNone/>
              <a:defRPr lang="zh-TW">
                <a:solidFill>
                  <a:schemeClr val="tx1">
                    <a:tint val="75000"/>
                  </a:schemeClr>
                </a:solidFill>
              </a:defRPr>
            </a:lvl5pPr>
            <a:lvl6pPr marL="2286000" indent="0" algn="ctr" latinLnBrk="0">
              <a:buNone/>
              <a:defRPr lang="zh-TW">
                <a:solidFill>
                  <a:schemeClr val="tx1">
                    <a:tint val="75000"/>
                  </a:schemeClr>
                </a:solidFill>
              </a:defRPr>
            </a:lvl6pPr>
            <a:lvl7pPr marL="2743200" indent="0" algn="ctr" latinLnBrk="0">
              <a:buNone/>
              <a:defRPr lang="zh-TW">
                <a:solidFill>
                  <a:schemeClr val="tx1">
                    <a:tint val="75000"/>
                  </a:schemeClr>
                </a:solidFill>
              </a:defRPr>
            </a:lvl7pPr>
            <a:lvl8pPr marL="3200400" indent="0" algn="ctr" latinLnBrk="0">
              <a:buNone/>
              <a:defRPr lang="zh-TW">
                <a:solidFill>
                  <a:schemeClr val="tx1">
                    <a:tint val="75000"/>
                  </a:schemeClr>
                </a:solidFill>
              </a:defRPr>
            </a:lvl8pPr>
            <a:lvl9pPr marL="3657600" indent="0" algn="ctr" latinLnBrk="0">
              <a:buNone/>
              <a:defRPr lang="zh-TW">
                <a:solidFill>
                  <a:schemeClr val="tx1">
                    <a:tint val="75000"/>
                  </a:schemeClr>
                </a:solidFill>
              </a:defRPr>
            </a:lvl9pPr>
          </a:lstStyle>
          <a:p>
            <a:r>
              <a:rPr lang="zh-TW" altLang="en-US" smtClean="0"/>
              <a:t>按一下以編輯母片副標題樣式</a:t>
            </a:r>
            <a:endParaRPr lang="zh-TW"/>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
        <p:nvSpPr>
          <p:cNvPr id="14" name="圖片版面配置區 4"/>
          <p:cNvSpPr>
            <a:spLocks noGrp="1"/>
          </p:cNvSpPr>
          <p:nvPr>
            <p:ph type="pic" sz="quarter" idx="13"/>
          </p:nvPr>
        </p:nvSpPr>
        <p:spPr>
          <a:xfrm>
            <a:off x="5180013" y="228600"/>
            <a:ext cx="6781800" cy="5715000"/>
          </a:xfrm>
          <a:prstGeom prst="round1Rect">
            <a:avLst>
              <a:gd name="adj" fmla="val 5636"/>
            </a:avLst>
          </a:prstGeom>
          <a:solidFill>
            <a:schemeClr val="bg2"/>
          </a:solidFill>
        </p:spPr>
        <p:txBody>
          <a:bodyPr tIns="914400"/>
          <a:lstStyle>
            <a:lvl1pPr marL="0" indent="0" algn="ctr" latinLnBrk="0">
              <a:buNone/>
              <a:defRPr lang="zh-TW"/>
            </a:lvl1pPr>
          </a:lstStyle>
          <a:p>
            <a:r>
              <a:rPr lang="zh-TW" altLang="en-US" smtClean="0"/>
              <a:t>按一下圖示以新增圖片</a:t>
            </a:r>
            <a:endParaRPr lang="zh-TW"/>
          </a:p>
        </p:txBody>
      </p:sp>
    </p:spTree>
    <p:extLst>
      <p:ext uri="{BB962C8B-B14F-4D97-AF65-F5344CB8AC3E}">
        <p14:creationId xmlns:p14="http://schemas.microsoft.com/office/powerpoint/2010/main" val="41871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8" name="矩形 7"/>
          <p:cNvSpPr/>
          <p:nvPr/>
        </p:nvSpPr>
        <p:spPr>
          <a:xfrm>
            <a:off x="0" y="2876"/>
            <a:ext cx="12188952"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9" name="矩形 8"/>
          <p:cNvSpPr/>
          <p:nvPr/>
        </p:nvSpPr>
        <p:spPr>
          <a:xfrm>
            <a:off x="7451144" y="0"/>
            <a:ext cx="4737681"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10" name="圓角化單一角落矩形 9"/>
          <p:cNvSpPr/>
          <p:nvPr/>
        </p:nvSpPr>
        <p:spPr bwMode="ltGray">
          <a:xfrm rot="10800000" flipV="1">
            <a:off x="219973" y="234351"/>
            <a:ext cx="7237410"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1" name="矩形 10"/>
          <p:cNvSpPr/>
          <p:nvPr/>
        </p:nvSpPr>
        <p:spPr>
          <a:xfrm>
            <a:off x="0" y="6477000"/>
            <a:ext cx="121889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2" name="標題 1"/>
          <p:cNvSpPr>
            <a:spLocks noGrp="1"/>
          </p:cNvSpPr>
          <p:nvPr>
            <p:ph type="title"/>
          </p:nvPr>
        </p:nvSpPr>
        <p:spPr>
          <a:xfrm>
            <a:off x="1293813" y="685800"/>
            <a:ext cx="5638801" cy="4191000"/>
          </a:xfrm>
        </p:spPr>
        <p:txBody>
          <a:bodyPr anchor="b">
            <a:noAutofit/>
          </a:bodyPr>
          <a:lstStyle>
            <a:lvl1pPr algn="l" latinLnBrk="0">
              <a:defRPr lang="zh-TW" sz="5400" b="0" cap="none" baseline="0"/>
            </a:lvl1pPr>
          </a:lstStyle>
          <a:p>
            <a:r>
              <a:rPr lang="zh-TW" altLang="en-US" smtClean="0"/>
              <a:t>按一下以編輯母片標題樣式</a:t>
            </a:r>
            <a:endParaRPr lang="zh-TW"/>
          </a:p>
        </p:txBody>
      </p:sp>
      <p:sp>
        <p:nvSpPr>
          <p:cNvPr id="3" name="文字版面配置區 2"/>
          <p:cNvSpPr>
            <a:spLocks noGrp="1"/>
          </p:cNvSpPr>
          <p:nvPr>
            <p:ph type="body" idx="1"/>
          </p:nvPr>
        </p:nvSpPr>
        <p:spPr>
          <a:xfrm>
            <a:off x="1293813" y="5029200"/>
            <a:ext cx="5638800" cy="914400"/>
          </a:xfrm>
        </p:spPr>
        <p:txBody>
          <a:bodyPr anchor="t">
            <a:normAutofit/>
          </a:bodyPr>
          <a:lstStyle>
            <a:lvl1pPr marL="0" indent="0" latinLnBrk="0">
              <a:spcBef>
                <a:spcPts val="0"/>
              </a:spcBef>
              <a:buNone/>
              <a:defRPr lang="zh-TW" sz="2000">
                <a:solidFill>
                  <a:schemeClr val="accent1"/>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8E36636D-D922-432D-A958-524484B5923D}" type="datetimeFigureOut">
              <a:pPr/>
              <a:t>2020/6/4</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內容版面配置區 2"/>
          <p:cNvSpPr>
            <a:spLocks noGrp="1"/>
          </p:cNvSpPr>
          <p:nvPr>
            <p:ph sz="half" idx="1"/>
          </p:nvPr>
        </p:nvSpPr>
        <p:spPr>
          <a:xfrm>
            <a:off x="1293813" y="1981200"/>
            <a:ext cx="4648201" cy="41910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marL="1371600" latinLnBrk="0">
              <a:defRPr lang="zh-TW" sz="1600"/>
            </a:lvl6pPr>
            <a:lvl7pPr marL="1600200" latinLnBrk="0">
              <a:defRPr lang="zh-TW" sz="1600"/>
            </a:lvl7pPr>
            <a:lvl8pPr marL="1828800" latinLnBrk="0">
              <a:defRPr lang="zh-TW" sz="1600"/>
            </a:lvl8pPr>
            <a:lvl9pPr marL="2057400"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4" name="內容版面配置區 3"/>
          <p:cNvSpPr>
            <a:spLocks noGrp="1"/>
          </p:cNvSpPr>
          <p:nvPr>
            <p:ph sz="half" idx="2"/>
          </p:nvPr>
        </p:nvSpPr>
        <p:spPr>
          <a:xfrm>
            <a:off x="6246811" y="1981200"/>
            <a:ext cx="4648203" cy="4191000"/>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marL="1143000" latinLnBrk="0">
              <a:defRPr lang="zh-TW" sz="1600"/>
            </a:lvl5pPr>
            <a:lvl6pPr marL="1371600" latinLnBrk="0">
              <a:defRPr lang="zh-TW" sz="1600"/>
            </a:lvl6pPr>
            <a:lvl7pPr marL="1600200" latinLnBrk="0">
              <a:defRPr lang="zh-TW" sz="1600"/>
            </a:lvl7pPr>
            <a:lvl8pPr marL="1828800" latinLnBrk="0">
              <a:defRPr lang="zh-TW" sz="1600"/>
            </a:lvl8pPr>
            <a:lvl9pPr marL="2057400"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5" name="日期版面配置區 4"/>
          <p:cNvSpPr>
            <a:spLocks noGrp="1"/>
          </p:cNvSpPr>
          <p:nvPr>
            <p:ph type="dt" sz="half" idx="10"/>
          </p:nvPr>
        </p:nvSpPr>
        <p:spPr/>
        <p:txBody>
          <a:bodyPr/>
          <a:lstStyle/>
          <a:p>
            <a:fld id="{8E36636D-D922-432D-A958-524484B5923D}" type="datetimeFigureOut">
              <a:pPr/>
              <a:t>2020/6/4</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latinLnBrk="0">
              <a:defRPr lang="zh-TW"/>
            </a:lvl1pPr>
          </a:lstStyle>
          <a:p>
            <a:r>
              <a:rPr lang="zh-TW" altLang="en-US" smtClean="0"/>
              <a:t>按一下以編輯母片標題樣式</a:t>
            </a:r>
            <a:endParaRPr lang="zh-TW"/>
          </a:p>
        </p:txBody>
      </p:sp>
      <p:sp>
        <p:nvSpPr>
          <p:cNvPr id="3" name="文字版面配置區 2"/>
          <p:cNvSpPr>
            <a:spLocks noGrp="1"/>
          </p:cNvSpPr>
          <p:nvPr>
            <p:ph type="body" idx="1"/>
          </p:nvPr>
        </p:nvSpPr>
        <p:spPr>
          <a:xfrm>
            <a:off x="1293813" y="1981200"/>
            <a:ext cx="4645152" cy="762000"/>
          </a:xfrm>
        </p:spPr>
        <p:txBody>
          <a:bodyPr anchor="ctr">
            <a:normAutofit/>
          </a:bodyPr>
          <a:lstStyle>
            <a:lvl1pPr marL="0" indent="0" latinLnBrk="0">
              <a:spcBef>
                <a:spcPts val="0"/>
              </a:spcBef>
              <a:buNone/>
              <a:defRPr lang="zh-TW" sz="2400" b="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編輯母片文字樣式</a:t>
            </a:r>
          </a:p>
        </p:txBody>
      </p:sp>
      <p:sp>
        <p:nvSpPr>
          <p:cNvPr id="4" name="內容版面配置區 3"/>
          <p:cNvSpPr>
            <a:spLocks noGrp="1"/>
          </p:cNvSpPr>
          <p:nvPr>
            <p:ph sz="half" idx="2"/>
          </p:nvPr>
        </p:nvSpPr>
        <p:spPr>
          <a:xfrm>
            <a:off x="1293813" y="2819400"/>
            <a:ext cx="4645152" cy="3352800"/>
          </a:xfrm>
        </p:spPr>
        <p:txBody>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marL="1371600" latinLnBrk="0">
              <a:defRPr lang="zh-TW" sz="1600"/>
            </a:lvl6pPr>
            <a:lvl7pPr marL="1600200" latinLnBrk="0">
              <a:defRPr lang="zh-TW" sz="1600"/>
            </a:lvl7pPr>
            <a:lvl8pPr marL="1828800" latinLnBrk="0">
              <a:defRPr lang="zh-TW" sz="1600" baseline="0"/>
            </a:lvl8pPr>
            <a:lvl9pPr marL="2057400" latinLnBrk="0">
              <a:defRPr lang="zh-TW" sz="1600" baseline="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5" name="文字版面配置區 4"/>
          <p:cNvSpPr>
            <a:spLocks noGrp="1"/>
          </p:cNvSpPr>
          <p:nvPr>
            <p:ph type="body" sz="quarter" idx="3"/>
          </p:nvPr>
        </p:nvSpPr>
        <p:spPr>
          <a:xfrm>
            <a:off x="6249862" y="1981200"/>
            <a:ext cx="4645152" cy="762000"/>
          </a:xfrm>
        </p:spPr>
        <p:txBody>
          <a:bodyPr anchor="ctr">
            <a:normAutofit/>
          </a:bodyPr>
          <a:lstStyle>
            <a:lvl1pPr marL="0" indent="0" latinLnBrk="0">
              <a:spcBef>
                <a:spcPts val="0"/>
              </a:spcBef>
              <a:buNone/>
              <a:defRPr lang="zh-TW" sz="2400" b="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smtClean="0"/>
              <a:t>編輯母片文字樣式</a:t>
            </a:r>
          </a:p>
        </p:txBody>
      </p:sp>
      <p:sp>
        <p:nvSpPr>
          <p:cNvPr id="6" name="內容版面配置區 5"/>
          <p:cNvSpPr>
            <a:spLocks noGrp="1"/>
          </p:cNvSpPr>
          <p:nvPr>
            <p:ph sz="quarter" idx="4"/>
          </p:nvPr>
        </p:nvSpPr>
        <p:spPr>
          <a:xfrm>
            <a:off x="6249862" y="2819400"/>
            <a:ext cx="4645152" cy="3352800"/>
          </a:xfrm>
        </p:spPr>
        <p:txBody>
          <a:bodyPr/>
          <a:lstStyle>
            <a:lvl1pPr latinLnBrk="0">
              <a:defRPr lang="zh-TW" sz="2400"/>
            </a:lvl1pPr>
            <a:lvl2pPr latinLnBrk="0">
              <a:defRPr lang="zh-TW" sz="2000"/>
            </a:lvl2pPr>
            <a:lvl3pPr latinLnBrk="0">
              <a:defRPr lang="zh-TW" sz="1800"/>
            </a:lvl3pPr>
            <a:lvl4pPr latinLnBrk="0">
              <a:defRPr lang="zh-TW" sz="1600"/>
            </a:lvl4pPr>
            <a:lvl5pPr marL="1143000" latinLnBrk="0">
              <a:defRPr lang="zh-TW" sz="1600"/>
            </a:lvl5pPr>
            <a:lvl6pPr marL="1371600" latinLnBrk="0">
              <a:defRPr lang="zh-TW" sz="1600"/>
            </a:lvl6pPr>
            <a:lvl7pPr marL="1600200" latinLnBrk="0">
              <a:defRPr lang="zh-TW" sz="1600"/>
            </a:lvl7pPr>
            <a:lvl8pPr marL="1828800" latinLnBrk="0">
              <a:defRPr lang="zh-TW" sz="1600"/>
            </a:lvl8pPr>
            <a:lvl9pPr marL="2057400"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
        <p:nvSpPr>
          <p:cNvPr id="7" name="日期版面配置區 6"/>
          <p:cNvSpPr>
            <a:spLocks noGrp="1"/>
          </p:cNvSpPr>
          <p:nvPr>
            <p:ph type="dt" sz="half" idx="10"/>
          </p:nvPr>
        </p:nvSpPr>
        <p:spPr/>
        <p:txBody>
          <a:bodyPr/>
          <a:lstStyle/>
          <a:p>
            <a:fld id="{8E36636D-D922-432D-A958-524484B5923D}" type="datetimeFigureOut">
              <a:pPr/>
              <a:t>2020/6/4</a:t>
            </a:fld>
            <a:endParaRPr lang="zh-TW"/>
          </a:p>
        </p:txBody>
      </p:sp>
      <p:sp>
        <p:nvSpPr>
          <p:cNvPr id="8" name="頁尾版面配置區 7"/>
          <p:cNvSpPr>
            <a:spLocks noGrp="1"/>
          </p:cNvSpPr>
          <p:nvPr>
            <p:ph type="ftr" sz="quarter" idx="11"/>
          </p:nvPr>
        </p:nvSpPr>
        <p:spPr/>
        <p:txBody>
          <a:bodyPr/>
          <a:lstStyle/>
          <a:p>
            <a:endParaRPr lang="zh-TW"/>
          </a:p>
        </p:txBody>
      </p:sp>
      <p:sp>
        <p:nvSpPr>
          <p:cNvPr id="9" name="投影片編號版面配置區 8"/>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p>
        </p:txBody>
      </p:sp>
      <p:sp>
        <p:nvSpPr>
          <p:cNvPr id="3" name="日期版面配置區 2"/>
          <p:cNvSpPr>
            <a:spLocks noGrp="1"/>
          </p:cNvSpPr>
          <p:nvPr>
            <p:ph type="dt" sz="half" idx="10"/>
          </p:nvPr>
        </p:nvSpPr>
        <p:spPr/>
        <p:txBody>
          <a:bodyPr/>
          <a:lstStyle/>
          <a:p>
            <a:fld id="{8E36636D-D922-432D-A958-524484B5923D}" type="datetimeFigureOut">
              <a:pPr/>
              <a:t>2020/6/4</a:t>
            </a:fld>
            <a:endParaRPr lang="zh-TW"/>
          </a:p>
        </p:txBody>
      </p:sp>
      <p:sp>
        <p:nvSpPr>
          <p:cNvPr id="4" name="頁尾版面配置區 3"/>
          <p:cNvSpPr>
            <a:spLocks noGrp="1"/>
          </p:cNvSpPr>
          <p:nvPr>
            <p:ph type="ftr" sz="quarter" idx="11"/>
          </p:nvPr>
        </p:nvSpPr>
        <p:spPr/>
        <p:txBody>
          <a:bodyPr/>
          <a:lstStyle/>
          <a:p>
            <a:endParaRPr lang="zh-TW"/>
          </a:p>
        </p:txBody>
      </p:sp>
      <p:sp>
        <p:nvSpPr>
          <p:cNvPr id="5" name="投影片編號版面配置區 4"/>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E36636D-D922-432D-A958-524484B5923D}" type="datetimeFigureOut">
              <a:pPr/>
              <a:t>2020/6/4</a:t>
            </a:fld>
            <a:endParaRPr lang="zh-TW"/>
          </a:p>
        </p:txBody>
      </p:sp>
      <p:sp>
        <p:nvSpPr>
          <p:cNvPr id="3" name="頁尾版面配置區 2"/>
          <p:cNvSpPr>
            <a:spLocks noGrp="1"/>
          </p:cNvSpPr>
          <p:nvPr>
            <p:ph type="ftr" sz="quarter" idx="11"/>
          </p:nvPr>
        </p:nvSpPr>
        <p:spPr/>
        <p:txBody>
          <a:bodyPr/>
          <a:lstStyle/>
          <a:p>
            <a:endParaRPr lang="zh-TW"/>
          </a:p>
        </p:txBody>
      </p:sp>
      <p:sp>
        <p:nvSpPr>
          <p:cNvPr id="4" name="投影片編號版面配置區 3"/>
          <p:cNvSpPr>
            <a:spLocks noGrp="1"/>
          </p:cNvSpPr>
          <p:nvPr>
            <p:ph type="sldNum" sz="quarter" idx="12"/>
          </p:nvPr>
        </p:nvSpPr>
        <p:spPr/>
        <p:txBody>
          <a:bodyPr/>
          <a:lstStyle/>
          <a:p>
            <a:fld id="{DF28FB93-0A08-4E7D-8E63-9EFA29F1E093}" type="slidenum">
              <a:pPr/>
              <a:t>‹#›</a:t>
            </a:fld>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矩形 7"/>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9" name="矩形 8"/>
          <p:cNvSpPr/>
          <p:nvPr/>
        </p:nvSpPr>
        <p:spPr>
          <a:xfrm>
            <a:off x="2"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0" name="圓角化單一角落矩形 9"/>
          <p:cNvSpPr/>
          <p:nvPr/>
        </p:nvSpPr>
        <p:spPr bwMode="ltGray">
          <a:xfrm rot="10800000" flipH="1" flipV="1">
            <a:off x="4722814" y="234351"/>
            <a:ext cx="7237538"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1" name="矩形 10"/>
          <p:cNvSpPr/>
          <p:nvPr/>
        </p:nvSpPr>
        <p:spPr>
          <a:xfrm>
            <a:off x="0" y="1"/>
            <a:ext cx="472281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2" name="標題 1"/>
          <p:cNvSpPr>
            <a:spLocks noGrp="1"/>
          </p:cNvSpPr>
          <p:nvPr>
            <p:ph type="title"/>
          </p:nvPr>
        </p:nvSpPr>
        <p:spPr>
          <a:xfrm>
            <a:off x="592197" y="234351"/>
            <a:ext cx="3773863" cy="4642450"/>
          </a:xfrm>
        </p:spPr>
        <p:txBody>
          <a:bodyPr anchor="b">
            <a:normAutofit/>
          </a:bodyPr>
          <a:lstStyle>
            <a:lvl1pPr algn="l" latinLnBrk="0">
              <a:defRPr lang="zh-TW" sz="4400" b="0">
                <a:solidFill>
                  <a:schemeClr val="bg1"/>
                </a:solidFill>
                <a:effectLst>
                  <a:outerShdw blurRad="88900" algn="ctr" rotWithShape="0">
                    <a:prstClr val="black">
                      <a:alpha val="35000"/>
                    </a:prstClr>
                  </a:outerShdw>
                </a:effectLst>
              </a:defRPr>
            </a:lvl1pPr>
          </a:lstStyle>
          <a:p>
            <a:r>
              <a:rPr lang="zh-TW" altLang="en-US" smtClean="0"/>
              <a:t>按一下以編輯母片標題樣式</a:t>
            </a:r>
            <a:endParaRPr lang="zh-TW"/>
          </a:p>
        </p:txBody>
      </p:sp>
      <p:sp>
        <p:nvSpPr>
          <p:cNvPr id="4" name="文字版面配置區 3"/>
          <p:cNvSpPr>
            <a:spLocks noGrp="1"/>
          </p:cNvSpPr>
          <p:nvPr>
            <p:ph type="body" sz="half" idx="2"/>
          </p:nvPr>
        </p:nvSpPr>
        <p:spPr>
          <a:xfrm>
            <a:off x="581983" y="5029199"/>
            <a:ext cx="3782586" cy="914401"/>
          </a:xfrm>
        </p:spPr>
        <p:txBody>
          <a:bodyPr>
            <a:normAutofit/>
          </a:bodyPr>
          <a:lstStyle>
            <a:lvl1pPr marL="0" indent="0" latinLnBrk="0">
              <a:spcBef>
                <a:spcPts val="0"/>
              </a:spcBef>
              <a:buNone/>
              <a:defRPr lang="zh-TW" sz="2000">
                <a:solidFill>
                  <a:schemeClr val="accent1">
                    <a:lumMod val="20000"/>
                    <a:lumOff val="80000"/>
                  </a:schemeClr>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8E36636D-D922-432D-A958-524484B5923D}" type="datetimeFigureOut">
              <a:pPr/>
              <a:t>2020/6/4</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DF28FB93-0A08-4E7D-8E63-9EFA29F1E093}" type="slidenum">
              <a:pPr/>
              <a:t>‹#›</a:t>
            </a:fld>
            <a:endParaRPr lang="zh-TW"/>
          </a:p>
        </p:txBody>
      </p:sp>
      <p:sp>
        <p:nvSpPr>
          <p:cNvPr id="3" name="內容版面配置區 2"/>
          <p:cNvSpPr>
            <a:spLocks noGrp="1"/>
          </p:cNvSpPr>
          <p:nvPr>
            <p:ph idx="1"/>
          </p:nvPr>
        </p:nvSpPr>
        <p:spPr>
          <a:xfrm>
            <a:off x="4945139" y="465285"/>
            <a:ext cx="6786614" cy="5249716"/>
          </a:xfrm>
        </p:spPr>
        <p:txBody>
          <a:bodyPr>
            <a:normAutofit/>
          </a:bodyPr>
          <a:lstStyle>
            <a:lvl1pPr latinLnBrk="0">
              <a:defRPr lang="zh-TW" sz="2400"/>
            </a:lvl1pPr>
            <a:lvl2pPr latinLnBrk="0">
              <a:defRPr lang="zh-TW" sz="2000"/>
            </a:lvl2pPr>
            <a:lvl3pPr latinLnBrk="0">
              <a:defRPr lang="zh-TW" sz="1800"/>
            </a:lvl3pPr>
            <a:lvl4pPr latinLnBrk="0">
              <a:defRPr lang="zh-TW" sz="1600"/>
            </a:lvl4pPr>
            <a:lvl5pPr latinLnBrk="0">
              <a:defRPr lang="zh-TW" sz="1600"/>
            </a:lvl5pPr>
            <a:lvl6pPr latinLnBrk="0">
              <a:defRPr lang="zh-TW" sz="1600"/>
            </a:lvl6pPr>
            <a:lvl7pPr latinLnBrk="0">
              <a:defRPr lang="zh-TW" sz="1600"/>
            </a:lvl7pPr>
            <a:lvl8pPr latinLnBrk="0">
              <a:defRPr lang="zh-TW" sz="1600"/>
            </a:lvl8pPr>
            <a:lvl9pPr latinLnBrk="0">
              <a:defRPr lang="zh-TW"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矩形 7"/>
          <p:cNvSpPr/>
          <p:nvPr/>
        </p:nvSpPr>
        <p:spPr>
          <a:xfrm>
            <a:off x="0" y="6477000"/>
            <a:ext cx="119603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9" name="矩形 8"/>
          <p:cNvSpPr/>
          <p:nvPr/>
        </p:nvSpPr>
        <p:spPr>
          <a:xfrm>
            <a:off x="11960352" y="6477000"/>
            <a:ext cx="228473"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TW"/>
          </a:p>
        </p:txBody>
      </p:sp>
      <p:sp>
        <p:nvSpPr>
          <p:cNvPr id="7" name="矩形 6"/>
          <p:cNvSpPr/>
          <p:nvPr/>
        </p:nvSpPr>
        <p:spPr>
          <a:xfrm>
            <a:off x="1" y="0"/>
            <a:ext cx="1218882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zh-TW"/>
          </a:p>
        </p:txBody>
      </p:sp>
      <p:sp>
        <p:nvSpPr>
          <p:cNvPr id="10" name="圓角化單一角落矩形 9"/>
          <p:cNvSpPr/>
          <p:nvPr/>
        </p:nvSpPr>
        <p:spPr>
          <a:xfrm>
            <a:off x="0" y="228600"/>
            <a:ext cx="11961877"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p>
        </p:txBody>
      </p:sp>
      <p:sp>
        <p:nvSpPr>
          <p:cNvPr id="2" name="標題版面配置區 1"/>
          <p:cNvSpPr>
            <a:spLocks noGrp="1"/>
          </p:cNvSpPr>
          <p:nvPr>
            <p:ph type="title"/>
          </p:nvPr>
        </p:nvSpPr>
        <p:spPr>
          <a:xfrm>
            <a:off x="1293813" y="563562"/>
            <a:ext cx="9601200" cy="1189038"/>
          </a:xfrm>
          <a:prstGeom prst="rect">
            <a:avLst/>
          </a:prstGeom>
        </p:spPr>
        <p:txBody>
          <a:bodyPr vert="horz" lIns="91440" tIns="45720" rIns="91440" bIns="45720" rtlCol="0" anchor="b">
            <a:normAutofit/>
          </a:bodyPr>
          <a:lstStyle/>
          <a:p>
            <a:r>
              <a:rPr lang="zh-TW"/>
              <a:t>按一下以編輯母片標題樣式</a:t>
            </a:r>
          </a:p>
        </p:txBody>
      </p:sp>
      <p:sp>
        <p:nvSpPr>
          <p:cNvPr id="3" name="文字版面配置區 2"/>
          <p:cNvSpPr>
            <a:spLocks noGrp="1"/>
          </p:cNvSpPr>
          <p:nvPr>
            <p:ph type="body" idx="1"/>
          </p:nvPr>
        </p:nvSpPr>
        <p:spPr>
          <a:xfrm>
            <a:off x="1293813" y="1981200"/>
            <a:ext cx="9601202" cy="4191000"/>
          </a:xfrm>
          <a:prstGeom prst="rect">
            <a:avLst/>
          </a:prstGeom>
        </p:spPr>
        <p:txBody>
          <a:bodyPr vert="horz" lIns="91440" tIns="45720" rIns="91440" bIns="45720" rtlCol="0">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p:cNvSpPr>
            <a:spLocks noGrp="1"/>
          </p:cNvSpPr>
          <p:nvPr>
            <p:ph type="dt" sz="half" idx="2"/>
          </p:nvPr>
        </p:nvSpPr>
        <p:spPr>
          <a:xfrm>
            <a:off x="8913811" y="6248400"/>
            <a:ext cx="1091459" cy="152400"/>
          </a:xfrm>
          <a:prstGeom prst="rect">
            <a:avLst/>
          </a:prstGeom>
        </p:spPr>
        <p:txBody>
          <a:bodyPr vert="horz" lIns="91440" tIns="45720" rIns="91440" bIns="45720" rtlCol="0" anchor="ctr"/>
          <a:lstStyle>
            <a:lvl1pPr algn="r" latinLnBrk="0">
              <a:defRPr lang="zh-TW" sz="900">
                <a:solidFill>
                  <a:schemeClr val="tx1"/>
                </a:solidFill>
              </a:defRPr>
            </a:lvl1pPr>
          </a:lstStyle>
          <a:p>
            <a:fld id="{8E36636D-D922-432D-A958-524484B5923D}" type="datetimeFigureOut">
              <a:pPr/>
              <a:t>2020/6/4</a:t>
            </a:fld>
            <a:endParaRPr lang="zh-TW"/>
          </a:p>
        </p:txBody>
      </p:sp>
      <p:sp>
        <p:nvSpPr>
          <p:cNvPr id="5" name="頁尾版面配置區 4"/>
          <p:cNvSpPr>
            <a:spLocks noGrp="1"/>
          </p:cNvSpPr>
          <p:nvPr>
            <p:ph type="ftr" sz="quarter" idx="3"/>
          </p:nvPr>
        </p:nvSpPr>
        <p:spPr>
          <a:xfrm>
            <a:off x="1293813" y="6248400"/>
            <a:ext cx="7467598" cy="152400"/>
          </a:xfrm>
          <a:prstGeom prst="rect">
            <a:avLst/>
          </a:prstGeom>
        </p:spPr>
        <p:txBody>
          <a:bodyPr vert="horz" lIns="91440" tIns="45720" rIns="91440" bIns="45720" rtlCol="0" anchor="ctr"/>
          <a:lstStyle>
            <a:lvl1pPr algn="l" latinLnBrk="0">
              <a:defRPr lang="zh-TW" sz="900">
                <a:solidFill>
                  <a:schemeClr val="tx1"/>
                </a:solidFill>
              </a:defRPr>
            </a:lvl1pPr>
          </a:lstStyle>
          <a:p>
            <a:endParaRPr lang="zh-TW"/>
          </a:p>
        </p:txBody>
      </p:sp>
      <p:sp>
        <p:nvSpPr>
          <p:cNvPr id="6" name="投影片編號版面配置區 5"/>
          <p:cNvSpPr>
            <a:spLocks noGrp="1"/>
          </p:cNvSpPr>
          <p:nvPr>
            <p:ph type="sldNum" sz="quarter" idx="4"/>
          </p:nvPr>
        </p:nvSpPr>
        <p:spPr>
          <a:xfrm>
            <a:off x="10133011" y="6248400"/>
            <a:ext cx="762003" cy="152400"/>
          </a:xfrm>
          <a:prstGeom prst="rect">
            <a:avLst/>
          </a:prstGeom>
        </p:spPr>
        <p:txBody>
          <a:bodyPr vert="horz" lIns="91440" tIns="45720" rIns="91440" bIns="45720" rtlCol="0" anchor="ctr"/>
          <a:lstStyle>
            <a:lvl1pPr algn="r" latinLnBrk="0">
              <a:defRPr lang="zh-TW" sz="900">
                <a:solidFill>
                  <a:schemeClr val="tx1"/>
                </a:solidFill>
              </a:defRPr>
            </a:lvl1pPr>
          </a:lstStyle>
          <a:p>
            <a:fld id="{DF28FB93-0A08-4E7D-8E63-9EFA29F1E093}" type="slidenum">
              <a:pPr/>
              <a:t>‹#›</a:t>
            </a:fld>
            <a:endParaRPr lang="zh-TW"/>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23" r:id="rId4"/>
    <p:sldLayoutId id="2147483724" r:id="rId5"/>
    <p:sldLayoutId id="2147483725" r:id="rId6"/>
    <p:sldLayoutId id="2147483726" r:id="rId7"/>
    <p:sldLayoutId id="2147483727" r:id="rId8"/>
    <p:sldLayoutId id="2147483728" r:id="rId9"/>
    <p:sldLayoutId id="2147483733" r:id="rId10"/>
    <p:sldLayoutId id="2147483730" r:id="rId11"/>
    <p:sldLayoutId id="21474837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zh-TW" sz="4000" b="0" kern="1200">
          <a:solidFill>
            <a:schemeClr val="tx1"/>
          </a:solidFill>
          <a:latin typeface="+mj-lt"/>
          <a:ea typeface="+mj-ea"/>
          <a:cs typeface="+mj-cs"/>
        </a:defRPr>
      </a:lvl1pPr>
      <a:lvl2pPr eaLnBrk="1" latinLnBrk="0" hangingPunct="1">
        <a:defRPr lang="zh-TW">
          <a:solidFill>
            <a:schemeClr val="tx2"/>
          </a:solidFill>
        </a:defRPr>
      </a:lvl2pPr>
      <a:lvl3pPr eaLnBrk="1" latinLnBrk="0" hangingPunct="1">
        <a:defRPr lang="zh-TW">
          <a:solidFill>
            <a:schemeClr val="tx2"/>
          </a:solidFill>
        </a:defRPr>
      </a:lvl3pPr>
      <a:lvl4pPr eaLnBrk="1" latinLnBrk="0" hangingPunct="1">
        <a:defRPr lang="zh-TW">
          <a:solidFill>
            <a:schemeClr val="tx2"/>
          </a:solidFill>
        </a:defRPr>
      </a:lvl4pPr>
      <a:lvl5pPr eaLnBrk="1" latinLnBrk="0" hangingPunct="1">
        <a:defRPr lang="zh-TW">
          <a:solidFill>
            <a:schemeClr val="tx2"/>
          </a:solidFill>
        </a:defRPr>
      </a:lvl5pPr>
      <a:lvl6pPr eaLnBrk="1" latinLnBrk="0" hangingPunct="1">
        <a:defRPr lang="zh-TW">
          <a:solidFill>
            <a:schemeClr val="tx2"/>
          </a:solidFill>
        </a:defRPr>
      </a:lvl6pPr>
      <a:lvl7pPr eaLnBrk="1" latinLnBrk="0" hangingPunct="1">
        <a:defRPr lang="zh-TW">
          <a:solidFill>
            <a:schemeClr val="tx2"/>
          </a:solidFill>
        </a:defRPr>
      </a:lvl7pPr>
      <a:lvl8pPr eaLnBrk="1" latinLnBrk="0" hangingPunct="1">
        <a:defRPr lang="zh-TW">
          <a:solidFill>
            <a:schemeClr val="tx2"/>
          </a:solidFill>
        </a:defRPr>
      </a:lvl8pPr>
      <a:lvl9pPr eaLnBrk="1" latinLnBrk="0" hangingPunct="1">
        <a:defRPr lang="zh-TW">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lang="zh-TW"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lang="zh-TW"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lang="zh-TW"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lang="zh-TW" sz="1600" kern="1200">
          <a:solidFill>
            <a:schemeClr val="tx1"/>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9.xml"/><Relationship Id="rId7" Type="http://schemas.openxmlformats.org/officeDocument/2006/relationships/diagramQuickStyle" Target="../diagrams/quickStyl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7.xml"/><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458316" y="2545332"/>
            <a:ext cx="5675868" cy="3627434"/>
          </a:xfrm>
          <a:prstGeom prst="rect">
            <a:avLst/>
          </a:prstGeom>
        </p:spPr>
      </p:pic>
      <p:sp>
        <p:nvSpPr>
          <p:cNvPr id="9" name="文字方塊 8"/>
          <p:cNvSpPr txBox="1"/>
          <p:nvPr/>
        </p:nvSpPr>
        <p:spPr>
          <a:xfrm>
            <a:off x="581982" y="404664"/>
            <a:ext cx="2560101" cy="590931"/>
          </a:xfrm>
          <a:prstGeom prst="rect">
            <a:avLst/>
          </a:prstGeom>
          <a:noFill/>
        </p:spPr>
        <p:txBody>
          <a:bodyPr wrap="square" rtlCol="0">
            <a:spAutoFit/>
          </a:bodyPr>
          <a:lstStyle/>
          <a:p>
            <a:pPr>
              <a:lnSpc>
                <a:spcPct val="90000"/>
              </a:lnSpc>
            </a:pPr>
            <a:r>
              <a:rPr lang="zh-TW" altLang="en-US" sz="3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防毒守門員</a:t>
            </a:r>
            <a:endPar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6543" r="2790"/>
          <a:stretch/>
        </p:blipFill>
        <p:spPr>
          <a:xfrm>
            <a:off x="4870277" y="404664"/>
            <a:ext cx="6984776" cy="5445224"/>
          </a:xfrm>
          <a:prstGeom prst="rect">
            <a:avLst/>
          </a:prstGeom>
        </p:spPr>
      </p:pic>
    </p:spTree>
    <p:extLst>
      <p:ext uri="{BB962C8B-B14F-4D97-AF65-F5344CB8AC3E}">
        <p14:creationId xmlns:p14="http://schemas.microsoft.com/office/powerpoint/2010/main" val="42875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005612" y="2204864"/>
            <a:ext cx="6786614" cy="5249716"/>
          </a:xfrm>
        </p:spPr>
        <p:txBody>
          <a:bodyPr>
            <a:normAutofit/>
          </a:bodyPr>
          <a:lstStyle/>
          <a:p>
            <a:r>
              <a:rPr lang="zh-TW" altLang="en-US" sz="5400" b="1" dirty="0">
                <a:latin typeface="微軟正黑體" panose="020B0604030504040204" pitchFamily="34" charset="-120"/>
                <a:ea typeface="微軟正黑體" panose="020B0604030504040204" pitchFamily="34" charset="-120"/>
              </a:rPr>
              <a:t>看到街道上熙來攘往的人流，不由自主的感到退縮與徬徨</a:t>
            </a:r>
            <a:r>
              <a:rPr lang="zh-TW" altLang="en-US" sz="5400" dirty="0" smtClean="0">
                <a:latin typeface="微軟正黑體" panose="020B0604030504040204" pitchFamily="34" charset="-120"/>
                <a:ea typeface="微軟正黑體" panose="020B0604030504040204" pitchFamily="34" charset="-120"/>
              </a:rPr>
              <a:t>，</a:t>
            </a:r>
            <a:endParaRPr lang="zh-TW" altLang="en-US" dirty="0"/>
          </a:p>
        </p:txBody>
      </p:sp>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6886" t="6301" r="11412" b="9701"/>
          <a:stretch/>
        </p:blipFill>
        <p:spPr>
          <a:xfrm>
            <a:off x="333771" y="188640"/>
            <a:ext cx="3960441" cy="5760640"/>
          </a:xfrm>
          <a:prstGeom prst="rect">
            <a:avLst/>
          </a:prstGeom>
        </p:spPr>
      </p:pic>
    </p:spTree>
    <p:extLst>
      <p:ext uri="{BB962C8B-B14F-4D97-AF65-F5344CB8AC3E}">
        <p14:creationId xmlns:p14="http://schemas.microsoft.com/office/powerpoint/2010/main" val="126189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942284" y="1268760"/>
            <a:ext cx="6786614" cy="5249716"/>
          </a:xfrm>
        </p:spPr>
        <p:txBody>
          <a:bodyPr>
            <a:normAutofit/>
          </a:bodyPr>
          <a:lstStyle/>
          <a:p>
            <a:r>
              <a:rPr lang="zh-TW" altLang="en-US" sz="5400" b="1" dirty="0">
                <a:latin typeface="微軟正黑體" panose="020B0604030504040204" pitchFamily="34" charset="-120"/>
                <a:ea typeface="微軟正黑體" panose="020B0604030504040204" pitchFamily="34" charset="-120"/>
              </a:rPr>
              <a:t>漸漸的唐僧就更加的惜字如金，後來也跟許多年輕人一樣變成所謂的宅男，足不出戶</a:t>
            </a:r>
            <a:r>
              <a:rPr lang="zh-TW" altLang="en-US" sz="5400" b="1" dirty="0" smtClean="0">
                <a:latin typeface="微軟正黑體" panose="020B0604030504040204" pitchFamily="34" charset="-120"/>
                <a:ea typeface="微軟正黑體" panose="020B0604030504040204" pitchFamily="34" charset="-120"/>
              </a:rPr>
              <a:t>。</a:t>
            </a:r>
            <a:endParaRPr lang="zh-TW" altLang="en-US" b="1" dirty="0"/>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l="5207" t="10501" r="8634" b="5501"/>
          <a:stretch/>
        </p:blipFill>
        <p:spPr>
          <a:xfrm>
            <a:off x="261764" y="260648"/>
            <a:ext cx="4176464" cy="5760640"/>
          </a:xfrm>
          <a:prstGeom prst="rect">
            <a:avLst/>
          </a:prstGeom>
        </p:spPr>
      </p:pic>
    </p:spTree>
    <p:extLst>
      <p:ext uri="{BB962C8B-B14F-4D97-AF65-F5344CB8AC3E}">
        <p14:creationId xmlns:p14="http://schemas.microsoft.com/office/powerpoint/2010/main" val="126164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normAutofit fontScale="92500" lnSpcReduction="10000"/>
          </a:bodyPr>
          <a:lstStyle/>
          <a:p>
            <a:r>
              <a:rPr lang="zh-TW" altLang="en-US" sz="5400" b="1" dirty="0">
                <a:latin typeface="微軟正黑體" panose="020B0604030504040204" pitchFamily="34" charset="-120"/>
                <a:ea typeface="微軟正黑體" panose="020B0604030504040204" pitchFamily="34" charset="-120"/>
              </a:rPr>
              <a:t>唯一與外界聯繫的</a:t>
            </a:r>
            <a:r>
              <a:rPr lang="zh-TW" altLang="en-US" sz="5400" b="1" dirty="0" smtClean="0">
                <a:latin typeface="微軟正黑體" panose="020B0604030504040204" pitchFamily="34" charset="-120"/>
                <a:ea typeface="微軟正黑體" panose="020B0604030504040204" pitchFamily="34" charset="-120"/>
              </a:rPr>
              <a:t>媒介</a:t>
            </a:r>
            <a:r>
              <a:rPr lang="en-US" altLang="zh-TW" sz="5400" b="1" dirty="0" smtClean="0">
                <a:latin typeface="微軟正黑體" panose="020B0604030504040204" pitchFamily="34" charset="-120"/>
                <a:ea typeface="微軟正黑體" panose="020B0604030504040204" pitchFamily="34" charset="-120"/>
              </a:rPr>
              <a:t>--</a:t>
            </a:r>
            <a:r>
              <a:rPr lang="zh-TW" altLang="en-US" sz="5400" b="1" dirty="0" smtClean="0">
                <a:latin typeface="微軟正黑體" panose="020B0604030504040204" pitchFamily="34" charset="-120"/>
                <a:ea typeface="微軟正黑體" panose="020B0604030504040204" pitchFamily="34" charset="-120"/>
              </a:rPr>
              <a:t>就是</a:t>
            </a:r>
            <a:r>
              <a:rPr lang="zh-TW" altLang="en-US" sz="5400" b="1" dirty="0">
                <a:latin typeface="微軟正黑體" panose="020B0604030504040204" pitchFamily="34" charset="-120"/>
                <a:ea typeface="微軟正黑體" panose="020B0604030504040204" pitchFamily="34" charset="-120"/>
              </a:rPr>
              <a:t>那支智慧型</a:t>
            </a:r>
            <a:r>
              <a:rPr lang="zh-TW" altLang="en-US" sz="5400" b="1" dirty="0" smtClean="0">
                <a:latin typeface="微軟正黑體" panose="020B0604030504040204" pitchFamily="34" charset="-120"/>
                <a:ea typeface="微軟正黑體" panose="020B0604030504040204" pitchFamily="34" charset="-120"/>
              </a:rPr>
              <a:t>手機</a:t>
            </a:r>
            <a:endParaRPr lang="en-US" altLang="zh-TW" sz="5400" b="1" dirty="0" smtClean="0">
              <a:latin typeface="微軟正黑體" panose="020B0604030504040204" pitchFamily="34" charset="-120"/>
              <a:ea typeface="微軟正黑體" panose="020B0604030504040204" pitchFamily="34" charset="-120"/>
            </a:endParaRPr>
          </a:p>
          <a:p>
            <a:r>
              <a:rPr lang="zh-TW" altLang="en-US" sz="5400" b="1" dirty="0" smtClean="0">
                <a:latin typeface="微軟正黑體" panose="020B0604030504040204" pitchFamily="34" charset="-120"/>
                <a:ea typeface="微軟正黑體" panose="020B0604030504040204" pitchFamily="34" charset="-120"/>
              </a:rPr>
              <a:t>對於</a:t>
            </a:r>
            <a:r>
              <a:rPr lang="zh-TW" altLang="en-US" sz="5400" b="1" dirty="0">
                <a:latin typeface="微軟正黑體" panose="020B0604030504040204" pitchFamily="34" charset="-120"/>
                <a:ea typeface="微軟正黑體" panose="020B0604030504040204" pitchFamily="34" charset="-120"/>
              </a:rPr>
              <a:t>徒弟們的溝通都靠通訊軟體來</a:t>
            </a:r>
            <a:r>
              <a:rPr lang="zh-TW" altLang="en-US" sz="5400" b="1" dirty="0" smtClean="0">
                <a:latin typeface="微軟正黑體" panose="020B0604030504040204" pitchFamily="34" charset="-120"/>
                <a:ea typeface="微軟正黑體" panose="020B0604030504040204" pitchFamily="34" charset="-120"/>
              </a:rPr>
              <a:t>聯繫</a:t>
            </a:r>
            <a:endParaRPr lang="en-US" altLang="zh-TW" sz="5400" b="1" dirty="0" smtClean="0">
              <a:latin typeface="微軟正黑體" panose="020B0604030504040204" pitchFamily="34" charset="-120"/>
              <a:ea typeface="微軟正黑體" panose="020B0604030504040204" pitchFamily="34" charset="-120"/>
            </a:endParaRPr>
          </a:p>
          <a:p>
            <a:r>
              <a:rPr lang="zh-TW" altLang="en-US" sz="5400" b="1" dirty="0" smtClean="0">
                <a:latin typeface="微軟正黑體" panose="020B0604030504040204" pitchFamily="34" charset="-120"/>
                <a:ea typeface="微軟正黑體" panose="020B0604030504040204" pitchFamily="34" charset="-120"/>
              </a:rPr>
              <a:t>只有</a:t>
            </a:r>
            <a:r>
              <a:rPr lang="zh-TW" altLang="en-US" sz="5400" b="1" dirty="0">
                <a:latin typeface="微軟正黑體" panose="020B0604030504040204" pitchFamily="34" charset="-120"/>
                <a:ea typeface="微軟正黑體" panose="020B0604030504040204" pitchFamily="34" charset="-120"/>
              </a:rPr>
              <a:t>短短的文字訊息，甚至只用貼圖來傳遞唐僧的想法</a:t>
            </a:r>
            <a:r>
              <a:rPr lang="zh-TW" altLang="en-US" sz="5400" b="1" dirty="0" smtClean="0">
                <a:latin typeface="微軟正黑體" panose="020B0604030504040204" pitchFamily="34" charset="-120"/>
                <a:ea typeface="微軟正黑體" panose="020B0604030504040204" pitchFamily="34" charset="-120"/>
              </a:rPr>
              <a:t>。</a:t>
            </a:r>
            <a:endParaRPr lang="zh-TW" altLang="en-US" b="1" dirty="0"/>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l="13221" t="17756" r="11417" b="9351"/>
          <a:stretch/>
        </p:blipFill>
        <p:spPr>
          <a:xfrm>
            <a:off x="405780" y="404665"/>
            <a:ext cx="4104456" cy="5616624"/>
          </a:xfrm>
          <a:prstGeom prst="rect">
            <a:avLst/>
          </a:prstGeom>
        </p:spPr>
      </p:pic>
    </p:spTree>
    <p:extLst>
      <p:ext uri="{BB962C8B-B14F-4D97-AF65-F5344CB8AC3E}">
        <p14:creationId xmlns:p14="http://schemas.microsoft.com/office/powerpoint/2010/main" val="304878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945139" y="1772815"/>
            <a:ext cx="6786614" cy="3942185"/>
          </a:xfrm>
        </p:spPr>
        <p:txBody>
          <a:bodyPr>
            <a:normAutofit/>
          </a:bodyPr>
          <a:lstStyle/>
          <a:p>
            <a:r>
              <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但是，這些貼圖跟文字訊息真的可以傳達情緒與情感嗎</a:t>
            </a:r>
            <a:r>
              <a:rPr lang="zh-TW" altLang="en-US"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 name="Picture 2" descr="ãåèãçåçæå°çµæ"/>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00" b="95500" l="2800" r="93733">
                        <a14:foregroundMark x1="53200" y1="81300" x2="53200" y2="81300"/>
                        <a14:foregroundMark x1="40000" y1="59600" x2="40000" y2="59600"/>
                        <a14:foregroundMark x1="79467" y1="20900" x2="79467" y2="20900"/>
                        <a14:foregroundMark x1="77200" y1="19400" x2="77200" y2="19400"/>
                        <a14:foregroundMark x1="63467" y1="35100" x2="63467" y2="35100"/>
                        <a14:foregroundMark x1="81733" y1="24000" x2="81733" y2="24000"/>
                      </a14:backgroundRemoval>
                    </a14:imgEffect>
                  </a14:imgLayer>
                </a14:imgProps>
              </a:ext>
              <a:ext uri="{28A0092B-C50C-407E-A947-70E740481C1C}">
                <a14:useLocalDpi xmlns:a14="http://schemas.microsoft.com/office/drawing/2010/main" val="0"/>
              </a:ext>
            </a:extLst>
          </a:blip>
          <a:srcRect/>
          <a:stretch>
            <a:fillRect/>
          </a:stretch>
        </p:blipFill>
        <p:spPr bwMode="auto">
          <a:xfrm>
            <a:off x="481587" y="563627"/>
            <a:ext cx="3863530" cy="515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7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b="1" dirty="0" smtClean="0">
                <a:latin typeface="Microsoft JhengHei" pitchFamily="34" charset="-120"/>
                <a:ea typeface="Microsoft JhengHei" pitchFamily="34" charset="-120"/>
              </a:rPr>
              <a:t>比手畫腳</a:t>
            </a:r>
            <a:r>
              <a:rPr lang="en-US" altLang="zh-TW" sz="6600" b="1" dirty="0" smtClean="0">
                <a:latin typeface="Microsoft JhengHei" pitchFamily="34" charset="-120"/>
                <a:ea typeface="Microsoft JhengHei" pitchFamily="34" charset="-120"/>
              </a:rPr>
              <a:t/>
            </a:r>
            <a:br>
              <a:rPr lang="en-US" altLang="zh-TW" sz="6600" b="1" dirty="0" smtClean="0">
                <a:latin typeface="Microsoft JhengHei" pitchFamily="34" charset="-120"/>
                <a:ea typeface="Microsoft JhengHei" pitchFamily="34" charset="-120"/>
              </a:rPr>
            </a:br>
            <a:r>
              <a:rPr lang="zh-TW" altLang="en-US" sz="6600" b="1" dirty="0" smtClean="0">
                <a:latin typeface="Microsoft JhengHei" pitchFamily="34" charset="-120"/>
                <a:ea typeface="Microsoft JhengHei" pitchFamily="34" charset="-120"/>
              </a:rPr>
              <a:t>傳情緒</a:t>
            </a:r>
            <a:endParaRPr lang="en-US" sz="66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98244738"/>
              </p:ext>
            </p:extLst>
          </p:nvPr>
        </p:nvGraphicFramePr>
        <p:xfrm>
          <a:off x="4798268" y="332656"/>
          <a:ext cx="6840760"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5014292" y="2250022"/>
            <a:ext cx="4104456" cy="840230"/>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en-US" altLang="zh-TW" sz="5400" b="1" dirty="0" smtClean="0">
                <a:effectLst>
                  <a:outerShdw blurRad="38100" dist="38100" dir="2700000" algn="tl">
                    <a:srgbClr val="000000">
                      <a:alpha val="43137"/>
                    </a:srgbClr>
                  </a:outerShdw>
                </a:effectLst>
                <a:latin typeface="Microsoft JhengHei" pitchFamily="34" charset="-120"/>
                <a:ea typeface="Microsoft JhengHei" pitchFamily="34" charset="-120"/>
              </a:rPr>
              <a:t>2</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人</a:t>
            </a:r>
            <a:r>
              <a:rPr lang="zh-TW" altLang="en-US" sz="5400" b="1" dirty="0">
                <a:effectLst>
                  <a:outerShdw blurRad="38100" dist="38100" dir="2700000" algn="tl">
                    <a:srgbClr val="000000">
                      <a:alpha val="43137"/>
                    </a:srgbClr>
                  </a:outerShdw>
                </a:effectLst>
                <a:latin typeface="Microsoft JhengHei" pitchFamily="34" charset="-120"/>
                <a:ea typeface="Microsoft JhengHei" pitchFamily="34" charset="-120"/>
              </a:rPr>
              <a:t>一</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組</a:t>
            </a:r>
            <a:endParaRPr lang="zh-TW" altLang="zh-TW" sz="5400"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8" name="文字方塊 7"/>
          <p:cNvSpPr txBox="1"/>
          <p:nvPr/>
        </p:nvSpPr>
        <p:spPr>
          <a:xfrm>
            <a:off x="5230316" y="4103685"/>
            <a:ext cx="6120680" cy="840230"/>
          </a:xfrm>
          <a:prstGeom prst="rect">
            <a:avLst/>
          </a:prstGeom>
          <a:noFill/>
        </p:spPr>
        <p:txBody>
          <a:bodyPr wrap="square" rtlCol="0">
            <a:spAutoFit/>
          </a:bodyPr>
          <a:lstStyle/>
          <a:p>
            <a:pPr>
              <a:lnSpc>
                <a:spcPct val="90000"/>
              </a:lnSpc>
            </a:pPr>
            <a:r>
              <a:rPr lang="zh-TW" altLang="en-US" sz="5400" b="1" dirty="0" smtClean="0">
                <a:latin typeface="微軟正黑體" panose="020B0604030504040204" pitchFamily="34" charset="-120"/>
                <a:ea typeface="微軟正黑體" panose="020B0604030504040204" pitchFamily="34" charset="-120"/>
              </a:rPr>
              <a:t>贏者為</a:t>
            </a:r>
            <a:r>
              <a:rPr lang="en-US" altLang="zh-TW" sz="5400" b="1" dirty="0" smtClean="0">
                <a:latin typeface="微軟正黑體" panose="020B0604030504040204" pitchFamily="34" charset="-120"/>
                <a:ea typeface="微軟正黑體" panose="020B0604030504040204" pitchFamily="34" charset="-120"/>
              </a:rPr>
              <a:t>A</a:t>
            </a:r>
            <a:r>
              <a:rPr lang="zh-TW" altLang="en-US" sz="5400" b="1" dirty="0" smtClean="0">
                <a:latin typeface="微軟正黑體" panose="020B0604030504040204" pitchFamily="34" charset="-120"/>
                <a:ea typeface="微軟正黑體" panose="020B0604030504040204" pitchFamily="34" charset="-120"/>
              </a:rPr>
              <a:t>   輸者為</a:t>
            </a:r>
            <a:r>
              <a:rPr lang="en-US" altLang="zh-TW" sz="5400" b="1" dirty="0" smtClean="0">
                <a:latin typeface="微軟正黑體" panose="020B0604030504040204" pitchFamily="34" charset="-120"/>
                <a:ea typeface="微軟正黑體" panose="020B0604030504040204" pitchFamily="34" charset="-120"/>
              </a:rPr>
              <a:t>B</a:t>
            </a:r>
          </a:p>
        </p:txBody>
      </p:sp>
      <p:sp>
        <p:nvSpPr>
          <p:cNvPr id="10" name="文字方塊 9"/>
          <p:cNvSpPr txBox="1"/>
          <p:nvPr/>
        </p:nvSpPr>
        <p:spPr>
          <a:xfrm>
            <a:off x="5302324" y="5046987"/>
            <a:ext cx="7322012" cy="757130"/>
          </a:xfrm>
          <a:prstGeom prst="rect">
            <a:avLst/>
          </a:prstGeom>
          <a:noFill/>
        </p:spPr>
        <p:txBody>
          <a:bodyPr wrap="square" rtlCol="0">
            <a:spAutoFit/>
          </a:bodyPr>
          <a:lstStyle/>
          <a:p>
            <a:pPr>
              <a:lnSpc>
                <a:spcPct val="90000"/>
              </a:lnSpc>
            </a:pPr>
            <a:r>
              <a:rPr lang="en-US" altLang="zh-TW" sz="4800" b="1" dirty="0" smtClean="0">
                <a:latin typeface="微軟正黑體" panose="020B0604030504040204" pitchFamily="34" charset="-120"/>
                <a:ea typeface="微軟正黑體" panose="020B0604030504040204" pitchFamily="34" charset="-120"/>
              </a:rPr>
              <a:t>A</a:t>
            </a:r>
            <a:r>
              <a:rPr lang="zh-TW" altLang="en-US" sz="4800" b="1" dirty="0" smtClean="0">
                <a:latin typeface="微軟正黑體" panose="020B0604030504040204" pitchFamily="34" charset="-120"/>
                <a:ea typeface="微軟正黑體" panose="020B0604030504040204" pitchFamily="34" charset="-120"/>
              </a:rPr>
              <a:t>抽一張情緒卡</a:t>
            </a:r>
            <a:endParaRPr lang="en-US" altLang="zh-TW" sz="4800" b="1" dirty="0" smtClean="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5014292" y="3160384"/>
            <a:ext cx="4104456" cy="840230"/>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倆倆猜拳</a:t>
            </a:r>
            <a:endParaRPr lang="zh-TW" altLang="zh-TW" sz="5400"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spTree>
    <p:extLst>
      <p:ext uri="{BB962C8B-B14F-4D97-AF65-F5344CB8AC3E}">
        <p14:creationId xmlns:p14="http://schemas.microsoft.com/office/powerpoint/2010/main" val="66488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b="1" dirty="0" smtClean="0">
                <a:latin typeface="Microsoft JhengHei" pitchFamily="34" charset="-120"/>
                <a:ea typeface="Microsoft JhengHei" pitchFamily="34" charset="-120"/>
              </a:rPr>
              <a:t>比手畫腳</a:t>
            </a:r>
            <a:r>
              <a:rPr lang="en-US" altLang="zh-TW" sz="6600" b="1" dirty="0" smtClean="0">
                <a:latin typeface="Microsoft JhengHei" pitchFamily="34" charset="-120"/>
                <a:ea typeface="Microsoft JhengHei" pitchFamily="34" charset="-120"/>
              </a:rPr>
              <a:t/>
            </a:r>
            <a:br>
              <a:rPr lang="en-US" altLang="zh-TW" sz="6600" b="1" dirty="0" smtClean="0">
                <a:latin typeface="Microsoft JhengHei" pitchFamily="34" charset="-120"/>
                <a:ea typeface="Microsoft JhengHei" pitchFamily="34" charset="-120"/>
              </a:rPr>
            </a:br>
            <a:r>
              <a:rPr lang="zh-TW" altLang="en-US" sz="6600" b="1" dirty="0" smtClean="0">
                <a:latin typeface="Microsoft JhengHei" pitchFamily="34" charset="-120"/>
                <a:ea typeface="Microsoft JhengHei" pitchFamily="34" charset="-120"/>
              </a:rPr>
              <a:t>傳情緒</a:t>
            </a:r>
            <a:endParaRPr lang="en-US" sz="66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98244738"/>
              </p:ext>
            </p:extLst>
          </p:nvPr>
        </p:nvGraphicFramePr>
        <p:xfrm>
          <a:off x="4798268" y="332656"/>
          <a:ext cx="6840760"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4852029" y="3165231"/>
            <a:ext cx="5917132" cy="852296"/>
          </a:xfrm>
          <a:prstGeom prst="rect">
            <a:avLst/>
          </a:prstGeom>
          <a:noFill/>
        </p:spPr>
        <p:txBody>
          <a:bodyPr wrap="square" rtlCol="0">
            <a:spAutoFit/>
          </a:bodyPr>
          <a:lstStyle/>
          <a:p>
            <a:pPr>
              <a:lnSpc>
                <a:spcPct val="90000"/>
              </a:lnSpc>
            </a:pPr>
            <a:r>
              <a:rPr lang="zh-TW" altLang="en-US" sz="5400" b="1" dirty="0">
                <a:latin typeface="微軟正黑體" panose="020B0604030504040204" pitchFamily="34" charset="-120"/>
                <a:ea typeface="微軟正黑體" panose="020B0604030504040204" pitchFamily="34" charset="-120"/>
              </a:rPr>
              <a:t>表達卡片上的情緒</a:t>
            </a:r>
            <a:endParaRPr lang="en-US" altLang="zh-TW" sz="5400" b="1"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8" name="文字方塊 7"/>
          <p:cNvSpPr txBox="1"/>
          <p:nvPr/>
        </p:nvSpPr>
        <p:spPr>
          <a:xfrm>
            <a:off x="4798268" y="5067384"/>
            <a:ext cx="7593635" cy="646331"/>
          </a:xfrm>
          <a:prstGeom prst="rect">
            <a:avLst/>
          </a:prstGeom>
          <a:noFill/>
        </p:spPr>
        <p:txBody>
          <a:bodyPr wrap="square" rtlCol="0">
            <a:spAutoFit/>
          </a:bodyPr>
          <a:lstStyle/>
          <a:p>
            <a:pPr>
              <a:lnSpc>
                <a:spcPct val="90000"/>
              </a:lnSpc>
            </a:pPr>
            <a:r>
              <a:rPr lang="zh-TW" altLang="en-US" sz="4000" b="1" dirty="0" smtClean="0">
                <a:latin typeface="微軟正黑體" panose="020B0604030504040204" pitchFamily="34" charset="-120"/>
                <a:ea typeface="微軟正黑體" panose="020B0604030504040204" pitchFamily="34" charset="-120"/>
              </a:rPr>
              <a:t>猜出正確答案後起</a:t>
            </a:r>
            <a:r>
              <a:rPr lang="zh-TW" altLang="en-US" sz="4000" b="1" dirty="0">
                <a:latin typeface="微軟正黑體" panose="020B0604030504040204" pitchFamily="34" charset="-120"/>
                <a:ea typeface="微軟正黑體" panose="020B0604030504040204" pitchFamily="34" charset="-120"/>
              </a:rPr>
              <a:t>趴</a:t>
            </a:r>
            <a:r>
              <a:rPr lang="zh-TW" altLang="en-US" sz="4000" b="1" dirty="0" smtClean="0">
                <a:latin typeface="微軟正黑體" panose="020B0604030504040204" pitchFamily="34" charset="-120"/>
                <a:ea typeface="微軟正黑體" panose="020B0604030504040204" pitchFamily="34" charset="-120"/>
              </a:rPr>
              <a:t>在桌上等待</a:t>
            </a:r>
            <a:endParaRPr lang="en-US" altLang="zh-TW" sz="4000" b="1" dirty="0" smtClean="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4852029" y="2325001"/>
            <a:ext cx="7322012" cy="840230"/>
          </a:xfrm>
          <a:prstGeom prst="rect">
            <a:avLst/>
          </a:prstGeom>
          <a:noFill/>
        </p:spPr>
        <p:txBody>
          <a:bodyPr wrap="square" rtlCol="0">
            <a:spAutoFit/>
          </a:bodyPr>
          <a:lstStyle/>
          <a:p>
            <a:pPr>
              <a:lnSpc>
                <a:spcPct val="90000"/>
              </a:lnSpc>
            </a:pPr>
            <a:r>
              <a:rPr lang="en-US" altLang="zh-TW" sz="5400" b="1" dirty="0" smtClean="0">
                <a:latin typeface="微軟正黑體" panose="020B0604030504040204" pitchFamily="34" charset="-120"/>
                <a:ea typeface="微軟正黑體" panose="020B0604030504040204" pitchFamily="34" charset="-120"/>
              </a:rPr>
              <a:t>A</a:t>
            </a:r>
            <a:r>
              <a:rPr lang="zh-TW" altLang="en-US" sz="5400" b="1" dirty="0" smtClean="0">
                <a:latin typeface="微軟正黑體" panose="020B0604030504040204" pitchFamily="34" charset="-120"/>
                <a:ea typeface="微軟正黑體" panose="020B0604030504040204" pitchFamily="34" charset="-120"/>
              </a:rPr>
              <a:t>用比手畫腳的方式</a:t>
            </a:r>
            <a:endParaRPr lang="en-US" altLang="zh-TW" sz="5400" b="1" dirty="0" smtClean="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654252" y="4017527"/>
            <a:ext cx="6840760" cy="840230"/>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en-US" altLang="zh-TW" sz="5400" b="1" dirty="0" smtClean="0">
                <a:effectLst>
                  <a:outerShdw blurRad="38100" dist="38100" dir="2700000" algn="tl">
                    <a:srgbClr val="000000">
                      <a:alpha val="43137"/>
                    </a:srgbClr>
                  </a:outerShdw>
                </a:effectLst>
                <a:latin typeface="Microsoft JhengHei" pitchFamily="34" charset="-120"/>
                <a:ea typeface="Microsoft JhengHei" pitchFamily="34" charset="-120"/>
              </a:rPr>
              <a:t>B</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猜</a:t>
            </a:r>
            <a:r>
              <a:rPr lang="en-US" altLang="zh-TW" sz="5400" b="1" dirty="0" smtClean="0">
                <a:effectLst>
                  <a:outerShdw blurRad="38100" dist="38100" dir="2700000" algn="tl">
                    <a:srgbClr val="000000">
                      <a:alpha val="43137"/>
                    </a:srgbClr>
                  </a:outerShdw>
                </a:effectLst>
                <a:latin typeface="Microsoft JhengHei" pitchFamily="34" charset="-120"/>
                <a:ea typeface="Microsoft JhengHei" pitchFamily="34" charset="-120"/>
              </a:rPr>
              <a:t>A</a:t>
            </a:r>
            <a:r>
              <a:rPr lang="zh-TW" altLang="en-US" sz="5400" b="1" dirty="0" smtClean="0">
                <a:effectLst>
                  <a:outerShdw blurRad="38100" dist="38100" dir="2700000" algn="tl">
                    <a:srgbClr val="000000">
                      <a:alpha val="43137"/>
                    </a:srgbClr>
                  </a:outerShdw>
                </a:effectLst>
                <a:latin typeface="Microsoft JhengHei" pitchFamily="34" charset="-120"/>
                <a:ea typeface="Microsoft JhengHei" pitchFamily="34" charset="-120"/>
              </a:rPr>
              <a:t>比的是什麼情緒</a:t>
            </a:r>
            <a:endParaRPr lang="zh-TW" altLang="zh-TW" sz="5400"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spTree>
    <p:extLst>
      <p:ext uri="{BB962C8B-B14F-4D97-AF65-F5344CB8AC3E}">
        <p14:creationId xmlns:p14="http://schemas.microsoft.com/office/powerpoint/2010/main" val="86151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計時</a:t>
            </a:r>
            <a:r>
              <a:rPr lang="en-US" altLang="zh-TW" sz="9600" b="1" dirty="0" smtClean="0">
                <a:latin typeface="微軟正黑體" panose="020B0604030504040204" pitchFamily="34" charset="-120"/>
                <a:ea typeface="微軟正黑體" panose="020B0604030504040204" pitchFamily="34" charset="-120"/>
              </a:rPr>
              <a:t>30</a:t>
            </a:r>
            <a:r>
              <a:rPr lang="zh-TW" altLang="en-US" sz="9600" b="1" dirty="0">
                <a:latin typeface="微軟正黑體" panose="020B0604030504040204" pitchFamily="34" charset="-120"/>
                <a:ea typeface="微軟正黑體" panose="020B0604030504040204" pitchFamily="34" charset="-120"/>
              </a:rPr>
              <a:t>秒</a:t>
            </a:r>
          </a:p>
        </p:txBody>
      </p:sp>
      <p:sp>
        <p:nvSpPr>
          <p:cNvPr id="4" name="內容版面配置區 3"/>
          <p:cNvSpPr>
            <a:spLocks noGrp="1"/>
          </p:cNvSpPr>
          <p:nvPr>
            <p:ph idx="1"/>
          </p:nvPr>
        </p:nvSpPr>
        <p:spPr/>
        <p:txBody>
          <a:bodyPr/>
          <a:lstStyle/>
          <a:p>
            <a:r>
              <a:rPr lang="zh-TW" altLang="en-US" b="1" dirty="0" smtClean="0">
                <a:latin typeface="微軟正黑體" panose="020B0604030504040204" pitchFamily="34" charset="-120"/>
                <a:ea typeface="微軟正黑體" panose="020B0604030504040204" pitchFamily="34" charset="-120"/>
              </a:rPr>
              <a:t>按下綠色圈圈開始計時</a:t>
            </a:r>
            <a:endParaRPr lang="zh-TW" altLang="en-US" b="1" dirty="0">
              <a:latin typeface="微軟正黑體" panose="020B0604030504040204" pitchFamily="34" charset="-120"/>
              <a:ea typeface="微軟正黑體" panose="020B0604030504040204" pitchFamily="34" charset="-120"/>
            </a:endParaRPr>
          </a:p>
        </p:txBody>
      </p:sp>
      <p:sp>
        <p:nvSpPr>
          <p:cNvPr id="5" name="甜甜圈 4"/>
          <p:cNvSpPr/>
          <p:nvPr/>
        </p:nvSpPr>
        <p:spPr>
          <a:xfrm>
            <a:off x="5950396" y="1124744"/>
            <a:ext cx="4332266" cy="4104455"/>
          </a:xfrm>
          <a:prstGeom prst="don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6" name="文字方塊 5"/>
          <p:cNvSpPr txBox="1"/>
          <p:nvPr/>
        </p:nvSpPr>
        <p:spPr>
          <a:xfrm>
            <a:off x="5494130" y="2780928"/>
            <a:ext cx="5688632" cy="1200329"/>
          </a:xfrm>
          <a:prstGeom prst="rect">
            <a:avLst/>
          </a:prstGeom>
          <a:noFill/>
        </p:spPr>
        <p:txBody>
          <a:bodyPr wrap="square" rtlCol="0">
            <a:spAutoFit/>
          </a:bodyPr>
          <a:lstStyle/>
          <a:p>
            <a:pPr>
              <a:lnSpc>
                <a:spcPct val="90000"/>
              </a:lnSpc>
            </a:pPr>
            <a:r>
              <a:rPr lang="en-US" altLang="zh-TW" sz="8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TIMES   UP</a:t>
            </a:r>
            <a:endParaRPr lang="zh-TW" altLang="en-US" sz="8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5966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5"/>
                                        </p:tgtEl>
                                      </p:cBhvr>
                                    </p:animEffect>
                                    <p:set>
                                      <p:cBhvr>
                                        <p:cTn id="7" dur="1" fill="hold">
                                          <p:stCondLst>
                                            <p:cond delay="29999"/>
                                          </p:stCondLst>
                                        </p:cTn>
                                        <p:tgtEl>
                                          <p:spTgt spid="5"/>
                                        </p:tgtEl>
                                        <p:attrNameLst>
                                          <p:attrName>style.visibility</p:attrName>
                                        </p:attrNameLst>
                                      </p:cBhvr>
                                      <p:to>
                                        <p:strVal val="hidden"/>
                                      </p:to>
                                    </p:set>
                                  </p:childTnLst>
                                </p:cTn>
                              </p:par>
                            </p:childTnLst>
                          </p:cTn>
                        </p:par>
                        <p:par>
                          <p:cTn id="8" fill="hold">
                            <p:stCondLst>
                              <p:cond delay="30000"/>
                            </p:stCondLst>
                            <p:childTnLst>
                              <p:par>
                                <p:cTn id="9" presetID="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b="1" dirty="0" smtClean="0">
                <a:latin typeface="Microsoft JhengHei" pitchFamily="34" charset="-120"/>
                <a:ea typeface="Microsoft JhengHei" pitchFamily="34" charset="-120"/>
              </a:rPr>
              <a:t>比手畫腳</a:t>
            </a:r>
            <a:r>
              <a:rPr lang="en-US" altLang="zh-TW" sz="6600" b="1" dirty="0" smtClean="0">
                <a:latin typeface="Microsoft JhengHei" pitchFamily="34" charset="-120"/>
                <a:ea typeface="Microsoft JhengHei" pitchFamily="34" charset="-120"/>
              </a:rPr>
              <a:t/>
            </a:r>
            <a:br>
              <a:rPr lang="en-US" altLang="zh-TW" sz="6600" b="1" dirty="0" smtClean="0">
                <a:latin typeface="Microsoft JhengHei" pitchFamily="34" charset="-120"/>
                <a:ea typeface="Microsoft JhengHei" pitchFamily="34" charset="-120"/>
              </a:rPr>
            </a:br>
            <a:r>
              <a:rPr lang="zh-TW" altLang="en-US" sz="6600" b="1" dirty="0" smtClean="0">
                <a:latin typeface="Microsoft JhengHei" pitchFamily="34" charset="-120"/>
                <a:ea typeface="Microsoft JhengHei" pitchFamily="34" charset="-120"/>
              </a:rPr>
              <a:t>傳情緒</a:t>
            </a:r>
            <a:endParaRPr lang="en-US" sz="66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098244738"/>
              </p:ext>
            </p:extLst>
          </p:nvPr>
        </p:nvGraphicFramePr>
        <p:xfrm>
          <a:off x="4798268" y="332656"/>
          <a:ext cx="6840760"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4870276" y="2163523"/>
            <a:ext cx="6696744" cy="840230"/>
          </a:xfrm>
          <a:prstGeom prst="rect">
            <a:avLst/>
          </a:prstGeom>
          <a:noFill/>
        </p:spPr>
        <p:txBody>
          <a:bodyPr wrap="square" rtlCol="0">
            <a:spAutoFit/>
          </a:bodyPr>
          <a:lstStyle/>
          <a:p>
            <a:pPr>
              <a:lnSpc>
                <a:spcPct val="90000"/>
              </a:lnSpc>
            </a:pPr>
            <a:r>
              <a:rPr lang="zh-TW" altLang="en-US" sz="5400" b="1" dirty="0" smtClean="0">
                <a:latin typeface="微軟正黑體" panose="020B0604030504040204" pitchFamily="34" charset="-120"/>
                <a:ea typeface="微軟正黑體" panose="020B0604030504040204" pitchFamily="34" charset="-120"/>
              </a:rPr>
              <a:t>角色交換</a:t>
            </a:r>
            <a:endParaRPr lang="en-US" altLang="zh-TW" sz="5400" b="1"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0" name="文字方塊 9"/>
          <p:cNvSpPr txBox="1"/>
          <p:nvPr/>
        </p:nvSpPr>
        <p:spPr>
          <a:xfrm>
            <a:off x="4815329" y="4167388"/>
            <a:ext cx="7322012" cy="840230"/>
          </a:xfrm>
          <a:prstGeom prst="rect">
            <a:avLst/>
          </a:prstGeom>
          <a:noFill/>
        </p:spPr>
        <p:txBody>
          <a:bodyPr wrap="square" rtlCol="0">
            <a:spAutoFit/>
          </a:bodyPr>
          <a:lstStyle/>
          <a:p>
            <a:pPr>
              <a:lnSpc>
                <a:spcPct val="90000"/>
              </a:lnSpc>
            </a:pPr>
            <a:r>
              <a:rPr lang="en-US" altLang="zh-TW" sz="5400" b="1" dirty="0" smtClean="0">
                <a:latin typeface="微軟正黑體" panose="020B0604030504040204" pitchFamily="34" charset="-120"/>
                <a:ea typeface="微軟正黑體" panose="020B0604030504040204" pitchFamily="34" charset="-120"/>
              </a:rPr>
              <a:t>B</a:t>
            </a:r>
            <a:r>
              <a:rPr lang="zh-TW" altLang="en-US" sz="5400" b="1" dirty="0" smtClean="0">
                <a:latin typeface="微軟正黑體" panose="020B0604030504040204" pitchFamily="34" charset="-120"/>
                <a:ea typeface="微軟正黑體" panose="020B0604030504040204" pitchFamily="34" charset="-120"/>
              </a:rPr>
              <a:t>抽卡片</a:t>
            </a:r>
            <a:r>
              <a:rPr lang="zh-TW" altLang="en-US" sz="5400" b="1" dirty="0">
                <a:latin typeface="微軟正黑體" panose="020B0604030504040204" pitchFamily="34" charset="-120"/>
                <a:ea typeface="微軟正黑體" panose="020B0604030504040204" pitchFamily="34" charset="-120"/>
              </a:rPr>
              <a:t>，</a:t>
            </a:r>
            <a:r>
              <a:rPr lang="zh-TW" altLang="en-US" sz="5400" b="1" dirty="0" smtClean="0">
                <a:latin typeface="微軟正黑體" panose="020B0604030504040204" pitchFamily="34" charset="-120"/>
                <a:ea typeface="微軟正黑體" panose="020B0604030504040204" pitchFamily="34" charset="-120"/>
              </a:rPr>
              <a:t>比給</a:t>
            </a:r>
            <a:r>
              <a:rPr lang="en-US" altLang="zh-TW" sz="5400" b="1" dirty="0" smtClean="0">
                <a:latin typeface="微軟正黑體" panose="020B0604030504040204" pitchFamily="34" charset="-120"/>
                <a:ea typeface="微軟正黑體" panose="020B0604030504040204" pitchFamily="34" charset="-120"/>
              </a:rPr>
              <a:t>A</a:t>
            </a:r>
            <a:r>
              <a:rPr lang="zh-TW" altLang="en-US" sz="5400" b="1" dirty="0" smtClean="0">
                <a:latin typeface="微軟正黑體" panose="020B0604030504040204" pitchFamily="34" charset="-120"/>
                <a:ea typeface="微軟正黑體" panose="020B0604030504040204" pitchFamily="34" charset="-120"/>
              </a:rPr>
              <a:t>猜</a:t>
            </a:r>
            <a:r>
              <a:rPr lang="en-US" altLang="zh-TW" sz="5400" b="1" dirty="0" smtClean="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396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計時</a:t>
            </a:r>
            <a:r>
              <a:rPr lang="en-US" altLang="zh-TW" sz="9600" b="1" dirty="0" smtClean="0">
                <a:latin typeface="微軟正黑體" panose="020B0604030504040204" pitchFamily="34" charset="-120"/>
                <a:ea typeface="微軟正黑體" panose="020B0604030504040204" pitchFamily="34" charset="-120"/>
              </a:rPr>
              <a:t>30</a:t>
            </a:r>
            <a:r>
              <a:rPr lang="zh-TW" altLang="en-US" sz="9600" b="1" dirty="0">
                <a:latin typeface="微軟正黑體" panose="020B0604030504040204" pitchFamily="34" charset="-120"/>
                <a:ea typeface="微軟正黑體" panose="020B0604030504040204" pitchFamily="34" charset="-120"/>
              </a:rPr>
              <a:t>秒</a:t>
            </a:r>
          </a:p>
        </p:txBody>
      </p:sp>
      <p:sp>
        <p:nvSpPr>
          <p:cNvPr id="4" name="內容版面配置區 3"/>
          <p:cNvSpPr>
            <a:spLocks noGrp="1"/>
          </p:cNvSpPr>
          <p:nvPr>
            <p:ph idx="1"/>
          </p:nvPr>
        </p:nvSpPr>
        <p:spPr/>
        <p:txBody>
          <a:bodyPr/>
          <a:lstStyle/>
          <a:p>
            <a:r>
              <a:rPr lang="zh-TW" altLang="en-US" b="1" dirty="0" smtClean="0">
                <a:latin typeface="微軟正黑體" panose="020B0604030504040204" pitchFamily="34" charset="-120"/>
                <a:ea typeface="微軟正黑體" panose="020B0604030504040204" pitchFamily="34" charset="-120"/>
              </a:rPr>
              <a:t>按下綠色圈圈開始計時</a:t>
            </a:r>
            <a:endParaRPr lang="zh-TW" altLang="en-US" b="1" dirty="0">
              <a:latin typeface="微軟正黑體" panose="020B0604030504040204" pitchFamily="34" charset="-120"/>
              <a:ea typeface="微軟正黑體" panose="020B0604030504040204" pitchFamily="34" charset="-120"/>
            </a:endParaRPr>
          </a:p>
        </p:txBody>
      </p:sp>
      <p:sp>
        <p:nvSpPr>
          <p:cNvPr id="5" name="甜甜圈 4"/>
          <p:cNvSpPr/>
          <p:nvPr/>
        </p:nvSpPr>
        <p:spPr>
          <a:xfrm>
            <a:off x="5950396" y="1124744"/>
            <a:ext cx="4332266" cy="4104455"/>
          </a:xfrm>
          <a:prstGeom prst="don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6" name="文字方塊 5"/>
          <p:cNvSpPr txBox="1"/>
          <p:nvPr/>
        </p:nvSpPr>
        <p:spPr>
          <a:xfrm>
            <a:off x="5494130" y="2780928"/>
            <a:ext cx="5688632" cy="1200329"/>
          </a:xfrm>
          <a:prstGeom prst="rect">
            <a:avLst/>
          </a:prstGeom>
          <a:noFill/>
        </p:spPr>
        <p:txBody>
          <a:bodyPr wrap="square" rtlCol="0">
            <a:spAutoFit/>
          </a:bodyPr>
          <a:lstStyle/>
          <a:p>
            <a:pPr>
              <a:lnSpc>
                <a:spcPct val="90000"/>
              </a:lnSpc>
            </a:pPr>
            <a:r>
              <a:rPr lang="en-US" altLang="zh-TW" sz="8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TIMES   UP</a:t>
            </a:r>
            <a:endParaRPr lang="zh-TW" altLang="en-US" sz="8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0701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5"/>
                                        </p:tgtEl>
                                      </p:cBhvr>
                                    </p:animEffect>
                                    <p:set>
                                      <p:cBhvr>
                                        <p:cTn id="7" dur="1" fill="hold">
                                          <p:stCondLst>
                                            <p:cond delay="29999"/>
                                          </p:stCondLst>
                                        </p:cTn>
                                        <p:tgtEl>
                                          <p:spTgt spid="5"/>
                                        </p:tgtEl>
                                        <p:attrNameLst>
                                          <p:attrName>style.visibility</p:attrName>
                                        </p:attrNameLst>
                                      </p:cBhvr>
                                      <p:to>
                                        <p:strVal val="hidden"/>
                                      </p:to>
                                    </p:set>
                                  </p:childTnLst>
                                </p:cTn>
                              </p:par>
                            </p:childTnLst>
                          </p:cTn>
                        </p:par>
                        <p:par>
                          <p:cTn id="8" fill="hold">
                            <p:stCondLst>
                              <p:cond delay="30000"/>
                            </p:stCondLst>
                            <p:childTnLst>
                              <p:par>
                                <p:cTn id="9" presetID="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Microsoft JhengHei" pitchFamily="34" charset="-120"/>
                <a:ea typeface="Microsoft JhengHei" pitchFamily="34" charset="-120"/>
              </a:rPr>
              <a:t>思考</a:t>
            </a:r>
            <a:r>
              <a:rPr lang="en-US" altLang="zh-TW" sz="8800" b="1" dirty="0" smtClean="0">
                <a:latin typeface="Microsoft JhengHei" pitchFamily="34" charset="-120"/>
                <a:ea typeface="Microsoft JhengHei" pitchFamily="34" charset="-120"/>
              </a:rPr>
              <a:t/>
            </a:r>
            <a:br>
              <a:rPr lang="en-US" altLang="zh-TW" sz="8800" b="1" dirty="0" smtClean="0">
                <a:latin typeface="Microsoft JhengHei" pitchFamily="34" charset="-120"/>
                <a:ea typeface="Microsoft JhengHei" pitchFamily="34" charset="-120"/>
              </a:rPr>
            </a:br>
            <a:r>
              <a:rPr lang="zh-TW" altLang="en-US" sz="8800" b="1" dirty="0" smtClean="0">
                <a:latin typeface="Microsoft JhengHei" pitchFamily="34" charset="-120"/>
                <a:ea typeface="Microsoft JhengHei" pitchFamily="34" charset="-120"/>
              </a:rPr>
              <a:t>進行曲</a:t>
            </a:r>
            <a:endParaRPr lang="en-US" sz="88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406369566"/>
              </p:ext>
            </p:extLst>
          </p:nvPr>
        </p:nvGraphicFramePr>
        <p:xfrm>
          <a:off x="4945063" y="980728"/>
          <a:ext cx="6786562" cy="273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4904888" y="2330070"/>
            <a:ext cx="7224328" cy="2419124"/>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zh-TW" altLang="zh-TW" sz="7200" b="1" dirty="0">
                <a:latin typeface="微軟正黑體" panose="020B0604030504040204" pitchFamily="34" charset="-120"/>
                <a:ea typeface="微軟正黑體" panose="020B0604030504040204" pitchFamily="34" charset="-120"/>
              </a:rPr>
              <a:t>猜測別人的情緒</a:t>
            </a:r>
            <a:r>
              <a:rPr lang="zh-TW" altLang="zh-TW" sz="9600" b="1" dirty="0">
                <a:solidFill>
                  <a:schemeClr val="accent5">
                    <a:lumMod val="75000"/>
                  </a:schemeClr>
                </a:solidFill>
                <a:latin typeface="微軟正黑體" panose="020B0604030504040204" pitchFamily="34" charset="-120"/>
                <a:ea typeface="微軟正黑體" panose="020B0604030504040204" pitchFamily="34" charset="-120"/>
              </a:rPr>
              <a:t>容易嗎</a:t>
            </a:r>
            <a:r>
              <a:rPr lang="en-US" altLang="zh-TW" sz="7200" b="1" dirty="0" smtClean="0">
                <a:latin typeface="微軟正黑體" panose="020B0604030504040204" pitchFamily="34" charset="-120"/>
                <a:ea typeface="微軟正黑體" panose="020B0604030504040204" pitchFamily="34" charset="-120"/>
              </a:rPr>
              <a:t>?</a:t>
            </a:r>
            <a:endParaRPr lang="zh-TW" altLang="zh-TW" sz="7200" b="1"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26658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默契培養</a:t>
            </a:r>
            <a:endParaRPr lang="zh-TW" altLang="en-US" sz="9600" b="1" dirty="0">
              <a:latin typeface="微軟正黑體" panose="020B0604030504040204" pitchFamily="34" charset="-120"/>
              <a:ea typeface="微軟正黑體" panose="020B0604030504040204" pitchFamily="34" charset="-120"/>
            </a:endParaRPr>
          </a:p>
        </p:txBody>
      </p:sp>
      <p:sp>
        <p:nvSpPr>
          <p:cNvPr id="4" name="內容版面配置區 3"/>
          <p:cNvSpPr>
            <a:spLocks noGrp="1"/>
          </p:cNvSpPr>
          <p:nvPr>
            <p:ph idx="1"/>
          </p:nvPr>
        </p:nvSpPr>
        <p:spPr>
          <a:xfrm>
            <a:off x="4945139" y="1844823"/>
            <a:ext cx="6786614" cy="3870177"/>
          </a:xfrm>
        </p:spPr>
        <p:txBody>
          <a:bodyPr>
            <a:normAutofit/>
          </a:bodyPr>
          <a:lstStyle/>
          <a:p>
            <a:r>
              <a:rPr lang="en-US"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en-US"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雙手</a:t>
            </a:r>
            <a:r>
              <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放頭頂上</a:t>
            </a:r>
          </a:p>
          <a:p>
            <a:r>
              <a:rPr lang="en-US"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雙手</a:t>
            </a:r>
            <a:r>
              <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放雙肩</a:t>
            </a:r>
          </a:p>
          <a:p>
            <a:r>
              <a:rPr lang="en-US"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雙手</a:t>
            </a:r>
            <a:r>
              <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放自己</a:t>
            </a:r>
            <a:r>
              <a:rPr lang="zh-TW" altLang="zh-TW" sz="4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的大腿上</a:t>
            </a:r>
            <a:endParaRPr lang="zh-TW" altLang="zh-TW" sz="4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3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8800" b="1" dirty="0">
                <a:solidFill>
                  <a:prstClr val="white"/>
                </a:solidFill>
                <a:latin typeface="Microsoft JhengHei" pitchFamily="34" charset="-120"/>
                <a:ea typeface="Microsoft JhengHei" pitchFamily="34" charset="-120"/>
              </a:rPr>
              <a:t>思考</a:t>
            </a:r>
            <a:r>
              <a:rPr lang="en-US" altLang="zh-TW" sz="8800" b="1" dirty="0">
                <a:solidFill>
                  <a:prstClr val="white"/>
                </a:solidFill>
                <a:latin typeface="Microsoft JhengHei" pitchFamily="34" charset="-120"/>
                <a:ea typeface="Microsoft JhengHei" pitchFamily="34" charset="-120"/>
              </a:rPr>
              <a:t/>
            </a:r>
            <a:br>
              <a:rPr lang="en-US" altLang="zh-TW" sz="8800" b="1" dirty="0">
                <a:solidFill>
                  <a:prstClr val="white"/>
                </a:solidFill>
                <a:latin typeface="Microsoft JhengHei" pitchFamily="34" charset="-120"/>
                <a:ea typeface="Microsoft JhengHei" pitchFamily="34" charset="-120"/>
              </a:rPr>
            </a:br>
            <a:r>
              <a:rPr lang="zh-TW" altLang="en-US" sz="8800" b="1" dirty="0">
                <a:solidFill>
                  <a:prstClr val="white"/>
                </a:solidFill>
                <a:latin typeface="Microsoft JhengHei" pitchFamily="34" charset="-120"/>
                <a:ea typeface="Microsoft JhengHei" pitchFamily="34" charset="-120"/>
              </a:rPr>
              <a:t>進行曲</a:t>
            </a:r>
            <a:endParaRPr lang="zh-TW" altLang="en-US" dirty="0"/>
          </a:p>
        </p:txBody>
      </p:sp>
      <p:sp>
        <p:nvSpPr>
          <p:cNvPr id="4" name="內容版面配置區 3"/>
          <p:cNvSpPr>
            <a:spLocks noGrp="1"/>
          </p:cNvSpPr>
          <p:nvPr>
            <p:ph idx="1"/>
          </p:nvPr>
        </p:nvSpPr>
        <p:spPr>
          <a:xfrm>
            <a:off x="4945139" y="1196751"/>
            <a:ext cx="6786614" cy="4518249"/>
          </a:xfrm>
        </p:spPr>
        <p:txBody>
          <a:bodyPr>
            <a:normAutofit/>
          </a:bodyPr>
          <a:lstStyle/>
          <a:p>
            <a:r>
              <a:rPr lang="zh-TW" altLang="zh-TW" sz="7200" b="1" dirty="0" smtClean="0">
                <a:latin typeface="微軟正黑體" panose="020B0604030504040204" pitchFamily="34" charset="-120"/>
                <a:ea typeface="微軟正黑體" panose="020B0604030504040204" pitchFamily="34" charset="-120"/>
              </a:rPr>
              <a:t>容易</a:t>
            </a:r>
            <a:r>
              <a:rPr lang="zh-TW" altLang="en-US" sz="7200" b="1" dirty="0" smtClean="0">
                <a:latin typeface="微軟正黑體" panose="020B0604030504040204" pitchFamily="34" charset="-120"/>
                <a:ea typeface="微軟正黑體" panose="020B0604030504040204" pitchFamily="34" charset="-120"/>
              </a:rPr>
              <a:t>請比</a:t>
            </a:r>
            <a:endParaRPr lang="en-US" altLang="zh-TW" sz="7200" b="1" dirty="0" smtClean="0">
              <a:latin typeface="微軟正黑體" panose="020B0604030504040204" pitchFamily="34" charset="-120"/>
              <a:ea typeface="微軟正黑體" panose="020B0604030504040204" pitchFamily="34" charset="-120"/>
            </a:endParaRPr>
          </a:p>
          <a:p>
            <a:endParaRPr lang="en-US" altLang="zh-TW" sz="4800" dirty="0" smtClean="0">
              <a:latin typeface="微軟正黑體" panose="020B0604030504040204" pitchFamily="34" charset="-120"/>
              <a:ea typeface="微軟正黑體" panose="020B0604030504040204" pitchFamily="34" charset="-120"/>
            </a:endParaRPr>
          </a:p>
          <a:p>
            <a:endParaRPr lang="en-US" altLang="zh-TW" sz="4800" dirty="0">
              <a:latin typeface="微軟正黑體" panose="020B0604030504040204" pitchFamily="34" charset="-120"/>
              <a:ea typeface="微軟正黑體" panose="020B0604030504040204" pitchFamily="34" charset="-120"/>
            </a:endParaRPr>
          </a:p>
          <a:p>
            <a:r>
              <a:rPr lang="zh-TW" altLang="zh-TW" sz="7200" b="1" dirty="0" smtClean="0">
                <a:latin typeface="微軟正黑體" panose="020B0604030504040204" pitchFamily="34" charset="-120"/>
                <a:ea typeface="微軟正黑體" panose="020B0604030504040204" pitchFamily="34" charset="-120"/>
              </a:rPr>
              <a:t>不容易</a:t>
            </a:r>
            <a:r>
              <a:rPr lang="zh-TW" altLang="en-US" sz="7200" b="1" dirty="0">
                <a:latin typeface="微軟正黑體" panose="020B0604030504040204" pitchFamily="34" charset="-120"/>
                <a:ea typeface="微軟正黑體" panose="020B0604030504040204" pitchFamily="34" charset="-120"/>
              </a:rPr>
              <a:t>請</a:t>
            </a:r>
            <a:r>
              <a:rPr lang="zh-TW" altLang="zh-TW" sz="7200" b="1" dirty="0" smtClean="0">
                <a:latin typeface="微軟正黑體" panose="020B0604030504040204" pitchFamily="34" charset="-120"/>
                <a:ea typeface="微軟正黑體" panose="020B0604030504040204" pitchFamily="34" charset="-120"/>
              </a:rPr>
              <a:t>劃</a:t>
            </a:r>
            <a:endParaRPr lang="zh-TW" altLang="en-US" sz="9600" b="1"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a:stretch>
            <a:fillRect/>
          </a:stretch>
        </p:blipFill>
        <p:spPr>
          <a:xfrm>
            <a:off x="9880124" y="698531"/>
            <a:ext cx="1971179" cy="1857045"/>
          </a:xfrm>
          <a:prstGeom prst="rect">
            <a:avLst/>
          </a:prstGeom>
        </p:spPr>
      </p:pic>
      <p:pic>
        <p:nvPicPr>
          <p:cNvPr id="7" name="圖片 6"/>
          <p:cNvPicPr>
            <a:picLocks noChangeAspect="1"/>
          </p:cNvPicPr>
          <p:nvPr/>
        </p:nvPicPr>
        <p:blipFill>
          <a:blip r:embed="rId3"/>
          <a:stretch>
            <a:fillRect/>
          </a:stretch>
        </p:blipFill>
        <p:spPr>
          <a:xfrm>
            <a:off x="10054852" y="3861048"/>
            <a:ext cx="1793321" cy="1689486"/>
          </a:xfrm>
          <a:prstGeom prst="rect">
            <a:avLst/>
          </a:prstGeom>
        </p:spPr>
      </p:pic>
      <p:sp>
        <p:nvSpPr>
          <p:cNvPr id="9" name="圓角矩形 8"/>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30671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a:latin typeface="Microsoft JhengHei" pitchFamily="34" charset="-120"/>
                <a:ea typeface="Microsoft JhengHei" pitchFamily="34" charset="-120"/>
              </a:rPr>
              <a:t>思考</a:t>
            </a:r>
            <a:r>
              <a:rPr lang="en-US" altLang="zh-TW" sz="8800" b="1" dirty="0">
                <a:latin typeface="Microsoft JhengHei" pitchFamily="34" charset="-120"/>
                <a:ea typeface="Microsoft JhengHei" pitchFamily="34" charset="-120"/>
              </a:rPr>
              <a:t/>
            </a:r>
            <a:br>
              <a:rPr lang="en-US" altLang="zh-TW" sz="8800" b="1" dirty="0">
                <a:latin typeface="Microsoft JhengHei" pitchFamily="34" charset="-120"/>
                <a:ea typeface="Microsoft JhengHei" pitchFamily="34" charset="-120"/>
              </a:rPr>
            </a:br>
            <a:r>
              <a:rPr lang="zh-TW" altLang="en-US" sz="8800" b="1" dirty="0">
                <a:latin typeface="Microsoft JhengHei" pitchFamily="34" charset="-120"/>
                <a:ea typeface="Microsoft JhengHei" pitchFamily="34" charset="-120"/>
              </a:rPr>
              <a:t>進行曲</a:t>
            </a:r>
            <a:endParaRPr lang="zh-TW" altLang="en-US" sz="8800" b="1" dirty="0"/>
          </a:p>
        </p:txBody>
      </p:sp>
      <p:sp>
        <p:nvSpPr>
          <p:cNvPr id="5" name="矩形 4"/>
          <p:cNvSpPr/>
          <p:nvPr/>
        </p:nvSpPr>
        <p:spPr>
          <a:xfrm>
            <a:off x="5446340" y="2132856"/>
            <a:ext cx="6092825" cy="2862322"/>
          </a:xfrm>
          <a:prstGeom prst="rect">
            <a:avLst/>
          </a:prstGeom>
        </p:spPr>
        <p:txBody>
          <a:bodyPr>
            <a:spAutoFit/>
          </a:bodyPr>
          <a:lstStyle/>
          <a:p>
            <a:pPr lvl="0">
              <a:lnSpc>
                <a:spcPct val="90000"/>
              </a:lnSpc>
            </a:pPr>
            <a:r>
              <a:rPr lang="zh-TW" altLang="zh-TW" sz="5400" b="1" dirty="0">
                <a:latin typeface="微軟正黑體" panose="020B0604030504040204" pitchFamily="34" charset="-120"/>
                <a:ea typeface="微軟正黑體" panose="020B0604030504040204" pitchFamily="34" charset="-120"/>
              </a:rPr>
              <a:t>如果要讓別人</a:t>
            </a:r>
            <a:r>
              <a:rPr lang="zh-TW" altLang="zh-TW" sz="6600" b="1" dirty="0">
                <a:solidFill>
                  <a:schemeClr val="accent5">
                    <a:lumMod val="75000"/>
                  </a:schemeClr>
                </a:solidFill>
                <a:latin typeface="微軟正黑體" panose="020B0604030504040204" pitchFamily="34" charset="-120"/>
                <a:ea typeface="微軟正黑體" panose="020B0604030504040204" pitchFamily="34" charset="-120"/>
              </a:rPr>
              <a:t>了解</a:t>
            </a:r>
            <a:r>
              <a:rPr lang="zh-TW" altLang="zh-TW" sz="5400" b="1" dirty="0">
                <a:latin typeface="微軟正黑體" panose="020B0604030504040204" pitchFamily="34" charset="-120"/>
                <a:ea typeface="微軟正黑體" panose="020B0604030504040204" pitchFamily="34" charset="-120"/>
              </a:rPr>
              <a:t>自己</a:t>
            </a:r>
            <a:r>
              <a:rPr lang="zh-TW" altLang="zh-TW" sz="5400" b="1" dirty="0" smtClean="0">
                <a:latin typeface="微軟正黑體" panose="020B0604030504040204" pitchFamily="34" charset="-120"/>
                <a:ea typeface="微軟正黑體" panose="020B0604030504040204" pitchFamily="34" charset="-120"/>
              </a:rPr>
              <a:t>的情緒，</a:t>
            </a:r>
            <a:endParaRPr lang="en-US" altLang="zh-TW" sz="5400" b="1" dirty="0" smtClean="0">
              <a:latin typeface="微軟正黑體" panose="020B0604030504040204" pitchFamily="34" charset="-120"/>
              <a:ea typeface="微軟正黑體" panose="020B0604030504040204" pitchFamily="34" charset="-120"/>
            </a:endParaRPr>
          </a:p>
          <a:p>
            <a:pPr lvl="0">
              <a:lnSpc>
                <a:spcPct val="90000"/>
              </a:lnSpc>
            </a:pPr>
            <a:r>
              <a:rPr lang="zh-TW" altLang="zh-TW" sz="5400" b="1" dirty="0" smtClean="0">
                <a:latin typeface="微軟正黑體" panose="020B0604030504040204" pitchFamily="34" charset="-120"/>
                <a:ea typeface="微軟正黑體" panose="020B0604030504040204" pitchFamily="34" charset="-120"/>
              </a:rPr>
              <a:t>我們</a:t>
            </a:r>
            <a:r>
              <a:rPr lang="zh-TW" altLang="zh-TW" sz="5400" b="1" dirty="0">
                <a:latin typeface="微軟正黑體" panose="020B0604030504040204" pitchFamily="34" charset="-120"/>
                <a:ea typeface="微軟正黑體" panose="020B0604030504040204" pitchFamily="34" charset="-120"/>
              </a:rPr>
              <a:t>可以</a:t>
            </a:r>
            <a:r>
              <a:rPr lang="zh-TW" altLang="zh-TW" sz="8000" b="1" dirty="0">
                <a:solidFill>
                  <a:schemeClr val="accent5">
                    <a:lumMod val="75000"/>
                  </a:schemeClr>
                </a:solidFill>
                <a:latin typeface="微軟正黑體" panose="020B0604030504040204" pitchFamily="34" charset="-120"/>
                <a:ea typeface="微軟正黑體" panose="020B0604030504040204" pitchFamily="34" charset="-120"/>
              </a:rPr>
              <a:t>怎麼做</a:t>
            </a:r>
            <a:r>
              <a:rPr lang="en-US" altLang="zh-TW" sz="5400" b="1" dirty="0">
                <a:latin typeface="微軟正黑體" panose="020B0604030504040204" pitchFamily="34" charset="-120"/>
                <a:ea typeface="微軟正黑體" panose="020B0604030504040204" pitchFamily="34" charset="-120"/>
              </a:rPr>
              <a:t>? </a:t>
            </a:r>
            <a:endParaRPr lang="zh-TW" altLang="zh-TW" sz="5400" b="1" dirty="0">
              <a:latin typeface="微軟正黑體" panose="020B0604030504040204" pitchFamily="34" charset="-120"/>
              <a:ea typeface="微軟正黑體" panose="020B0604030504040204" pitchFamily="34" charset="-120"/>
            </a:endParaRPr>
          </a:p>
        </p:txBody>
      </p:sp>
      <p:sp>
        <p:nvSpPr>
          <p:cNvPr id="6" name="圓角矩形 5"/>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833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9600" b="1" dirty="0" smtClean="0">
                <a:latin typeface="微軟正黑體" panose="020B0604030504040204" pitchFamily="34" charset="-120"/>
                <a:ea typeface="微軟正黑體" panose="020B0604030504040204" pitchFamily="34" charset="-120"/>
              </a:rPr>
              <a:t>重點歸納</a:t>
            </a:r>
            <a:endParaRPr lang="zh-TW" altLang="en-US" sz="96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870276" y="1052736"/>
            <a:ext cx="6912768" cy="1754326"/>
          </a:xfrm>
          <a:prstGeom prst="rect">
            <a:avLst/>
          </a:prstGeom>
          <a:noFill/>
        </p:spPr>
        <p:txBody>
          <a:bodyPr wrap="square" rtlCol="0">
            <a:spAutoFit/>
          </a:bodyPr>
          <a:lstStyle/>
          <a:p>
            <a:r>
              <a:rPr lang="zh-TW" altLang="en-US"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a:t>
            </a:r>
            <a:r>
              <a:rPr lang="zh-TW" altLang="zh-TW" sz="5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讓別人了解自己的情緒與</a:t>
            </a:r>
            <a:r>
              <a:rPr lang="zh-TW" altLang="zh-TW"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感受</a:t>
            </a:r>
            <a:endParaRPr lang="zh-TW" altLang="zh-TW"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870276" y="2956275"/>
            <a:ext cx="7416824" cy="1920526"/>
          </a:xfrm>
          <a:prstGeom prst="rect">
            <a:avLst/>
          </a:prstGeom>
          <a:noFill/>
        </p:spPr>
        <p:txBody>
          <a:bodyPr wrap="square" rtlCol="0">
            <a:spAutoFit/>
          </a:bodyPr>
          <a:lstStyle/>
          <a:p>
            <a:pPr>
              <a:lnSpc>
                <a:spcPct val="90000"/>
              </a:lnSpc>
            </a:pPr>
            <a:r>
              <a:rPr lang="zh-TW"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必須</a:t>
            </a:r>
            <a:endParaRPr lang="en-US"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90000"/>
              </a:lnSpc>
            </a:pPr>
            <a:r>
              <a:rPr lang="zh-TW"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自己</a:t>
            </a:r>
            <a:r>
              <a:rPr lang="zh-TW" altLang="zh-TW" sz="6600" b="1"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清楚說明</a:t>
            </a:r>
            <a:r>
              <a:rPr lang="zh-TW"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感受</a:t>
            </a:r>
            <a:endParaRPr lang="zh-TW" altLang="zh-TW" sz="66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182965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87971" y="-411962"/>
            <a:ext cx="3773863" cy="1754489"/>
          </a:xfrm>
        </p:spPr>
        <p:txBody>
          <a:bodyPr>
            <a:normAutofit/>
          </a:bodyPr>
          <a:lstStyle/>
          <a:p>
            <a:r>
              <a:rPr lang="zh-TW" altLang="en-US" sz="6600" b="1" dirty="0" smtClean="0">
                <a:latin typeface="Microsoft JhengHei" pitchFamily="34" charset="-120"/>
                <a:ea typeface="Microsoft JhengHei" pitchFamily="34" charset="-120"/>
              </a:rPr>
              <a:t>回想一下</a:t>
            </a:r>
            <a:endParaRPr lang="zh-TW" sz="6600" b="1" dirty="0">
              <a:latin typeface="Microsoft JhengHei" pitchFamily="34" charset="-120"/>
              <a:ea typeface="Microsoft JhengHei" pitchFamily="34" charset="-120"/>
            </a:endParaRPr>
          </a:p>
        </p:txBody>
      </p:sp>
      <p:sp>
        <p:nvSpPr>
          <p:cNvPr id="3" name="文字版面配置區 2"/>
          <p:cNvSpPr>
            <a:spLocks noGrp="1"/>
          </p:cNvSpPr>
          <p:nvPr>
            <p:ph type="body" sz="half" idx="2"/>
          </p:nvPr>
        </p:nvSpPr>
        <p:spPr>
          <a:xfrm>
            <a:off x="7606580" y="1412776"/>
            <a:ext cx="4702196" cy="4824536"/>
          </a:xfrm>
        </p:spPr>
        <p:txBody>
          <a:bodyPr>
            <a:normAutofit/>
          </a:bodyPr>
          <a:lstStyle/>
          <a:p>
            <a:pPr lvl="0"/>
            <a:r>
              <a:rPr lang="zh-TW" altLang="en-US" sz="3500" b="1" dirty="0" smtClean="0">
                <a:solidFill>
                  <a:schemeClr val="bg1"/>
                </a:solidFill>
                <a:latin typeface="微軟正黑體" panose="020B0604030504040204" pitchFamily="34" charset="-120"/>
                <a:ea typeface="微軟正黑體" panose="020B0604030504040204" pitchFamily="34" charset="-120"/>
              </a:rPr>
              <a:t>上</a:t>
            </a:r>
            <a:r>
              <a:rPr lang="zh-TW" altLang="en-US" sz="3500" b="1" dirty="0">
                <a:solidFill>
                  <a:schemeClr val="bg1"/>
                </a:solidFill>
                <a:latin typeface="微軟正黑體" panose="020B0604030504040204" pitchFamily="34" charset="-120"/>
                <a:ea typeface="微軟正黑體" panose="020B0604030504040204" pitchFamily="34" charset="-120"/>
              </a:rPr>
              <a:t>次</a:t>
            </a:r>
            <a:r>
              <a:rPr lang="zh-TW" altLang="en-US" sz="3500" b="1" dirty="0" smtClean="0">
                <a:solidFill>
                  <a:schemeClr val="bg1"/>
                </a:solidFill>
                <a:latin typeface="微軟正黑體" panose="020B0604030504040204" pitchFamily="34" charset="-120"/>
                <a:ea typeface="微軟正黑體" panose="020B0604030504040204" pitchFamily="34" charset="-120"/>
              </a:rPr>
              <a:t>的防毒宣導課程</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sz="3500" b="1" dirty="0" smtClean="0">
                <a:solidFill>
                  <a:schemeClr val="bg1"/>
                </a:solidFill>
                <a:latin typeface="微軟正黑體" panose="020B0604030504040204" pitchFamily="34" charset="-120"/>
                <a:ea typeface="微軟正黑體" panose="020B0604030504040204" pitchFamily="34" charset="-120"/>
              </a:rPr>
              <a:t>當我們</a:t>
            </a:r>
            <a:r>
              <a:rPr lang="zh-TW" altLang="zh-TW" sz="3500" b="1" dirty="0" smtClean="0">
                <a:solidFill>
                  <a:schemeClr val="bg1"/>
                </a:solidFill>
                <a:latin typeface="微軟正黑體" panose="020B0604030504040204" pitchFamily="34" charset="-120"/>
                <a:ea typeface="微軟正黑體" panose="020B0604030504040204" pitchFamily="34" charset="-120"/>
              </a:rPr>
              <a:t>發現</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sz="3500" b="1" dirty="0" smtClean="0">
                <a:solidFill>
                  <a:schemeClr val="bg1"/>
                </a:solidFill>
                <a:latin typeface="微軟正黑體" panose="020B0604030504040204" pitchFamily="34" charset="-120"/>
                <a:ea typeface="微軟正黑體" panose="020B0604030504040204" pitchFamily="34" charset="-120"/>
              </a:rPr>
              <a:t>親友</a:t>
            </a:r>
            <a:r>
              <a:rPr lang="zh-TW" altLang="zh-TW" sz="3500" b="1" dirty="0" smtClean="0">
                <a:solidFill>
                  <a:schemeClr val="bg1"/>
                </a:solidFill>
                <a:latin typeface="微軟正黑體" panose="020B0604030504040204" pitchFamily="34" charset="-120"/>
                <a:ea typeface="微軟正黑體" panose="020B0604030504040204" pitchFamily="34" charset="-120"/>
              </a:rPr>
              <a:t>吸毒或犯</a:t>
            </a:r>
            <a:r>
              <a:rPr lang="zh-TW" altLang="zh-TW" sz="3500" b="1" dirty="0">
                <a:solidFill>
                  <a:schemeClr val="bg1"/>
                </a:solidFill>
                <a:latin typeface="微軟正黑體" panose="020B0604030504040204" pitchFamily="34" charset="-120"/>
                <a:ea typeface="微軟正黑體" panose="020B0604030504040204" pitchFamily="34" charset="-120"/>
              </a:rPr>
              <a:t>錯了</a:t>
            </a:r>
            <a:r>
              <a:rPr lang="zh-TW" altLang="zh-TW" sz="3500" b="1" dirty="0" smtClean="0">
                <a:solidFill>
                  <a:schemeClr val="bg1"/>
                </a:solidFill>
                <a:latin typeface="微軟正黑體" panose="020B0604030504040204" pitchFamily="34" charset="-120"/>
                <a:ea typeface="微軟正黑體" panose="020B0604030504040204" pitchFamily="34" charset="-120"/>
              </a:rPr>
              <a:t>，</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pPr lvl="0"/>
            <a:r>
              <a:rPr lang="zh-TW" altLang="zh-TW" sz="3500" b="1" dirty="0" smtClean="0">
                <a:solidFill>
                  <a:schemeClr val="accent6">
                    <a:lumMod val="50000"/>
                  </a:schemeClr>
                </a:solidFill>
                <a:latin typeface="微軟正黑體" panose="020B0604030504040204" pitchFamily="34" charset="-120"/>
                <a:ea typeface="微軟正黑體" panose="020B0604030504040204" pitchFamily="34" charset="-120"/>
              </a:rPr>
              <a:t>並不是</a:t>
            </a:r>
            <a:r>
              <a:rPr lang="zh-TW" altLang="zh-TW" sz="3500" b="1" dirty="0">
                <a:solidFill>
                  <a:schemeClr val="accent6">
                    <a:lumMod val="50000"/>
                  </a:schemeClr>
                </a:solidFill>
                <a:latin typeface="微軟正黑體" panose="020B0604030504040204" pitchFamily="34" charset="-120"/>
                <a:ea typeface="微軟正黑體" panose="020B0604030504040204" pitchFamily="34" charset="-120"/>
              </a:rPr>
              <a:t>我們的</a:t>
            </a:r>
            <a:r>
              <a:rPr lang="zh-TW" altLang="zh-TW" sz="3500" b="1" dirty="0" smtClean="0">
                <a:solidFill>
                  <a:schemeClr val="accent6">
                    <a:lumMod val="50000"/>
                  </a:schemeClr>
                </a:solidFill>
                <a:latin typeface="微軟正黑體" panose="020B0604030504040204" pitchFamily="34" charset="-120"/>
                <a:ea typeface="微軟正黑體" panose="020B0604030504040204" pitchFamily="34" charset="-120"/>
              </a:rPr>
              <a:t>錯</a:t>
            </a:r>
            <a:r>
              <a:rPr lang="zh-TW" altLang="en-US" sz="3500" b="1" dirty="0" smtClean="0">
                <a:solidFill>
                  <a:schemeClr val="bg1"/>
                </a:solidFill>
                <a:latin typeface="微軟正黑體" panose="020B0604030504040204" pitchFamily="34" charset="-120"/>
                <a:ea typeface="微軟正黑體" panose="020B0604030504040204" pitchFamily="34" charset="-120"/>
              </a:rPr>
              <a:t>，</a:t>
            </a:r>
            <a:endParaRPr lang="en-US" altLang="zh-TW" sz="3500" b="1" dirty="0" smtClean="0">
              <a:solidFill>
                <a:schemeClr val="bg1"/>
              </a:solidFill>
              <a:latin typeface="微軟正黑體" panose="020B0604030504040204" pitchFamily="34" charset="-120"/>
              <a:ea typeface="微軟正黑體" panose="020B0604030504040204" pitchFamily="34" charset="-120"/>
            </a:endParaRPr>
          </a:p>
          <a:p>
            <a:endParaRPr lang="zh-TW" dirty="0">
              <a:latin typeface="Microsoft JhengHei" pitchFamily="34" charset="-120"/>
              <a:ea typeface="Microsoft JhengHei" pitchFamily="34" charset="-120"/>
            </a:endParaRPr>
          </a:p>
        </p:txBody>
      </p:sp>
      <p:sp>
        <p:nvSpPr>
          <p:cNvPr id="5" name="圓角矩形 4"/>
          <p:cNvSpPr/>
          <p:nvPr/>
        </p:nvSpPr>
        <p:spPr>
          <a:xfrm>
            <a:off x="8063085" y="126335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t="2822" b="9950"/>
          <a:stretch/>
        </p:blipFill>
        <p:spPr>
          <a:xfrm>
            <a:off x="1197868" y="188640"/>
            <a:ext cx="4726259" cy="5832648"/>
          </a:xfrm>
          <a:prstGeom prst="rect">
            <a:avLst/>
          </a:prstGeom>
        </p:spPr>
      </p:pic>
    </p:spTree>
    <p:extLst>
      <p:ext uri="{BB962C8B-B14F-4D97-AF65-F5344CB8AC3E}">
        <p14:creationId xmlns:p14="http://schemas.microsoft.com/office/powerpoint/2010/main" val="202172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spcBef>
                <a:spcPts val="0"/>
              </a:spcBef>
            </a:pPr>
            <a:r>
              <a:rPr lang="zh-TW" altLang="en-US" sz="3500" b="1" dirty="0">
                <a:solidFill>
                  <a:prstClr val="white"/>
                </a:solidFill>
                <a:effectLst/>
                <a:latin typeface="微軟正黑體" panose="020B0604030504040204" pitchFamily="34" charset="-120"/>
                <a:ea typeface="微軟正黑體" panose="020B0604030504040204" pitchFamily="34" charset="-120"/>
                <a:cs typeface="+mn-cs"/>
              </a:rPr>
              <a:t>我們</a:t>
            </a:r>
            <a: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t/>
            </a:r>
            <a:b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br>
            <a:r>
              <a:rPr lang="zh-TW" altLang="en-US" sz="3500" b="1" dirty="0">
                <a:solidFill>
                  <a:srgbClr val="6E7588">
                    <a:lumMod val="50000"/>
                  </a:srgbClr>
                </a:solidFill>
                <a:effectLst/>
                <a:latin typeface="微軟正黑體" panose="020B0604030504040204" pitchFamily="34" charset="-120"/>
                <a:ea typeface="微軟正黑體" panose="020B0604030504040204" pitchFamily="34" charset="-120"/>
                <a:cs typeface="+mn-cs"/>
              </a:rPr>
              <a:t>調整好自己的情緒</a:t>
            </a:r>
            <a:r>
              <a:rPr lang="zh-TW" altLang="en-US" sz="3500" b="1" dirty="0">
                <a:solidFill>
                  <a:prstClr val="white"/>
                </a:solidFill>
                <a:effectLst/>
                <a:latin typeface="微軟正黑體" panose="020B0604030504040204" pitchFamily="34" charset="-120"/>
                <a:ea typeface="微軟正黑體" panose="020B0604030504040204" pitchFamily="34" charset="-120"/>
                <a:cs typeface="+mn-cs"/>
              </a:rPr>
              <a:t>之後。</a:t>
            </a:r>
            <a: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t/>
            </a:r>
            <a:br>
              <a:rPr lang="en-US" altLang="zh-TW" sz="3500" b="1" dirty="0">
                <a:solidFill>
                  <a:prstClr val="white"/>
                </a:solidFill>
                <a:effectLst/>
                <a:latin typeface="微軟正黑體" panose="020B0604030504040204" pitchFamily="34" charset="-120"/>
                <a:ea typeface="微軟正黑體" panose="020B0604030504040204" pitchFamily="34" charset="-120"/>
                <a:cs typeface="+mn-cs"/>
              </a:rPr>
            </a:br>
            <a:r>
              <a:rPr lang="zh-TW" altLang="zh-TW" sz="3500" b="1" dirty="0">
                <a:solidFill>
                  <a:prstClr val="white"/>
                </a:solidFill>
                <a:effectLst/>
                <a:latin typeface="微軟正黑體" panose="020B0604030504040204" pitchFamily="34" charset="-120"/>
                <a:ea typeface="微軟正黑體" panose="020B0604030504040204" pitchFamily="34" charset="-120"/>
                <a:cs typeface="+mn-cs"/>
              </a:rPr>
              <a:t>可以</a:t>
            </a:r>
            <a:r>
              <a:rPr lang="zh-TW" altLang="zh-TW" sz="3500" b="1" dirty="0" smtClean="0">
                <a:solidFill>
                  <a:prstClr val="white"/>
                </a:solidFill>
                <a:effectLst/>
                <a:latin typeface="微軟正黑體" panose="020B0604030504040204" pitchFamily="34" charset="-120"/>
                <a:ea typeface="微軟正黑體" panose="020B0604030504040204" pitchFamily="34" charset="-120"/>
                <a:cs typeface="+mn-cs"/>
              </a:rPr>
              <a:t>給</a:t>
            </a:r>
            <a:r>
              <a:rPr lang="zh-TW" altLang="en-US" sz="3500" b="1" dirty="0" smtClean="0">
                <a:solidFill>
                  <a:prstClr val="white"/>
                </a:solidFill>
                <a:effectLst/>
                <a:latin typeface="微軟正黑體" panose="020B0604030504040204" pitchFamily="34" charset="-120"/>
                <a:ea typeface="微軟正黑體" panose="020B0604030504040204" pitchFamily="34" charset="-120"/>
                <a:cs typeface="+mn-cs"/>
              </a:rPr>
              <a:t>親友</a:t>
            </a:r>
            <a:r>
              <a:rPr lang="zh-TW" altLang="zh-TW" sz="3500" b="1" u="sng" dirty="0" smtClean="0">
                <a:solidFill>
                  <a:srgbClr val="CB6933">
                    <a:lumMod val="50000"/>
                  </a:srgbClr>
                </a:solidFill>
                <a:effectLst/>
                <a:latin typeface="微軟正黑體" panose="020B0604030504040204" pitchFamily="34" charset="-120"/>
                <a:ea typeface="微軟正黑體" panose="020B0604030504040204" pitchFamily="34" charset="-120"/>
                <a:cs typeface="+mn-cs"/>
              </a:rPr>
              <a:t>支持</a:t>
            </a:r>
            <a:r>
              <a:rPr lang="zh-TW" altLang="zh-TW" sz="3500" b="1" u="sng" dirty="0">
                <a:solidFill>
                  <a:srgbClr val="CB6933">
                    <a:lumMod val="50000"/>
                  </a:srgbClr>
                </a:solidFill>
                <a:effectLst/>
                <a:latin typeface="微軟正黑體" panose="020B0604030504040204" pitchFamily="34" charset="-120"/>
                <a:ea typeface="微軟正黑體" panose="020B0604030504040204" pitchFamily="34" charset="-120"/>
                <a:cs typeface="+mn-cs"/>
              </a:rPr>
              <a:t>與關懷</a:t>
            </a:r>
            <a:r>
              <a:rPr lang="zh-TW" altLang="zh-TW" sz="3500" b="1" dirty="0">
                <a:solidFill>
                  <a:prstClr val="white"/>
                </a:solidFill>
                <a:effectLst/>
                <a:latin typeface="微軟正黑體" panose="020B0604030504040204" pitchFamily="34" charset="-120"/>
                <a:ea typeface="微軟正黑體" panose="020B0604030504040204" pitchFamily="34" charset="-120"/>
                <a:cs typeface="+mn-cs"/>
              </a:rPr>
              <a:t>，讓他們早日走出自己的陰霾</a:t>
            </a:r>
            <a:r>
              <a:rPr lang="zh-TW" altLang="zh-TW" sz="3500" dirty="0">
                <a:solidFill>
                  <a:srgbClr val="488E4A">
                    <a:lumMod val="20000"/>
                    <a:lumOff val="80000"/>
                  </a:srgbClr>
                </a:solidFill>
                <a:effectLst/>
                <a:latin typeface="微軟正黑體" panose="020B0604030504040204" pitchFamily="34" charset="-120"/>
                <a:ea typeface="微軟正黑體" panose="020B0604030504040204" pitchFamily="34" charset="-120"/>
                <a:cs typeface="+mn-cs"/>
              </a:rPr>
              <a:t>。</a:t>
            </a:r>
            <a:br>
              <a:rPr lang="zh-TW" altLang="zh-TW" sz="3500" dirty="0">
                <a:solidFill>
                  <a:srgbClr val="488E4A">
                    <a:lumMod val="20000"/>
                    <a:lumOff val="80000"/>
                  </a:srgbClr>
                </a:solidFill>
                <a:effectLst/>
                <a:latin typeface="微軟正黑體" panose="020B0604030504040204" pitchFamily="34" charset="-120"/>
                <a:ea typeface="微軟正黑體" panose="020B0604030504040204" pitchFamily="34" charset="-120"/>
                <a:cs typeface="+mn-cs"/>
              </a:rPr>
            </a:br>
            <a:endParaRPr lang="zh-TW" altLang="en-US" dirty="0"/>
          </a:p>
        </p:txBody>
      </p:sp>
      <p:pic>
        <p:nvPicPr>
          <p:cNvPr id="9" name="圖片 8"/>
          <p:cNvPicPr>
            <a:picLocks noChangeAspect="1"/>
          </p:cNvPicPr>
          <p:nvPr/>
        </p:nvPicPr>
        <p:blipFill rotWithShape="1">
          <a:blip r:embed="rId2" cstate="print">
            <a:extLst>
              <a:ext uri="{28A0092B-C50C-407E-A947-70E740481C1C}">
                <a14:useLocalDpi xmlns:a14="http://schemas.microsoft.com/office/drawing/2010/main" val="0"/>
              </a:ext>
            </a:extLst>
          </a:blip>
          <a:srcRect l="8783" r="5952" b="6130"/>
          <a:stretch/>
        </p:blipFill>
        <p:spPr>
          <a:xfrm>
            <a:off x="318913" y="344500"/>
            <a:ext cx="7056784" cy="5491281"/>
          </a:xfrm>
          <a:prstGeom prst="rect">
            <a:avLst/>
          </a:prstGeom>
        </p:spPr>
      </p:pic>
    </p:spTree>
    <p:extLst>
      <p:ext uri="{BB962C8B-B14F-4D97-AF65-F5344CB8AC3E}">
        <p14:creationId xmlns:p14="http://schemas.microsoft.com/office/powerpoint/2010/main" val="262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81659" y="190819"/>
            <a:ext cx="3773863" cy="4642450"/>
          </a:xfrm>
        </p:spPr>
        <p:txBody>
          <a:bodyPr>
            <a:normAutofit/>
          </a:bodyPr>
          <a:lstStyle/>
          <a:p>
            <a:r>
              <a:rPr lang="zh-TW" altLang="en-US" sz="8000" b="1" dirty="0" smtClean="0">
                <a:latin typeface="微軟正黑體" panose="020B0604030504040204" pitchFamily="34" charset="-120"/>
                <a:ea typeface="微軟正黑體" panose="020B0604030504040204" pitchFamily="34" charset="-120"/>
              </a:rPr>
              <a:t>抽案例</a:t>
            </a:r>
            <a:r>
              <a:rPr lang="en-US" altLang="zh-TW" sz="8000" b="1" dirty="0" smtClean="0">
                <a:latin typeface="微軟正黑體" panose="020B0604030504040204" pitchFamily="34" charset="-120"/>
                <a:ea typeface="微軟正黑體" panose="020B0604030504040204" pitchFamily="34" charset="-120"/>
              </a:rPr>
              <a:t/>
            </a:r>
            <a:br>
              <a:rPr lang="en-US" altLang="zh-TW" sz="8000" b="1" dirty="0" smtClean="0">
                <a:latin typeface="微軟正黑體" panose="020B0604030504040204" pitchFamily="34" charset="-120"/>
                <a:ea typeface="微軟正黑體" panose="020B0604030504040204" pitchFamily="34" charset="-120"/>
              </a:rPr>
            </a:br>
            <a:r>
              <a:rPr lang="zh-TW" altLang="en-US" sz="6000" b="1" dirty="0" smtClean="0">
                <a:latin typeface="微軟正黑體" panose="020B0604030504040204" pitchFamily="34" charset="-120"/>
                <a:ea typeface="微軟正黑體" panose="020B0604030504040204" pitchFamily="34" charset="-120"/>
              </a:rPr>
              <a:t>請各組抽出案例</a:t>
            </a:r>
            <a:r>
              <a:rPr lang="en-US" altLang="zh-TW" sz="6000" b="1" dirty="0" smtClean="0">
                <a:latin typeface="微軟正黑體" panose="020B0604030504040204" pitchFamily="34" charset="-120"/>
                <a:ea typeface="微軟正黑體" panose="020B0604030504040204" pitchFamily="34" charset="-120"/>
              </a:rPr>
              <a:t/>
            </a:r>
            <a:br>
              <a:rPr lang="en-US" altLang="zh-TW" sz="6000" b="1" dirty="0" smtClean="0">
                <a:latin typeface="微軟正黑體" panose="020B0604030504040204" pitchFamily="34" charset="-120"/>
                <a:ea typeface="微軟正黑體" panose="020B0604030504040204" pitchFamily="34" charset="-120"/>
              </a:rPr>
            </a:br>
            <a:endParaRPr lang="zh-TW" altLang="en-US" sz="6000" b="1" dirty="0">
              <a:solidFill>
                <a:schemeClr val="tx1">
                  <a:lumMod val="75000"/>
                </a:schemeClr>
              </a:solidFill>
              <a:latin typeface="微軟正黑體" panose="020B0604030504040204" pitchFamily="34" charset="-120"/>
              <a:ea typeface="微軟正黑體" panose="020B0604030504040204" pitchFamily="34" charset="-120"/>
            </a:endParaRPr>
          </a:p>
        </p:txBody>
      </p:sp>
      <p:sp>
        <p:nvSpPr>
          <p:cNvPr id="5" name="AutoShape 2" descr="ãæ©æå½éå¡ã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6" name="圖片版面配置區 5"/>
          <p:cNvPicPr>
            <a:picLocks noGrp="1" noChangeAspect="1"/>
          </p:cNvPicPr>
          <p:nvPr>
            <p:ph type="pic" idx="1"/>
          </p:nvPr>
        </p:nvPicPr>
        <p:blipFill>
          <a:blip r:embed="rId2">
            <a:extLst>
              <a:ext uri="{28A0092B-C50C-407E-A947-70E740481C1C}">
                <a14:useLocalDpi xmlns:a14="http://schemas.microsoft.com/office/drawing/2010/main" val="0"/>
              </a:ext>
            </a:extLst>
          </a:blip>
          <a:srcRect l="2249" r="2249"/>
          <a:stretch>
            <a:fillRect/>
          </a:stretch>
        </p:blipFill>
        <p:spPr>
          <a:xfrm>
            <a:off x="837828" y="692696"/>
            <a:ext cx="6120679" cy="4785684"/>
          </a:xfrm>
        </p:spPr>
      </p:pic>
    </p:spTree>
    <p:extLst>
      <p:ext uri="{BB962C8B-B14F-4D97-AF65-F5344CB8AC3E}">
        <p14:creationId xmlns:p14="http://schemas.microsoft.com/office/powerpoint/2010/main" val="207601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微軟正黑體" panose="020B0604030504040204" pitchFamily="34" charset="-120"/>
                <a:ea typeface="微軟正黑體" panose="020B0604030504040204" pitchFamily="34" charset="-120"/>
              </a:rPr>
              <a:t>案例一</a:t>
            </a:r>
            <a:endParaRPr lang="zh-TW" altLang="en-US" sz="88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1804" y="908720"/>
            <a:ext cx="6480720" cy="4524315"/>
          </a:xfrm>
          <a:prstGeom prst="rect">
            <a:avLst/>
          </a:prstGeom>
          <a:noFill/>
        </p:spPr>
        <p:txBody>
          <a:bodyPr wrap="square" rtlCol="0">
            <a:spAutoFit/>
          </a:bodyPr>
          <a:lstStyle/>
          <a:p>
            <a:r>
              <a:rPr lang="zh-TW" altLang="zh-TW" sz="3200" u="sng" dirty="0">
                <a:latin typeface="微軟正黑體" panose="020B0604030504040204" pitchFamily="34" charset="-120"/>
                <a:ea typeface="微軟正黑體" panose="020B0604030504040204" pitchFamily="34" charset="-120"/>
              </a:rPr>
              <a:t>唐僧</a:t>
            </a:r>
            <a:r>
              <a:rPr lang="zh-TW" altLang="zh-TW" sz="3200" dirty="0">
                <a:latin typeface="微軟正黑體" panose="020B0604030504040204" pitchFamily="34" charset="-120"/>
                <a:ea typeface="微軟正黑體" panose="020B0604030504040204" pitchFamily="34" charset="-120"/>
              </a:rPr>
              <a:t>的精神狀態每況愈下，變得</a:t>
            </a:r>
            <a:r>
              <a:rPr lang="zh-TW" altLang="zh-TW" sz="3200" dirty="0" smtClean="0">
                <a:latin typeface="微軟正黑體" panose="020B0604030504040204" pitchFamily="34" charset="-120"/>
                <a:ea typeface="微軟正黑體" panose="020B0604030504040204" pitchFamily="34" charset="-120"/>
              </a:rPr>
              <a:t>多疑，</a:t>
            </a:r>
            <a:r>
              <a:rPr lang="zh-TW" altLang="zh-TW" sz="3200" dirty="0">
                <a:latin typeface="微軟正黑體" panose="020B0604030504040204" pitchFamily="34" charset="-120"/>
                <a:ea typeface="微軟正黑體" panose="020B0604030504040204" pitchFamily="34" charset="-120"/>
              </a:rPr>
              <a:t>情緒不穩，整天活在自己妄想之中。在這種情形下，</a:t>
            </a:r>
            <a:r>
              <a:rPr lang="zh-TW" altLang="zh-TW" sz="3200" u="sng" dirty="0">
                <a:latin typeface="微軟正黑體" panose="020B0604030504040204" pitchFamily="34" charset="-120"/>
                <a:ea typeface="微軟正黑體" panose="020B0604030504040204" pitchFamily="34" charset="-120"/>
              </a:rPr>
              <a:t>唐僧</a:t>
            </a:r>
            <a:r>
              <a:rPr lang="zh-TW" altLang="zh-TW" sz="3200" dirty="0">
                <a:latin typeface="微軟正黑體" panose="020B0604030504040204" pitchFamily="34" charset="-120"/>
                <a:ea typeface="微軟正黑體" panose="020B0604030504040204" pitchFamily="34" charset="-120"/>
              </a:rPr>
              <a:t>仍持續使用安非他命，對於自己精神症狀毫無所知。家人經過學校的</a:t>
            </a:r>
            <a:r>
              <a:rPr lang="zh-TW" altLang="zh-TW" sz="3200" dirty="0" smtClean="0">
                <a:latin typeface="微軟正黑體" panose="020B0604030504040204" pitchFamily="34" charset="-120"/>
                <a:ea typeface="微軟正黑體" panose="020B0604030504040204" pitchFamily="34" charset="-120"/>
              </a:rPr>
              <a:t>告知</a:t>
            </a:r>
            <a:r>
              <a:rPr lang="zh-TW" altLang="en-US" sz="3200" dirty="0" smtClean="0">
                <a:latin typeface="微軟正黑體" panose="020B0604030504040204" pitchFamily="34" charset="-120"/>
                <a:ea typeface="微軟正黑體" panose="020B0604030504040204" pitchFamily="34" charset="-120"/>
              </a:rPr>
              <a:t>，</a:t>
            </a:r>
            <a:r>
              <a:rPr lang="zh-TW" altLang="zh-TW" sz="3200" dirty="0" smtClean="0">
                <a:latin typeface="微軟正黑體" panose="020B0604030504040204" pitchFamily="34" charset="-120"/>
                <a:ea typeface="微軟正黑體" panose="020B0604030504040204" pitchFamily="34" charset="-120"/>
              </a:rPr>
              <a:t>才</a:t>
            </a:r>
            <a:r>
              <a:rPr lang="zh-TW" altLang="zh-TW" sz="3200" dirty="0">
                <a:latin typeface="微軟正黑體" panose="020B0604030504040204" pitchFamily="34" charset="-120"/>
                <a:ea typeface="微軟正黑體" panose="020B0604030504040204" pitchFamily="34" charset="-120"/>
              </a:rPr>
              <a:t>知道他已經有數週沒有去上課，連期中考也沒有出現，在家人的尋找下發現</a:t>
            </a:r>
            <a:r>
              <a:rPr lang="zh-TW" altLang="zh-TW" sz="3200" u="sng" dirty="0">
                <a:latin typeface="微軟正黑體" panose="020B0604030504040204" pitchFamily="34" charset="-120"/>
                <a:ea typeface="微軟正黑體" panose="020B0604030504040204" pitchFamily="34" charset="-120"/>
              </a:rPr>
              <a:t>唐僧</a:t>
            </a:r>
            <a:r>
              <a:rPr lang="zh-TW" altLang="zh-TW" sz="3200" dirty="0">
                <a:latin typeface="微軟正黑體" panose="020B0604030504040204" pitchFamily="34" charset="-120"/>
                <a:ea typeface="微軟正黑體" panose="020B0604030504040204" pitchFamily="34" charset="-120"/>
              </a:rPr>
              <a:t>在租屋處，蜷縮在角落，</a:t>
            </a:r>
            <a:r>
              <a:rPr lang="zh-TW" altLang="zh-TW" sz="3200" dirty="0" smtClean="0">
                <a:latin typeface="微軟正黑體" panose="020B0604030504040204" pitchFamily="34" charset="-120"/>
                <a:ea typeface="微軟正黑體" panose="020B0604030504040204" pitchFamily="34" charset="-120"/>
              </a:rPr>
              <a:t>喃喃自語</a:t>
            </a:r>
            <a:r>
              <a:rPr lang="zh-TW" altLang="en-US" sz="3200" dirty="0">
                <a:latin typeface="微軟正黑體" panose="020B0604030504040204" pitchFamily="34" charset="-120"/>
                <a:ea typeface="微軟正黑體" panose="020B0604030504040204" pitchFamily="34" charset="-120"/>
              </a:rPr>
              <a:t>，</a:t>
            </a:r>
            <a:r>
              <a:rPr lang="zh-TW" altLang="zh-TW" sz="3200" dirty="0" smtClean="0">
                <a:latin typeface="微軟正黑體" panose="020B0604030504040204" pitchFamily="34" charset="-120"/>
                <a:ea typeface="微軟正黑體" panose="020B0604030504040204" pitchFamily="34" charset="-120"/>
              </a:rPr>
              <a:t>緊急</a:t>
            </a:r>
            <a:r>
              <a:rPr lang="zh-TW" altLang="zh-TW" sz="3200" dirty="0">
                <a:latin typeface="微軟正黑體" panose="020B0604030504040204" pitchFamily="34" charset="-120"/>
                <a:ea typeface="微軟正黑體" panose="020B0604030504040204" pitchFamily="34" charset="-120"/>
              </a:rPr>
              <a:t>送醫</a:t>
            </a:r>
            <a:r>
              <a:rPr lang="zh-TW" altLang="zh-TW" sz="3200" dirty="0" smtClean="0">
                <a:latin typeface="微軟正黑體" panose="020B0604030504040204" pitchFamily="34" charset="-120"/>
                <a:ea typeface="微軟正黑體" panose="020B0604030504040204" pitchFamily="34" charset="-120"/>
              </a:rPr>
              <a:t>處理。</a:t>
            </a:r>
            <a:endParaRPr lang="zh-TW"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073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微軟正黑體" panose="020B0604030504040204" pitchFamily="34" charset="-120"/>
                <a:ea typeface="微軟正黑體" panose="020B0604030504040204" pitchFamily="34" charset="-120"/>
              </a:rPr>
              <a:t>案例二</a:t>
            </a:r>
            <a:endParaRPr lang="zh-TW" altLang="en-US" sz="8800" dirty="0"/>
          </a:p>
        </p:txBody>
      </p:sp>
      <p:sp>
        <p:nvSpPr>
          <p:cNvPr id="5" name="文字方塊 4"/>
          <p:cNvSpPr txBox="1"/>
          <p:nvPr/>
        </p:nvSpPr>
        <p:spPr>
          <a:xfrm>
            <a:off x="549796" y="692696"/>
            <a:ext cx="6696744" cy="5016758"/>
          </a:xfrm>
          <a:prstGeom prst="rect">
            <a:avLst/>
          </a:prstGeom>
          <a:noFill/>
        </p:spPr>
        <p:txBody>
          <a:bodyPr wrap="square" rtlCol="0">
            <a:spAutoFit/>
          </a:bodyPr>
          <a:lstStyle/>
          <a:p>
            <a:r>
              <a:rPr lang="zh-TW" altLang="zh-TW" sz="3200" u="sng" dirty="0">
                <a:latin typeface="微軟正黑體" panose="020B0604030504040204" pitchFamily="34" charset="-120"/>
                <a:ea typeface="微軟正黑體" panose="020B0604030504040204" pitchFamily="34" charset="-120"/>
              </a:rPr>
              <a:t>豬八戒</a:t>
            </a:r>
            <a:r>
              <a:rPr lang="zh-TW" altLang="zh-TW" sz="3200" dirty="0">
                <a:latin typeface="微軟正黑體" panose="020B0604030504040204" pitchFamily="34" charset="-120"/>
                <a:ea typeface="微軟正黑體" panose="020B0604030504040204" pitchFamily="34" charset="-120"/>
              </a:rPr>
              <a:t>使用海洛因多年，因為所有的工作收入都拿來購買昂貴的毒品，因此完全沒有積蓄。因為使用海洛因上癮，</a:t>
            </a:r>
            <a:r>
              <a:rPr lang="zh-TW" altLang="zh-TW" sz="3200" dirty="0" smtClean="0">
                <a:latin typeface="微軟正黑體" panose="020B0604030504040204" pitchFamily="34" charset="-120"/>
                <a:ea typeface="微軟正黑體" panose="020B0604030504040204" pitchFamily="34" charset="-120"/>
              </a:rPr>
              <a:t>所以</a:t>
            </a:r>
            <a:r>
              <a:rPr lang="zh-TW" altLang="en-US" sz="3200" dirty="0" smtClean="0">
                <a:latin typeface="微軟正黑體" panose="020B0604030504040204" pitchFamily="34" charset="-120"/>
                <a:ea typeface="微軟正黑體" panose="020B0604030504040204" pitchFamily="34" charset="-120"/>
              </a:rPr>
              <a:t>，</a:t>
            </a:r>
            <a:r>
              <a:rPr lang="zh-TW" altLang="zh-TW" sz="3200" dirty="0" smtClean="0">
                <a:latin typeface="微軟正黑體" panose="020B0604030504040204" pitchFamily="34" charset="-120"/>
                <a:ea typeface="微軟正黑體" panose="020B0604030504040204" pitchFamily="34" charset="-120"/>
              </a:rPr>
              <a:t>他</a:t>
            </a:r>
            <a:r>
              <a:rPr lang="zh-TW" altLang="zh-TW" sz="3200" dirty="0">
                <a:latin typeface="微軟正黑體" panose="020B0604030504040204" pitchFamily="34" charset="-120"/>
                <a:ea typeface="微軟正黑體" panose="020B0604030504040204" pitchFamily="34" charset="-120"/>
              </a:rPr>
              <a:t>不使用時的戒斷症狀，讓豬八戒像是身處地獄。聽朋友說可以到醫院接受海洛因戒癮服務，他就毫不猶豫地加入治療計畫中。海洛因癮得到控制，但聽醫師說這樣的治療很可能維持一輩子，還是覺得有點難過，後悔不已</a:t>
            </a:r>
            <a:r>
              <a:rPr lang="zh-TW" altLang="zh-TW" sz="3200" dirty="0" smtClean="0">
                <a:latin typeface="微軟正黑體" panose="020B0604030504040204" pitchFamily="34" charset="-120"/>
                <a:ea typeface="微軟正黑體" panose="020B0604030504040204" pitchFamily="34" charset="-120"/>
              </a:rPr>
              <a:t>。</a:t>
            </a:r>
            <a:endParaRPr lang="zh-TW"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186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086300" y="2060847"/>
            <a:ext cx="6645453" cy="3654153"/>
          </a:xfrm>
        </p:spPr>
        <p:txBody>
          <a:bodyPr>
            <a:normAutofit/>
          </a:bodyPr>
          <a:lstStyle/>
          <a:p>
            <a:r>
              <a:rPr lang="zh-TW" altLang="en-US" sz="5400" b="1" dirty="0">
                <a:latin typeface="微軟正黑體" panose="020B0604030504040204" pitchFamily="34" charset="-120"/>
                <a:ea typeface="微軟正黑體" panose="020B0604030504040204" pitchFamily="34" charset="-120"/>
              </a:rPr>
              <a:t>想像一下，假如有親友有類似的狀況，請寫一封信表達對親友的愛</a:t>
            </a: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9445" t="9537" r="8251" b="14170"/>
          <a:stretch/>
        </p:blipFill>
        <p:spPr>
          <a:xfrm>
            <a:off x="189755" y="188641"/>
            <a:ext cx="4392489" cy="5760640"/>
          </a:xfrm>
          <a:prstGeom prst="rect">
            <a:avLst/>
          </a:prstGeom>
        </p:spPr>
      </p:pic>
    </p:spTree>
    <p:extLst>
      <p:ext uri="{BB962C8B-B14F-4D97-AF65-F5344CB8AC3E}">
        <p14:creationId xmlns:p14="http://schemas.microsoft.com/office/powerpoint/2010/main" val="115818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Microsoft JhengHei" pitchFamily="34" charset="-120"/>
                <a:ea typeface="Microsoft JhengHei" pitchFamily="34" charset="-120"/>
              </a:rPr>
              <a:t>愛的</a:t>
            </a:r>
            <a:r>
              <a:rPr lang="en-US" altLang="zh-TW" sz="8800" b="1" dirty="0" smtClean="0">
                <a:latin typeface="Microsoft JhengHei" pitchFamily="34" charset="-120"/>
                <a:ea typeface="Microsoft JhengHei" pitchFamily="34" charset="-120"/>
              </a:rPr>
              <a:t/>
            </a:r>
            <a:br>
              <a:rPr lang="en-US" altLang="zh-TW" sz="8800" b="1" dirty="0" smtClean="0">
                <a:latin typeface="Microsoft JhengHei" pitchFamily="34" charset="-120"/>
                <a:ea typeface="Microsoft JhengHei" pitchFamily="34" charset="-120"/>
              </a:rPr>
            </a:br>
            <a:r>
              <a:rPr lang="zh-TW" altLang="en-US" sz="8800" b="1" dirty="0" smtClean="0">
                <a:latin typeface="Microsoft JhengHei" pitchFamily="34" charset="-120"/>
                <a:ea typeface="Microsoft JhengHei" pitchFamily="34" charset="-120"/>
              </a:rPr>
              <a:t>傳遞信</a:t>
            </a:r>
            <a:endParaRPr lang="en-US" sz="8800" b="1" dirty="0">
              <a:latin typeface="Microsoft JhengHei" pitchFamily="34" charset="-120"/>
              <a:ea typeface="Microsoft JhengHei" pitchFamily="34" charset="-120"/>
            </a:endParaRPr>
          </a:p>
        </p:txBody>
      </p:sp>
      <p:sp>
        <p:nvSpPr>
          <p:cNvPr id="3" name="文字版面配置區 2"/>
          <p:cNvSpPr>
            <a:spLocks noGrp="1"/>
          </p:cNvSpPr>
          <p:nvPr>
            <p:ph type="body" sz="half" idx="2"/>
          </p:nvPr>
        </p:nvSpPr>
        <p:spPr/>
        <p:txBody>
          <a:bodyPr/>
          <a:lstStyle/>
          <a:p>
            <a:r>
              <a:rPr lang="zh-TW" altLang="en-US" b="1" dirty="0" smtClean="0">
                <a:solidFill>
                  <a:schemeClr val="tx1">
                    <a:lumMod val="75000"/>
                  </a:schemeClr>
                </a:solidFill>
                <a:effectLst>
                  <a:outerShdw blurRad="38100" dist="38100" dir="2700000" algn="tl">
                    <a:srgbClr val="000000">
                      <a:alpha val="43137"/>
                    </a:srgbClr>
                  </a:outerShdw>
                </a:effectLst>
                <a:latin typeface="Microsoft JhengHei" pitchFamily="34" charset="-120"/>
                <a:ea typeface="Microsoft JhengHei" pitchFamily="34" charset="-120"/>
              </a:rPr>
              <a:t>把你想要對親友表達的愛與支持試著清楚的寫在愛的傳遞信裡表達出來吧</a:t>
            </a:r>
            <a:r>
              <a:rPr lang="zh-TW" altLang="en-US" b="1" dirty="0">
                <a:effectLst>
                  <a:outerShdw blurRad="38100" dist="38100" dir="2700000" algn="tl">
                    <a:srgbClr val="000000">
                      <a:alpha val="43137"/>
                    </a:srgbClr>
                  </a:outerShdw>
                </a:effectLst>
                <a:latin typeface="Microsoft JhengHei" pitchFamily="34" charset="-120"/>
                <a:ea typeface="Microsoft JhengHei" pitchFamily="34" charset="-120"/>
              </a:rPr>
              <a:t>。</a:t>
            </a:r>
            <a:endParaRPr lang="en-US" b="1" dirty="0">
              <a:effectLst>
                <a:outerShdw blurRad="38100" dist="38100" dir="2700000" algn="tl">
                  <a:srgbClr val="000000">
                    <a:alpha val="43137"/>
                  </a:srgbClr>
                </a:outerShdw>
              </a:effectLst>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80726386"/>
              </p:ext>
            </p:extLst>
          </p:nvPr>
        </p:nvGraphicFramePr>
        <p:xfrm>
          <a:off x="4945063" y="465138"/>
          <a:ext cx="6786562" cy="1451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文字方塊 3"/>
          <p:cNvSpPr txBox="1"/>
          <p:nvPr/>
        </p:nvSpPr>
        <p:spPr>
          <a:xfrm>
            <a:off x="4438228" y="2136955"/>
            <a:ext cx="6984776" cy="590931"/>
          </a:xfrm>
          <a:prstGeom prst="rect">
            <a:avLst/>
          </a:prstGeom>
          <a:noFill/>
        </p:spPr>
        <p:txBody>
          <a:bodyPr wrap="square" rtlCol="0">
            <a:spAutoFit/>
          </a:bodyPr>
          <a:lstStyle/>
          <a:p>
            <a:pPr marL="171450" lvl="0" indent="0" defTabSz="800100">
              <a:lnSpc>
                <a:spcPct val="90000"/>
              </a:lnSpc>
              <a:spcBef>
                <a:spcPct val="0"/>
              </a:spcBef>
              <a:spcAft>
                <a:spcPct val="20000"/>
              </a:spcAft>
              <a:buNone/>
            </a:pPr>
            <a:r>
              <a:rPr lang="en-US" altLang="zh-TW" sz="3600" b="1" dirty="0">
                <a:latin typeface="微軟正黑體" panose="020B0604030504040204" pitchFamily="34" charset="-120"/>
                <a:ea typeface="微軟正黑體" panose="020B0604030504040204" pitchFamily="34" charset="-120"/>
              </a:rPr>
              <a:t>(1)</a:t>
            </a:r>
            <a:r>
              <a:rPr lang="zh-TW" altLang="zh-TW" sz="3600" b="1" dirty="0">
                <a:latin typeface="微軟正黑體" panose="020B0604030504040204" pitchFamily="34" charset="-120"/>
                <a:ea typeface="微軟正黑體" panose="020B0604030504040204" pitchFamily="34" charset="-120"/>
              </a:rPr>
              <a:t>最近發生的事</a:t>
            </a:r>
            <a:r>
              <a:rPr lang="en-US" altLang="zh-TW" sz="3600" b="1" dirty="0">
                <a:latin typeface="微軟正黑體" panose="020B0604030504040204" pitchFamily="34" charset="-120"/>
                <a:ea typeface="微軟正黑體" panose="020B0604030504040204" pitchFamily="34" charset="-120"/>
              </a:rPr>
              <a:t>(</a:t>
            </a:r>
            <a:r>
              <a:rPr lang="zh-TW" altLang="zh-TW" sz="3600" b="1" dirty="0">
                <a:latin typeface="微軟正黑體" panose="020B0604030504040204" pitchFamily="34" charset="-120"/>
                <a:ea typeface="微軟正黑體" panose="020B0604030504040204" pitchFamily="34" charset="-120"/>
              </a:rPr>
              <a:t>抽到</a:t>
            </a:r>
            <a:r>
              <a:rPr lang="zh-TW" altLang="zh-TW" sz="3600" b="1" dirty="0" smtClean="0">
                <a:latin typeface="微軟正黑體" panose="020B0604030504040204" pitchFamily="34" charset="-120"/>
                <a:ea typeface="微軟正黑體" panose="020B0604030504040204" pitchFamily="34" charset="-120"/>
              </a:rPr>
              <a:t>的</a:t>
            </a:r>
            <a:r>
              <a:rPr lang="zh-TW" altLang="en-US" sz="3600" b="1" dirty="0" smtClean="0">
                <a:latin typeface="微軟正黑體" panose="020B0604030504040204" pitchFamily="34" charset="-120"/>
                <a:ea typeface="微軟正黑體" panose="020B0604030504040204" pitchFamily="34" charset="-120"/>
              </a:rPr>
              <a:t>案例卡</a:t>
            </a:r>
            <a:r>
              <a:rPr lang="en-US" altLang="zh-TW" sz="3600" b="1" dirty="0" smtClean="0">
                <a:latin typeface="微軟正黑體" panose="020B0604030504040204" pitchFamily="34" charset="-120"/>
                <a:ea typeface="微軟正黑體" panose="020B0604030504040204" pitchFamily="34" charset="-120"/>
              </a:rPr>
              <a:t>)</a:t>
            </a:r>
            <a:endParaRPr lang="zh-TW" altLang="zh-TW" sz="36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634617" y="2899060"/>
            <a:ext cx="7200800" cy="646331"/>
          </a:xfrm>
          <a:prstGeom prst="rect">
            <a:avLst/>
          </a:prstGeom>
          <a:noFill/>
        </p:spPr>
        <p:txBody>
          <a:bodyPr wrap="square" rtlCol="0">
            <a:spAutoFit/>
          </a:bodyPr>
          <a:lstStyle/>
          <a:p>
            <a:pPr lvl="0"/>
            <a:r>
              <a:rPr lang="en-US" altLang="zh-TW" sz="3600" b="1" dirty="0">
                <a:latin typeface="微軟正黑體" panose="020B0604030504040204" pitchFamily="34" charset="-120"/>
                <a:ea typeface="微軟正黑體" panose="020B0604030504040204" pitchFamily="34" charset="-120"/>
              </a:rPr>
              <a:t>(2)</a:t>
            </a:r>
            <a:r>
              <a:rPr lang="zh-TW" altLang="zh-TW" sz="3600" b="1" dirty="0">
                <a:latin typeface="微軟正黑體" panose="020B0604030504040204" pitchFamily="34" charset="-120"/>
                <a:ea typeface="微軟正黑體" panose="020B0604030504040204" pitchFamily="34" charset="-120"/>
              </a:rPr>
              <a:t>你觀察到他的反應與心情的</a:t>
            </a:r>
            <a:r>
              <a:rPr lang="zh-TW" altLang="zh-TW" sz="3600" b="1" dirty="0" smtClean="0">
                <a:latin typeface="微軟正黑體" panose="020B0604030504040204" pitchFamily="34" charset="-120"/>
                <a:ea typeface="微軟正黑體" panose="020B0604030504040204" pitchFamily="34" charset="-120"/>
              </a:rPr>
              <a:t>轉變</a:t>
            </a:r>
            <a:endParaRPr lang="zh-TW" altLang="zh-TW" sz="3600" b="1"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4634617" y="3741055"/>
            <a:ext cx="5400600" cy="646331"/>
          </a:xfrm>
          <a:prstGeom prst="rect">
            <a:avLst/>
          </a:prstGeom>
          <a:noFill/>
        </p:spPr>
        <p:txBody>
          <a:bodyPr wrap="square" rtlCol="0">
            <a:spAutoFit/>
          </a:bodyPr>
          <a:lstStyle/>
          <a:p>
            <a:pPr lvl="0"/>
            <a:r>
              <a:rPr lang="en-US" altLang="zh-TW" sz="3600" b="1" dirty="0" smtClean="0">
                <a:latin typeface="微軟正黑體" panose="020B0604030504040204" pitchFamily="34" charset="-120"/>
                <a:ea typeface="微軟正黑體" panose="020B0604030504040204" pitchFamily="34" charset="-120"/>
              </a:rPr>
              <a:t>(3</a:t>
            </a:r>
            <a:r>
              <a:rPr lang="en-US" altLang="zh-TW" sz="3600" b="1" dirty="0">
                <a:latin typeface="微軟正黑體" panose="020B0604030504040204" pitchFamily="34" charset="-120"/>
                <a:ea typeface="微軟正黑體" panose="020B0604030504040204" pitchFamily="34" charset="-120"/>
              </a:rPr>
              <a:t>)</a:t>
            </a:r>
            <a:r>
              <a:rPr lang="zh-TW" altLang="zh-TW" sz="3600" b="1" dirty="0">
                <a:latin typeface="微軟正黑體" panose="020B0604030504040204" pitchFamily="34" charset="-120"/>
                <a:ea typeface="微軟正黑體" panose="020B0604030504040204" pitchFamily="34" charset="-120"/>
              </a:rPr>
              <a:t>你推測的</a:t>
            </a:r>
            <a:r>
              <a:rPr lang="zh-TW" altLang="zh-TW" sz="3600" b="1" dirty="0" smtClean="0">
                <a:latin typeface="微軟正黑體" panose="020B0604030504040204" pitchFamily="34" charset="-120"/>
                <a:ea typeface="微軟正黑體" panose="020B0604030504040204" pitchFamily="34" charset="-120"/>
              </a:rPr>
              <a:t>原因</a:t>
            </a:r>
            <a:endParaRPr lang="zh-TW" altLang="zh-TW" sz="3600" b="1"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636949" y="4356445"/>
            <a:ext cx="7522057" cy="840230"/>
          </a:xfrm>
          <a:prstGeom prst="rect">
            <a:avLst/>
          </a:prstGeom>
          <a:noFill/>
        </p:spPr>
        <p:txBody>
          <a:bodyPr wrap="square" rtlCol="0">
            <a:spAutoFit/>
          </a:bodyPr>
          <a:lstStyle/>
          <a:p>
            <a:pPr lvl="0">
              <a:lnSpc>
                <a:spcPct val="90000"/>
              </a:lnSpc>
            </a:pPr>
            <a:r>
              <a:rPr lang="en-US" altLang="zh-TW" sz="3600" b="1" dirty="0">
                <a:latin typeface="微軟正黑體" panose="020B0604030504040204" pitchFamily="34" charset="-120"/>
                <a:ea typeface="微軟正黑體" panose="020B0604030504040204" pitchFamily="34" charset="-120"/>
              </a:rPr>
              <a:t>(4)</a:t>
            </a:r>
            <a:r>
              <a:rPr lang="zh-TW" altLang="zh-TW" sz="4800" b="1" dirty="0">
                <a:latin typeface="微軟正黑體" panose="020B0604030504040204" pitchFamily="34" charset="-120"/>
                <a:ea typeface="微軟正黑體" panose="020B0604030504040204" pitchFamily="34" charset="-120"/>
              </a:rPr>
              <a:t>表達你對他的</a:t>
            </a:r>
            <a:r>
              <a:rPr lang="zh-TW" altLang="zh-TW" sz="5400" b="1" dirty="0">
                <a:solidFill>
                  <a:schemeClr val="accent3">
                    <a:lumMod val="50000"/>
                  </a:schemeClr>
                </a:solidFill>
                <a:latin typeface="微軟正黑體" panose="020B0604030504040204" pitchFamily="34" charset="-120"/>
                <a:ea typeface="微軟正黑體" panose="020B0604030504040204" pitchFamily="34" charset="-120"/>
              </a:rPr>
              <a:t>愛與</a:t>
            </a:r>
            <a:r>
              <a:rPr lang="zh-TW" altLang="zh-TW" sz="5400" b="1" dirty="0" smtClean="0">
                <a:solidFill>
                  <a:schemeClr val="accent3">
                    <a:lumMod val="50000"/>
                  </a:schemeClr>
                </a:solidFill>
                <a:latin typeface="微軟正黑體" panose="020B0604030504040204" pitchFamily="34" charset="-120"/>
                <a:ea typeface="微軟正黑體" panose="020B0604030504040204" pitchFamily="34" charset="-120"/>
              </a:rPr>
              <a:t>支持</a:t>
            </a:r>
            <a:endParaRPr lang="zh-TW" altLang="zh-TW" sz="5400"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3" name="甜甜圈 12"/>
          <p:cNvSpPr/>
          <p:nvPr/>
        </p:nvSpPr>
        <p:spPr>
          <a:xfrm>
            <a:off x="488009" y="93409"/>
            <a:ext cx="2376264" cy="2258545"/>
          </a:xfrm>
          <a:prstGeom prst="donut">
            <a:avLst>
              <a:gd name="adj" fmla="val 17864"/>
            </a:avLst>
          </a:prstGeom>
          <a:solidFill>
            <a:schemeClr val="accent1">
              <a:lumMod val="60000"/>
              <a:lumOff val="40000"/>
            </a:schemeClr>
          </a:solidFill>
          <a:ln>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14" name="矩形 13"/>
          <p:cNvSpPr/>
          <p:nvPr/>
        </p:nvSpPr>
        <p:spPr>
          <a:xfrm>
            <a:off x="3048000" y="3105835"/>
            <a:ext cx="6092825" cy="369332"/>
          </a:xfrm>
          <a:prstGeom prst="rect">
            <a:avLst/>
          </a:prstGeom>
        </p:spPr>
        <p:txBody>
          <a:bodyPr>
            <a:spAutoFit/>
          </a:bodyPr>
          <a:lstStyle/>
          <a:p>
            <a:endParaRPr lang="zh-TW" altLang="en-US" dirty="0"/>
          </a:p>
        </p:txBody>
      </p:sp>
      <p:sp>
        <p:nvSpPr>
          <p:cNvPr id="15" name="文字方塊 14"/>
          <p:cNvSpPr txBox="1"/>
          <p:nvPr/>
        </p:nvSpPr>
        <p:spPr>
          <a:xfrm>
            <a:off x="2987150" y="204358"/>
            <a:ext cx="1483098" cy="757130"/>
          </a:xfrm>
          <a:prstGeom prst="rect">
            <a:avLst/>
          </a:prstGeom>
          <a:noFill/>
        </p:spPr>
        <p:txBody>
          <a:bodyPr wrap="none" rtlCol="0">
            <a:spAutoFit/>
          </a:bodyPr>
          <a:lstStyle/>
          <a:p>
            <a:pPr algn="ctr">
              <a:lnSpc>
                <a:spcPct val="90000"/>
              </a:lnSpc>
            </a:pPr>
            <a:r>
              <a:rPr lang="en-US" altLang="zh-TW" sz="2400" dirty="0" smtClean="0"/>
              <a:t> </a:t>
            </a:r>
            <a:r>
              <a:rPr lang="zh-TW" altLang="en-US" sz="2400" dirty="0" smtClean="0">
                <a:solidFill>
                  <a:srgbClr val="002060"/>
                </a:solidFill>
                <a:latin typeface="微軟正黑體" panose="020B0604030504040204" pitchFamily="34" charset="-120"/>
                <a:ea typeface="微軟正黑體" panose="020B0604030504040204" pitchFamily="34" charset="-120"/>
              </a:rPr>
              <a:t>討論時間</a:t>
            </a:r>
            <a:endParaRPr lang="en-US" altLang="zh-TW" sz="2400" dirty="0" smtClean="0">
              <a:solidFill>
                <a:srgbClr val="002060"/>
              </a:solidFill>
              <a:latin typeface="微軟正黑體" panose="020B0604030504040204" pitchFamily="34" charset="-120"/>
              <a:ea typeface="微軟正黑體" panose="020B0604030504040204" pitchFamily="34" charset="-120"/>
            </a:endParaRPr>
          </a:p>
          <a:p>
            <a:pPr algn="ctr">
              <a:lnSpc>
                <a:spcPct val="90000"/>
              </a:lnSpc>
            </a:pPr>
            <a:r>
              <a:rPr lang="en-US" altLang="zh-TW" sz="2400" dirty="0" smtClean="0">
                <a:solidFill>
                  <a:srgbClr val="002060"/>
                </a:solidFill>
                <a:latin typeface="微軟正黑體" panose="020B0604030504040204" pitchFamily="34" charset="-120"/>
                <a:ea typeface="微軟正黑體" panose="020B0604030504040204" pitchFamily="34" charset="-120"/>
              </a:rPr>
              <a:t>10</a:t>
            </a:r>
            <a:r>
              <a:rPr lang="zh-TW" altLang="en-US" sz="2400" dirty="0" smtClean="0">
                <a:solidFill>
                  <a:srgbClr val="002060"/>
                </a:solidFill>
                <a:latin typeface="微軟正黑體" panose="020B0604030504040204" pitchFamily="34" charset="-120"/>
                <a:ea typeface="微軟正黑體" panose="020B0604030504040204" pitchFamily="34" charset="-120"/>
              </a:rPr>
              <a:t>分鐘</a:t>
            </a:r>
            <a:endParaRPr lang="zh-TW" altLang="en-US" sz="2400" dirty="0">
              <a:solidFill>
                <a:srgbClr val="002060"/>
              </a:solidFill>
              <a:latin typeface="微軟正黑體" panose="020B0604030504040204" pitchFamily="34" charset="-120"/>
              <a:ea typeface="微軟正黑體" panose="020B0604030504040204" pitchFamily="34" charset="-120"/>
            </a:endParaRPr>
          </a:p>
        </p:txBody>
      </p:sp>
      <p:sp>
        <p:nvSpPr>
          <p:cNvPr id="16" name="圓角矩形 15"/>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17" name="10min-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62964" y="1244065"/>
            <a:ext cx="487362" cy="487363"/>
          </a:xfrm>
          <a:prstGeom prst="rect">
            <a:avLst/>
          </a:prstGeom>
        </p:spPr>
      </p:pic>
      <p:sp>
        <p:nvSpPr>
          <p:cNvPr id="9" name="文字方塊 8"/>
          <p:cNvSpPr txBox="1"/>
          <p:nvPr/>
        </p:nvSpPr>
        <p:spPr>
          <a:xfrm>
            <a:off x="950009" y="1063014"/>
            <a:ext cx="1872208" cy="424732"/>
          </a:xfrm>
          <a:prstGeom prst="rect">
            <a:avLst/>
          </a:prstGeom>
          <a:noFill/>
        </p:spPr>
        <p:txBody>
          <a:bodyPr wrap="square" rtlCol="0">
            <a:spAutoFit/>
          </a:bodyPr>
          <a:lstStyle/>
          <a:p>
            <a:pPr>
              <a:lnSpc>
                <a:spcPct val="90000"/>
              </a:lnSpc>
            </a:pPr>
            <a:r>
              <a:rPr lang="en-US" altLang="zh-TW" sz="2400" dirty="0" smtClean="0"/>
              <a:t>TIME’S  UP</a:t>
            </a:r>
            <a:endParaRPr lang="zh-TW" altLang="en-US" sz="2400" dirty="0"/>
          </a:p>
        </p:txBody>
      </p:sp>
    </p:spTree>
    <p:extLst>
      <p:ext uri="{BB962C8B-B14F-4D97-AF65-F5344CB8AC3E}">
        <p14:creationId xmlns:p14="http://schemas.microsoft.com/office/powerpoint/2010/main" val="45547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600000"/>
                                        <p:tgtEl>
                                          <p:spTgt spid="13"/>
                                        </p:tgtEl>
                                      </p:cBhvr>
                                    </p:animEffect>
                                  </p:childTnLst>
                                </p:cTn>
                              </p:par>
                            </p:childTnLst>
                          </p:cTn>
                        </p:par>
                        <p:par>
                          <p:cTn id="28" fill="hold">
                            <p:stCondLst>
                              <p:cond delay="601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660122" fill="hold"/>
                                        <p:tgtEl>
                                          <p:spTgt spid="17"/>
                                        </p:tgtEl>
                                      </p:cBhvr>
                                    </p:cmd>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17"/>
                </p:tgtEl>
              </p:cMediaNode>
            </p:audio>
          </p:childTnLst>
        </p:cTn>
      </p:par>
    </p:tnLst>
    <p:bldLst>
      <p:bldGraphic spid="5" grpId="0">
        <p:bldAsOne/>
      </p:bldGraphic>
      <p:bldP spid="4" grpId="0"/>
      <p:bldP spid="6" grpId="0"/>
      <p:bldP spid="7" grpId="0"/>
      <p:bldP spid="8" grpId="0"/>
      <p:bldP spid="13"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smtClean="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sp>
        <p:nvSpPr>
          <p:cNvPr id="4" name="內容版面配置區 3"/>
          <p:cNvSpPr>
            <a:spLocks noGrp="1"/>
          </p:cNvSpPr>
          <p:nvPr>
            <p:ph idx="1"/>
          </p:nvPr>
        </p:nvSpPr>
        <p:spPr>
          <a:xfrm>
            <a:off x="4945139" y="980727"/>
            <a:ext cx="6786614" cy="4734273"/>
          </a:xfrm>
        </p:spPr>
        <p:txBody>
          <a:bodyPr>
            <a:normAutofit/>
          </a:bodyPr>
          <a:lstStyle/>
          <a:p>
            <a:r>
              <a:rPr lang="zh-TW" altLang="en-US" sz="5400" b="1" dirty="0">
                <a:latin typeface="微軟正黑體" panose="020B0604030504040204" pitchFamily="34" charset="-120"/>
                <a:ea typeface="微軟正黑體" panose="020B0604030504040204" pitchFamily="34" charset="-120"/>
              </a:rPr>
              <a:t>當年的西遊記是敘述唐三藏、孫悟空、豬八戒、沙悟淨遠赴西域取經，途中所發生一連串驚險刺激的冒險</a:t>
            </a:r>
            <a:r>
              <a:rPr lang="zh-TW" altLang="en-US" sz="5400" b="1" dirty="0" smtClean="0">
                <a:latin typeface="微軟正黑體" panose="020B0604030504040204" pitchFamily="34" charset="-120"/>
                <a:ea typeface="微軟正黑體" panose="020B0604030504040204" pitchFamily="34" charset="-120"/>
              </a:rPr>
              <a:t>故事。</a:t>
            </a:r>
            <a:endParaRPr lang="zh-TW" altLang="en-US" sz="5400" b="1" dirty="0">
              <a:latin typeface="微軟正黑體" panose="020B0604030504040204" pitchFamily="34" charset="-120"/>
              <a:ea typeface="微軟正黑體" panose="020B0604030504040204" pitchFamily="34" charset="-120"/>
            </a:endParaRPr>
          </a:p>
          <a:p>
            <a:pPr marL="0" indent="0">
              <a:buNone/>
            </a:pPr>
            <a:endParaRPr lang="zh-TW" altLang="en-US" dirty="0"/>
          </a:p>
        </p:txBody>
      </p:sp>
    </p:spTree>
    <p:extLst>
      <p:ext uri="{BB962C8B-B14F-4D97-AF65-F5344CB8AC3E}">
        <p14:creationId xmlns:p14="http://schemas.microsoft.com/office/powerpoint/2010/main" val="127467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11000" b="1" dirty="0" smtClean="0">
                <a:latin typeface="Microsoft JhengHei" pitchFamily="34" charset="-120"/>
                <a:ea typeface="Microsoft JhengHei" pitchFamily="34" charset="-120"/>
              </a:rPr>
              <a:t>分享</a:t>
            </a:r>
            <a:r>
              <a:rPr lang="en-US" altLang="zh-TW" sz="11000" b="1" dirty="0" smtClean="0">
                <a:latin typeface="Microsoft JhengHei" pitchFamily="34" charset="-120"/>
                <a:ea typeface="Microsoft JhengHei" pitchFamily="34" charset="-120"/>
              </a:rPr>
              <a:t/>
            </a:r>
            <a:br>
              <a:rPr lang="en-US" altLang="zh-TW" sz="11000" b="1" dirty="0" smtClean="0">
                <a:latin typeface="Microsoft JhengHei" pitchFamily="34" charset="-120"/>
                <a:ea typeface="Microsoft JhengHei" pitchFamily="34" charset="-120"/>
              </a:rPr>
            </a:br>
            <a:r>
              <a:rPr lang="zh-TW" altLang="en-US" sz="11000" b="1" dirty="0" smtClean="0">
                <a:latin typeface="Microsoft JhengHei" pitchFamily="34" charset="-120"/>
                <a:ea typeface="Microsoft JhengHei" pitchFamily="34" charset="-120"/>
              </a:rPr>
              <a:t>時間</a:t>
            </a:r>
            <a:endParaRPr lang="zh-TW" sz="11000" b="1" dirty="0">
              <a:latin typeface="Microsoft JhengHei" pitchFamily="34" charset="-120"/>
              <a:ea typeface="Microsoft JhengHei" pitchFamily="34" charset="-120"/>
            </a:endParaRPr>
          </a:p>
        </p:txBody>
      </p:sp>
      <p:sp>
        <p:nvSpPr>
          <p:cNvPr id="7" name="圓角矩形 6"/>
          <p:cNvSpPr/>
          <p:nvPr/>
        </p:nvSpPr>
        <p:spPr>
          <a:xfrm>
            <a:off x="765820" y="4581128"/>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4" name="圖片版面配置區 3"/>
          <p:cNvSpPr>
            <a:spLocks noGrp="1"/>
          </p:cNvSpPr>
          <p:nvPr>
            <p:ph type="pic" sz="quarter" idx="13"/>
          </p:nvPr>
        </p:nvSpPr>
        <p:spPr/>
      </p:sp>
      <p:pic>
        <p:nvPicPr>
          <p:cNvPr id="9" name="圖片 8"/>
          <p:cNvPicPr>
            <a:picLocks noChangeAspect="1"/>
          </p:cNvPicPr>
          <p:nvPr/>
        </p:nvPicPr>
        <p:blipFill rotWithShape="1">
          <a:blip r:embed="rId3" cstate="print">
            <a:extLst>
              <a:ext uri="{28A0092B-C50C-407E-A947-70E740481C1C}">
                <a14:useLocalDpi xmlns:a14="http://schemas.microsoft.com/office/drawing/2010/main" val="0"/>
              </a:ext>
            </a:extLst>
          </a:blip>
          <a:srcRect l="8662" t="7528" r="7604" b="13899"/>
          <a:stretch/>
        </p:blipFill>
        <p:spPr>
          <a:xfrm>
            <a:off x="6598468" y="332656"/>
            <a:ext cx="4176464" cy="5544616"/>
          </a:xfrm>
          <a:prstGeom prst="rect">
            <a:avLst/>
          </a:prstGeom>
        </p:spPr>
      </p:pic>
    </p:spTree>
    <p:extLst>
      <p:ext uri="{BB962C8B-B14F-4D97-AF65-F5344CB8AC3E}">
        <p14:creationId xmlns:p14="http://schemas.microsoft.com/office/powerpoint/2010/main" val="42606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800" b="1" dirty="0" smtClean="0">
                <a:latin typeface="微軟正黑體" panose="020B0604030504040204" pitchFamily="34" charset="-120"/>
                <a:ea typeface="微軟正黑體" panose="020B0604030504040204" pitchFamily="34" charset="-120"/>
              </a:rPr>
              <a:t>今天</a:t>
            </a:r>
            <a:r>
              <a:rPr lang="en-US" altLang="zh-TW" sz="8800" b="1" dirty="0" smtClean="0">
                <a:latin typeface="微軟正黑體" panose="020B0604030504040204" pitchFamily="34" charset="-120"/>
                <a:ea typeface="微軟正黑體" panose="020B0604030504040204" pitchFamily="34" charset="-120"/>
              </a:rPr>
              <a:t/>
            </a:r>
            <a:br>
              <a:rPr lang="en-US" altLang="zh-TW" sz="8800" b="1" dirty="0" smtClean="0">
                <a:latin typeface="微軟正黑體" panose="020B0604030504040204" pitchFamily="34" charset="-120"/>
                <a:ea typeface="微軟正黑體" panose="020B0604030504040204" pitchFamily="34" charset="-120"/>
              </a:rPr>
            </a:br>
            <a:r>
              <a:rPr lang="zh-TW" altLang="en-US" sz="8800" b="1" dirty="0" smtClean="0">
                <a:latin typeface="微軟正黑體" panose="020B0604030504040204" pitchFamily="34" charset="-120"/>
                <a:ea typeface="微軟正黑體" panose="020B0604030504040204" pitchFamily="34" charset="-120"/>
              </a:rPr>
              <a:t>我學到</a:t>
            </a:r>
            <a:endParaRPr lang="zh-TW" altLang="en-US" sz="88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873624" y="801250"/>
            <a:ext cx="6912768" cy="1754326"/>
          </a:xfrm>
          <a:prstGeom prst="rect">
            <a:avLst/>
          </a:prstGeom>
          <a:noFill/>
        </p:spPr>
        <p:txBody>
          <a:bodyPr wrap="square" rtlCol="0">
            <a:spAutoFit/>
          </a:bodyPr>
          <a:lstStyle/>
          <a:p>
            <a:r>
              <a:rPr lang="zh-TW" altLang="en-US"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要表達</a:t>
            </a:r>
            <a:endParaRPr lang="en-US" altLang="zh-TW"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5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對親友的愛與支持</a:t>
            </a:r>
            <a:endParaRPr lang="zh-TW" altLang="zh-TW" sz="5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4870276" y="2956275"/>
            <a:ext cx="7416824" cy="2834622"/>
          </a:xfrm>
          <a:prstGeom prst="rect">
            <a:avLst/>
          </a:prstGeom>
          <a:noFill/>
        </p:spPr>
        <p:txBody>
          <a:bodyPr wrap="square" rtlCol="0">
            <a:spAutoFit/>
          </a:bodyPr>
          <a:lstStyle/>
          <a:p>
            <a:pPr>
              <a:lnSpc>
                <a:spcPct val="90000"/>
              </a:lnSpc>
            </a:pPr>
            <a:r>
              <a:rPr lang="zh-TW" altLang="en-US"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也</a:t>
            </a:r>
            <a:r>
              <a:rPr lang="zh-TW"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必須</a:t>
            </a:r>
            <a:endParaRPr lang="en-US" altLang="zh-TW" sz="66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90000"/>
              </a:lnSpc>
            </a:pPr>
            <a:r>
              <a:rPr lang="zh-TW"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自己</a:t>
            </a:r>
            <a:r>
              <a:rPr lang="zh-TW" altLang="zh-TW" sz="6600" b="1"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清楚</a:t>
            </a:r>
            <a:r>
              <a:rPr lang="zh-TW"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說明</a:t>
            </a:r>
            <a:endParaRPr lang="en-US" altLang="zh-TW"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90000"/>
              </a:lnSpc>
            </a:pPr>
            <a:r>
              <a:rPr lang="zh-TW" altLang="en-US" sz="66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與表達</a:t>
            </a:r>
            <a:r>
              <a:rPr lang="en-US" altLang="zh-TW" sz="4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寫信也是好方法</a:t>
            </a:r>
            <a:r>
              <a:rPr lang="en-US" altLang="zh-TW" sz="4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zh-TW" sz="4400"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圓角矩形 6"/>
          <p:cNvSpPr/>
          <p:nvPr/>
        </p:nvSpPr>
        <p:spPr>
          <a:xfrm>
            <a:off x="765820" y="4800600"/>
            <a:ext cx="3598749"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223356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smtClean="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sp>
        <p:nvSpPr>
          <p:cNvPr id="4" name="內容版面配置區 3"/>
          <p:cNvSpPr>
            <a:spLocks noGrp="1"/>
          </p:cNvSpPr>
          <p:nvPr>
            <p:ph idx="1"/>
          </p:nvPr>
        </p:nvSpPr>
        <p:spPr>
          <a:xfrm>
            <a:off x="4945139" y="908721"/>
            <a:ext cx="6786614" cy="4806280"/>
          </a:xfrm>
        </p:spPr>
        <p:txBody>
          <a:bodyPr>
            <a:noAutofit/>
          </a:bodyPr>
          <a:lstStyle/>
          <a:p>
            <a:r>
              <a:rPr lang="zh-TW" altLang="en-US" sz="4800" b="1" dirty="0" smtClean="0">
                <a:latin typeface="微軟正黑體" panose="020B0604030504040204" pitchFamily="34" charset="-120"/>
                <a:ea typeface="微軟正黑體" panose="020B0604030504040204" pitchFamily="34" charset="-120"/>
              </a:rPr>
              <a:t>時序遞移，在人們逐漸遺忘西遊記故事的同時，當年西遊記的唐僧一行人，在白骨精的洞穴中誤闖時光隧道，穿越時空來到了科技進步的</a:t>
            </a:r>
            <a:r>
              <a:rPr lang="en-US" altLang="zh-TW" sz="4800" b="1" dirty="0" smtClean="0">
                <a:latin typeface="微軟正黑體" panose="020B0604030504040204" pitchFamily="34" charset="-120"/>
                <a:ea typeface="微軟正黑體" panose="020B0604030504040204" pitchFamily="34" charset="-120"/>
              </a:rPr>
              <a:t>21</a:t>
            </a:r>
            <a:r>
              <a:rPr lang="zh-TW" altLang="en-US" sz="4800" b="1" dirty="0" smtClean="0">
                <a:latin typeface="微軟正黑體" panose="020B0604030504040204" pitchFamily="34" charset="-120"/>
                <a:ea typeface="微軟正黑體" panose="020B0604030504040204" pitchFamily="34" charset="-120"/>
              </a:rPr>
              <a:t>世紀！</a:t>
            </a:r>
            <a:endParaRPr lang="zh-TW" altLang="en-US" sz="4800" dirty="0"/>
          </a:p>
        </p:txBody>
      </p:sp>
    </p:spTree>
    <p:extLst>
      <p:ext uri="{BB962C8B-B14F-4D97-AF65-F5344CB8AC3E}">
        <p14:creationId xmlns:p14="http://schemas.microsoft.com/office/powerpoint/2010/main" val="255291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smtClean="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sp>
        <p:nvSpPr>
          <p:cNvPr id="4" name="內容版面配置區 3"/>
          <p:cNvSpPr>
            <a:spLocks noGrp="1"/>
          </p:cNvSpPr>
          <p:nvPr>
            <p:ph idx="1"/>
          </p:nvPr>
        </p:nvSpPr>
        <p:spPr>
          <a:xfrm>
            <a:off x="4945139" y="1340767"/>
            <a:ext cx="6786614" cy="4374233"/>
          </a:xfrm>
        </p:spPr>
        <p:txBody>
          <a:bodyPr>
            <a:normAutofit/>
          </a:bodyPr>
          <a:lstStyle/>
          <a:p>
            <a:r>
              <a:rPr lang="zh-TW" altLang="en-US" sz="4800" b="1" dirty="0" smtClean="0">
                <a:latin typeface="微軟正黑體" panose="020B0604030504040204" pitchFamily="34" charset="-120"/>
                <a:ea typeface="微軟正黑體" panose="020B0604030504040204" pitchFamily="34" charset="-120"/>
              </a:rPr>
              <a:t>他們發現，有更可怕的挑戰正等著他們，讓我們一同來成為西遊夥伴們的最佳盟友，一同來接受挑戰並克服險阻吧！</a:t>
            </a:r>
          </a:p>
          <a:p>
            <a:endParaRPr lang="zh-TW" altLang="en-US" dirty="0"/>
          </a:p>
        </p:txBody>
      </p:sp>
    </p:spTree>
    <p:extLst>
      <p:ext uri="{BB962C8B-B14F-4D97-AF65-F5344CB8AC3E}">
        <p14:creationId xmlns:p14="http://schemas.microsoft.com/office/powerpoint/2010/main" val="29138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9600" b="1" dirty="0">
                <a:solidFill>
                  <a:prstClr val="white"/>
                </a:solidFill>
                <a:latin typeface="微軟正黑體" panose="020B0604030504040204" pitchFamily="34" charset="-120"/>
                <a:ea typeface="微軟正黑體" panose="020B0604030504040204" pitchFamily="34" charset="-120"/>
              </a:rPr>
              <a:t>前情提要</a:t>
            </a:r>
            <a:endParaRPr lang="zh-TW" altLang="en-US" dirty="0"/>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2960"/>
          <a:stretch/>
        </p:blipFill>
        <p:spPr>
          <a:xfrm>
            <a:off x="4870276" y="548680"/>
            <a:ext cx="7083517" cy="5159501"/>
          </a:xfrm>
          <a:prstGeom prst="rect">
            <a:avLst/>
          </a:prstGeom>
        </p:spPr>
      </p:pic>
    </p:spTree>
    <p:extLst>
      <p:ext uri="{BB962C8B-B14F-4D97-AF65-F5344CB8AC3E}">
        <p14:creationId xmlns:p14="http://schemas.microsoft.com/office/powerpoint/2010/main" val="63709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9600" b="1" dirty="0" smtClean="0">
                <a:latin typeface="Microsoft JhengHei" pitchFamily="34" charset="-120"/>
                <a:ea typeface="Microsoft JhengHei" pitchFamily="34" charset="-120"/>
              </a:rPr>
              <a:t>師父</a:t>
            </a:r>
            <a:r>
              <a:rPr lang="en-US" altLang="zh-TW" sz="9600" b="1" dirty="0" smtClean="0">
                <a:latin typeface="Microsoft JhengHei" pitchFamily="34" charset="-120"/>
                <a:ea typeface="Microsoft JhengHei" pitchFamily="34" charset="-120"/>
              </a:rPr>
              <a:t/>
            </a:r>
            <a:br>
              <a:rPr lang="en-US" altLang="zh-TW" sz="9600" b="1" dirty="0" smtClean="0">
                <a:latin typeface="Microsoft JhengHei" pitchFamily="34" charset="-120"/>
                <a:ea typeface="Microsoft JhengHei" pitchFamily="34" charset="-120"/>
              </a:rPr>
            </a:br>
            <a:r>
              <a:rPr lang="zh-TW" altLang="en-US" sz="9600" b="1" dirty="0" smtClean="0">
                <a:latin typeface="Microsoft JhengHei" pitchFamily="34" charset="-120"/>
                <a:ea typeface="Microsoft JhengHei" pitchFamily="34" charset="-120"/>
              </a:rPr>
              <a:t>愛你唷</a:t>
            </a:r>
            <a:endParaRPr lang="zh-TW" sz="8000" b="1" dirty="0">
              <a:latin typeface="Microsoft JhengHei" pitchFamily="34" charset="-120"/>
              <a:ea typeface="Microsoft JhengHei" pitchFamily="34" charset="-120"/>
            </a:endParaRPr>
          </a:p>
        </p:txBody>
      </p:sp>
      <p:sp>
        <p:nvSpPr>
          <p:cNvPr id="4" name="圓角矩形 3"/>
          <p:cNvSpPr/>
          <p:nvPr/>
        </p:nvSpPr>
        <p:spPr>
          <a:xfrm>
            <a:off x="765820" y="4800600"/>
            <a:ext cx="4033192" cy="45719"/>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5" name="圖片版面配置區 4"/>
          <p:cNvSpPr>
            <a:spLocks noGrp="1"/>
          </p:cNvSpPr>
          <p:nvPr>
            <p:ph type="pic" sz="quarter" idx="13"/>
          </p:nvPr>
        </p:nvSpPr>
        <p:spPr/>
      </p:sp>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8400" b="11801"/>
          <a:stretch/>
        </p:blipFill>
        <p:spPr>
          <a:xfrm>
            <a:off x="6147208" y="404664"/>
            <a:ext cx="4847409" cy="5472608"/>
          </a:xfrm>
          <a:prstGeom prst="rect">
            <a:avLst/>
          </a:prstGeom>
        </p:spPr>
      </p:pic>
    </p:spTree>
    <p:extLst>
      <p:ext uri="{BB962C8B-B14F-4D97-AF65-F5344CB8AC3E}">
        <p14:creationId xmlns:p14="http://schemas.microsoft.com/office/powerpoint/2010/main" val="40808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8000" b="1" dirty="0">
                <a:latin typeface="Microsoft JhengHei" pitchFamily="34" charset="-120"/>
                <a:ea typeface="Microsoft JhengHei" pitchFamily="34" charset="-120"/>
              </a:rPr>
              <a:t>西</a:t>
            </a:r>
            <a:r>
              <a:rPr lang="zh-TW" altLang="en-US" sz="8000" b="1" dirty="0" smtClean="0">
                <a:latin typeface="Microsoft JhengHei" pitchFamily="34" charset="-120"/>
                <a:ea typeface="Microsoft JhengHei" pitchFamily="34" charset="-120"/>
              </a:rPr>
              <a:t>遊</a:t>
            </a:r>
            <a:r>
              <a:rPr lang="en-US" altLang="zh-TW" sz="8000" b="1" dirty="0" smtClean="0">
                <a:latin typeface="Microsoft JhengHei" pitchFamily="34" charset="-120"/>
                <a:ea typeface="Microsoft JhengHei" pitchFamily="34" charset="-120"/>
              </a:rPr>
              <a:t/>
            </a:r>
            <a:br>
              <a:rPr lang="en-US" altLang="zh-TW" sz="8000" b="1" dirty="0" smtClean="0">
                <a:latin typeface="Microsoft JhengHei" pitchFamily="34" charset="-120"/>
                <a:ea typeface="Microsoft JhengHei" pitchFamily="34" charset="-120"/>
              </a:rPr>
            </a:br>
            <a:r>
              <a:rPr lang="zh-TW" altLang="en-US" sz="8000" b="1" dirty="0" smtClean="0">
                <a:latin typeface="Microsoft JhengHei" pitchFamily="34" charset="-120"/>
                <a:ea typeface="Microsoft JhengHei" pitchFamily="34" charset="-120"/>
              </a:rPr>
              <a:t>故事</a:t>
            </a:r>
            <a:r>
              <a:rPr lang="en-US" altLang="zh-TW" sz="8000" b="1" dirty="0" smtClean="0">
                <a:latin typeface="Microsoft JhengHei" pitchFamily="34" charset="-120"/>
                <a:ea typeface="Microsoft JhengHei" pitchFamily="34" charset="-120"/>
              </a:rPr>
              <a:t/>
            </a:r>
            <a:br>
              <a:rPr lang="en-US" altLang="zh-TW" sz="8000" b="1" dirty="0" smtClean="0">
                <a:latin typeface="Microsoft JhengHei" pitchFamily="34" charset="-120"/>
                <a:ea typeface="Microsoft JhengHei" pitchFamily="34" charset="-120"/>
              </a:rPr>
            </a:br>
            <a:r>
              <a:rPr lang="zh-TW" altLang="en-US" sz="8000" b="1" dirty="0" smtClean="0">
                <a:latin typeface="Microsoft JhengHei" pitchFamily="34" charset="-120"/>
                <a:ea typeface="Microsoft JhengHei" pitchFamily="34" charset="-120"/>
              </a:rPr>
              <a:t>二部曲</a:t>
            </a:r>
            <a:endParaRPr lang="en-US" sz="8000" b="1" dirty="0">
              <a:latin typeface="Microsoft JhengHei" pitchFamily="34" charset="-120"/>
              <a:ea typeface="Microsoft JhengHei"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440127173"/>
              </p:ext>
            </p:extLst>
          </p:nvPr>
        </p:nvGraphicFramePr>
        <p:xfrm>
          <a:off x="4942284" y="-675456"/>
          <a:ext cx="6786562" cy="524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圓角矩形 6"/>
          <p:cNvSpPr/>
          <p:nvPr/>
        </p:nvSpPr>
        <p:spPr>
          <a:xfrm>
            <a:off x="765820" y="4800600"/>
            <a:ext cx="3240360" cy="76201"/>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4" name="圖片 3"/>
          <p:cNvPicPr>
            <a:picLocks noChangeAspect="1"/>
          </p:cNvPicPr>
          <p:nvPr/>
        </p:nvPicPr>
        <p:blipFill rotWithShape="1">
          <a:blip r:embed="rId8" cstate="print">
            <a:extLst>
              <a:ext uri="{28A0092B-C50C-407E-A947-70E740481C1C}">
                <a14:useLocalDpi xmlns:a14="http://schemas.microsoft.com/office/drawing/2010/main" val="0"/>
              </a:ext>
            </a:extLst>
          </a:blip>
          <a:srcRect r="6596" b="10312"/>
          <a:stretch/>
        </p:blipFill>
        <p:spPr>
          <a:xfrm>
            <a:off x="7966620" y="692697"/>
            <a:ext cx="3816424" cy="5184576"/>
          </a:xfrm>
          <a:prstGeom prst="rect">
            <a:avLst/>
          </a:prstGeom>
        </p:spPr>
      </p:pic>
    </p:spTree>
    <p:extLst>
      <p:ext uri="{BB962C8B-B14F-4D97-AF65-F5344CB8AC3E}">
        <p14:creationId xmlns:p14="http://schemas.microsoft.com/office/powerpoint/2010/main" val="275404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870276" y="1772816"/>
            <a:ext cx="6786614" cy="5249716"/>
          </a:xfrm>
        </p:spPr>
        <p:txBody>
          <a:bodyPr>
            <a:normAutofit/>
          </a:bodyPr>
          <a:lstStyle/>
          <a:p>
            <a:r>
              <a:rPr lang="zh-TW" altLang="en-US" sz="5400" b="1" dirty="0" smtClean="0">
                <a:latin typeface="微軟正黑體" panose="020B0604030504040204" pitchFamily="34" charset="-120"/>
                <a:ea typeface="微軟正黑體" panose="020B0604030504040204" pitchFamily="34" charset="-120"/>
              </a:rPr>
              <a:t>原本</a:t>
            </a:r>
            <a:r>
              <a:rPr lang="zh-TW" altLang="en-US" sz="5400" b="1" dirty="0">
                <a:latin typeface="微軟正黑體" panose="020B0604030504040204" pitchFamily="34" charset="-120"/>
                <a:ea typeface="微軟正黑體" panose="020B0604030504040204" pitchFamily="34" charset="-120"/>
              </a:rPr>
              <a:t>就沈默寡言的唐僧，進入</a:t>
            </a:r>
            <a:r>
              <a:rPr lang="en-US" altLang="zh-TW" sz="5400" b="1" dirty="0">
                <a:latin typeface="微軟正黑體" panose="020B0604030504040204" pitchFamily="34" charset="-120"/>
                <a:ea typeface="微軟正黑體" panose="020B0604030504040204" pitchFamily="34" charset="-120"/>
              </a:rPr>
              <a:t>21</a:t>
            </a:r>
            <a:r>
              <a:rPr lang="zh-TW" altLang="en-US" sz="5400" b="1" dirty="0">
                <a:latin typeface="微軟正黑體" panose="020B0604030504040204" pitchFamily="34" charset="-120"/>
                <a:ea typeface="微軟正黑體" panose="020B0604030504040204" pitchFamily="34" charset="-120"/>
              </a:rPr>
              <a:t>世紀之後，竟然得到</a:t>
            </a:r>
            <a:r>
              <a:rPr lang="zh-TW" altLang="en-US" sz="5400" b="1" dirty="0" smtClean="0">
                <a:latin typeface="微軟正黑體" panose="020B0604030504040204" pitchFamily="34" charset="-120"/>
                <a:ea typeface="微軟正黑體" panose="020B0604030504040204" pitchFamily="34" charset="-120"/>
              </a:rPr>
              <a:t>了社交恐懼症，</a:t>
            </a:r>
            <a:endParaRPr lang="zh-TW" altLang="en-US" b="1" dirty="0"/>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8557" t="5835" r="18556" b="9571"/>
          <a:stretch/>
        </p:blipFill>
        <p:spPr>
          <a:xfrm>
            <a:off x="117748" y="1052736"/>
            <a:ext cx="4392488" cy="4176464"/>
          </a:xfrm>
          <a:prstGeom prst="rect">
            <a:avLst/>
          </a:prstGeom>
        </p:spPr>
      </p:pic>
    </p:spTree>
    <p:extLst>
      <p:ext uri="{BB962C8B-B14F-4D97-AF65-F5344CB8AC3E}">
        <p14:creationId xmlns:p14="http://schemas.microsoft.com/office/powerpoint/2010/main" val="46533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oLiving_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_16x9">
      <a:majorFont>
        <a:latin typeface="Cambria"/>
        <a:ea typeface=""/>
        <a:cs typeface=""/>
      </a:majorFont>
      <a:minorFont>
        <a:latin typeface="Cambria"/>
        <a:ea typeface=""/>
        <a:cs typeface=""/>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EcoLiving">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1982DA8-EA6C-4E78-95DD-332D1E54B4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自然生活簡報 (寬螢幕)</Template>
  <TotalTime>0</TotalTime>
  <Words>733</Words>
  <Application>Microsoft Office PowerPoint</Application>
  <PresentationFormat>自訂</PresentationFormat>
  <Paragraphs>95</Paragraphs>
  <Slides>31</Slides>
  <Notes>8</Notes>
  <HiddenSlides>0</HiddenSlides>
  <MMClips>1</MMClips>
  <ScaleCrop>false</ScaleCrop>
  <HeadingPairs>
    <vt:vector size="4" baseType="variant">
      <vt:variant>
        <vt:lpstr>佈景主題</vt:lpstr>
      </vt:variant>
      <vt:variant>
        <vt:i4>1</vt:i4>
      </vt:variant>
      <vt:variant>
        <vt:lpstr>投影片標題</vt:lpstr>
      </vt:variant>
      <vt:variant>
        <vt:i4>31</vt:i4>
      </vt:variant>
    </vt:vector>
  </HeadingPairs>
  <TitlesOfParts>
    <vt:vector size="32" baseType="lpstr">
      <vt:lpstr>EcoLiving_16x9</vt:lpstr>
      <vt:lpstr>PowerPoint 簡報</vt:lpstr>
      <vt:lpstr>默契培養</vt:lpstr>
      <vt:lpstr>前情提要</vt:lpstr>
      <vt:lpstr>前情提要</vt:lpstr>
      <vt:lpstr>前情提要</vt:lpstr>
      <vt:lpstr>前情提要</vt:lpstr>
      <vt:lpstr>師父 愛你唷</vt:lpstr>
      <vt:lpstr>西遊 故事 二部曲</vt:lpstr>
      <vt:lpstr>PowerPoint 簡報</vt:lpstr>
      <vt:lpstr>PowerPoint 簡報</vt:lpstr>
      <vt:lpstr>PowerPoint 簡報</vt:lpstr>
      <vt:lpstr>PowerPoint 簡報</vt:lpstr>
      <vt:lpstr>PowerPoint 簡報</vt:lpstr>
      <vt:lpstr>比手畫腳 傳情緒</vt:lpstr>
      <vt:lpstr>比手畫腳 傳情緒</vt:lpstr>
      <vt:lpstr>計時30秒</vt:lpstr>
      <vt:lpstr>比手畫腳 傳情緒</vt:lpstr>
      <vt:lpstr>計時30秒</vt:lpstr>
      <vt:lpstr>思考 進行曲</vt:lpstr>
      <vt:lpstr>思考 進行曲</vt:lpstr>
      <vt:lpstr>思考 進行曲</vt:lpstr>
      <vt:lpstr>重點歸納</vt:lpstr>
      <vt:lpstr>回想一下</vt:lpstr>
      <vt:lpstr>我們 調整好自己的情緒之後。 可以給親友支持與關懷，讓他們早日走出自己的陰霾。 </vt:lpstr>
      <vt:lpstr>抽案例 請各組抽出案例 </vt:lpstr>
      <vt:lpstr>案例一</vt:lpstr>
      <vt:lpstr>案例二</vt:lpstr>
      <vt:lpstr>PowerPoint 簡報</vt:lpstr>
      <vt:lpstr>愛的 傳遞信</vt:lpstr>
      <vt:lpstr>分享 時間</vt:lpstr>
      <vt:lpstr>今天 我學到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2019-09-05T01:43:19Z</dcterms:created>
  <dcterms:modified xsi:type="dcterms:W3CDTF">2021-10-18T01:04:43Z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TC028010969991</vt:lpwstr>
  </property>
</Properties>
</file>