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088" r:id="rId2"/>
    <p:sldId id="1280" r:id="rId3"/>
    <p:sldId id="1272" r:id="rId4"/>
    <p:sldId id="665" r:id="rId5"/>
    <p:sldId id="878" r:id="rId6"/>
    <p:sldId id="1273" r:id="rId7"/>
    <p:sldId id="1278" r:id="rId8"/>
    <p:sldId id="1274" r:id="rId9"/>
    <p:sldId id="1040" r:id="rId10"/>
    <p:sldId id="1257" r:id="rId11"/>
    <p:sldId id="899" r:id="rId12"/>
    <p:sldId id="1259" r:id="rId13"/>
    <p:sldId id="1103" r:id="rId14"/>
    <p:sldId id="1052" r:id="rId15"/>
    <p:sldId id="1276" r:id="rId16"/>
    <p:sldId id="1262" r:id="rId17"/>
    <p:sldId id="1269" r:id="rId18"/>
    <p:sldId id="1264" r:id="rId19"/>
    <p:sldId id="1270" r:id="rId20"/>
    <p:sldId id="1265" r:id="rId21"/>
    <p:sldId id="1267" r:id="rId22"/>
    <p:sldId id="1263" r:id="rId23"/>
    <p:sldId id="1268" r:id="rId24"/>
    <p:sldId id="1281" r:id="rId25"/>
    <p:sldId id="1279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Tu" initials="M" lastIdx="1" clrIdx="0">
    <p:extLst>
      <p:ext uri="{19B8F6BF-5375-455C-9EA6-DF929625EA0E}">
        <p15:presenceInfo xmlns:p15="http://schemas.microsoft.com/office/powerpoint/2012/main" xmlns="" userId="MsT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9FF66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368" autoAdjust="0"/>
    <p:restoredTop sz="93971" autoAdjust="0"/>
  </p:normalViewPr>
  <p:slideViewPr>
    <p:cSldViewPr snapToGrid="0">
      <p:cViewPr>
        <p:scale>
          <a:sx n="80" d="100"/>
          <a:sy n="80" d="100"/>
        </p:scale>
        <p:origin x="-1734" y="-8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090222-DC51-4AB7-86FE-43B7AB0D7C8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39521B8-1971-4FB8-8972-3B2B106BA495}">
      <dgm:prSet phldrT="[文字]"/>
      <dgm:spPr/>
      <dgm:t>
        <a:bodyPr/>
        <a:lstStyle/>
        <a:p>
          <a:r>
            <a:rPr lang="zh-TW" altLang="en-US" b="1" dirty="0" smtClean="0"/>
            <a:t>體驗</a:t>
          </a:r>
          <a:endParaRPr lang="zh-TW" altLang="en-US" b="1" dirty="0"/>
        </a:p>
      </dgm:t>
    </dgm:pt>
    <dgm:pt modelId="{6FFDA6D5-F9EE-4263-88D2-A3AE2A763481}" type="parTrans" cxnId="{5AF0A635-5DF0-4963-9A04-03618E5AA7E5}">
      <dgm:prSet/>
      <dgm:spPr/>
      <dgm:t>
        <a:bodyPr/>
        <a:lstStyle/>
        <a:p>
          <a:endParaRPr lang="zh-TW" altLang="en-US" b="1"/>
        </a:p>
      </dgm:t>
    </dgm:pt>
    <dgm:pt modelId="{904E5AC9-F5DE-4159-AB98-3D7F99B2B534}" type="sibTrans" cxnId="{5AF0A635-5DF0-4963-9A04-03618E5AA7E5}">
      <dgm:prSet/>
      <dgm:spPr/>
      <dgm:t>
        <a:bodyPr/>
        <a:lstStyle/>
        <a:p>
          <a:endParaRPr lang="zh-TW" altLang="en-US" b="1"/>
        </a:p>
      </dgm:t>
    </dgm:pt>
    <dgm:pt modelId="{E84B2B64-0CB7-45BC-BCB3-1E1DCFFA302E}">
      <dgm:prSet phldrT="[文字]"/>
      <dgm:spPr/>
      <dgm:t>
        <a:bodyPr/>
        <a:lstStyle/>
        <a:p>
          <a:r>
            <a:rPr lang="zh-TW" altLang="en-US" b="1" dirty="0" smtClean="0"/>
            <a:t>關愛與同理心</a:t>
          </a:r>
          <a:endParaRPr lang="zh-TW" altLang="en-US" b="1" dirty="0"/>
        </a:p>
      </dgm:t>
    </dgm:pt>
    <dgm:pt modelId="{D51B1E44-2523-4DF7-ADB1-B214939B7457}" type="parTrans" cxnId="{0AB3FA51-A3A2-48D5-B88A-7AA941568A87}">
      <dgm:prSet/>
      <dgm:spPr/>
      <dgm:t>
        <a:bodyPr/>
        <a:lstStyle/>
        <a:p>
          <a:endParaRPr lang="zh-TW" altLang="en-US" b="1"/>
        </a:p>
      </dgm:t>
    </dgm:pt>
    <dgm:pt modelId="{C5FEAAB3-6FF9-4074-B772-F71CCECCFC08}" type="sibTrans" cxnId="{0AB3FA51-A3A2-48D5-B88A-7AA941568A87}">
      <dgm:prSet/>
      <dgm:spPr/>
      <dgm:t>
        <a:bodyPr/>
        <a:lstStyle/>
        <a:p>
          <a:endParaRPr lang="zh-TW" altLang="en-US" b="1"/>
        </a:p>
      </dgm:t>
    </dgm:pt>
    <dgm:pt modelId="{5287B020-29D9-46A9-A736-127599E3D2F8}">
      <dgm:prSet phldrT="[文字]"/>
      <dgm:spPr/>
      <dgm:t>
        <a:bodyPr/>
        <a:lstStyle/>
        <a:p>
          <a:r>
            <a:rPr lang="zh-TW" altLang="en-US" b="1" dirty="0" smtClean="0"/>
            <a:t>團結合作負責</a:t>
          </a:r>
          <a:endParaRPr lang="zh-TW" altLang="en-US" b="1" dirty="0"/>
        </a:p>
      </dgm:t>
    </dgm:pt>
    <dgm:pt modelId="{003865F6-BEAE-49CE-BD17-B6C43B305523}" type="parTrans" cxnId="{C75A0C13-81D2-46FD-8CC1-09481C5A2E7A}">
      <dgm:prSet/>
      <dgm:spPr/>
      <dgm:t>
        <a:bodyPr/>
        <a:lstStyle/>
        <a:p>
          <a:endParaRPr lang="zh-TW" altLang="en-US" b="1"/>
        </a:p>
      </dgm:t>
    </dgm:pt>
    <dgm:pt modelId="{387DE41C-0841-4997-9668-88B7C5051DC8}" type="sibTrans" cxnId="{C75A0C13-81D2-46FD-8CC1-09481C5A2E7A}">
      <dgm:prSet/>
      <dgm:spPr/>
      <dgm:t>
        <a:bodyPr/>
        <a:lstStyle/>
        <a:p>
          <a:endParaRPr lang="zh-TW" altLang="en-US" b="1"/>
        </a:p>
      </dgm:t>
    </dgm:pt>
    <dgm:pt modelId="{126EE59B-EA5A-461F-8692-71CBFA474E53}">
      <dgm:prSet/>
      <dgm:spPr/>
      <dgm:t>
        <a:bodyPr/>
        <a:lstStyle/>
        <a:p>
          <a:r>
            <a:rPr lang="zh-TW" altLang="en-US" b="1" dirty="0" smtClean="0"/>
            <a:t>體驗與分享</a:t>
          </a:r>
          <a:endParaRPr lang="zh-TW" altLang="en-US" b="1" dirty="0"/>
        </a:p>
      </dgm:t>
    </dgm:pt>
    <dgm:pt modelId="{D347761D-4314-49E1-9942-18A4F38595B0}" type="parTrans" cxnId="{EB2A7E40-E041-4D01-A600-7A582B00E870}">
      <dgm:prSet/>
      <dgm:spPr/>
      <dgm:t>
        <a:bodyPr/>
        <a:lstStyle/>
        <a:p>
          <a:endParaRPr lang="zh-TW" altLang="en-US" b="1"/>
        </a:p>
      </dgm:t>
    </dgm:pt>
    <dgm:pt modelId="{A65A6FC1-361D-4325-8E0D-98BBE35C73E6}" type="sibTrans" cxnId="{EB2A7E40-E041-4D01-A600-7A582B00E870}">
      <dgm:prSet/>
      <dgm:spPr/>
      <dgm:t>
        <a:bodyPr/>
        <a:lstStyle/>
        <a:p>
          <a:endParaRPr lang="zh-TW" altLang="en-US" b="1"/>
        </a:p>
      </dgm:t>
    </dgm:pt>
    <dgm:pt modelId="{C6343C72-4BF0-41F4-84E8-F30B718A29DD}">
      <dgm:prSet/>
      <dgm:spPr/>
      <dgm:t>
        <a:bodyPr/>
        <a:lstStyle/>
        <a:p>
          <a:r>
            <a:rPr lang="zh-TW" altLang="en-US" b="1" dirty="0" smtClean="0"/>
            <a:t>領導統御技巧 </a:t>
          </a:r>
          <a:endParaRPr lang="zh-TW" altLang="en-US" b="1" dirty="0"/>
        </a:p>
      </dgm:t>
    </dgm:pt>
    <dgm:pt modelId="{DA0645AB-85D5-4982-BF2D-30D3F86AE071}" type="parTrans" cxnId="{8F2BEE0C-0F78-415A-9DFE-6030913CA3DB}">
      <dgm:prSet/>
      <dgm:spPr/>
      <dgm:t>
        <a:bodyPr/>
        <a:lstStyle/>
        <a:p>
          <a:endParaRPr lang="zh-TW" altLang="en-US" b="1"/>
        </a:p>
      </dgm:t>
    </dgm:pt>
    <dgm:pt modelId="{789EB6E2-C098-418F-A004-E83A2E0B8A05}" type="sibTrans" cxnId="{8F2BEE0C-0F78-415A-9DFE-6030913CA3DB}">
      <dgm:prSet/>
      <dgm:spPr/>
      <dgm:t>
        <a:bodyPr/>
        <a:lstStyle/>
        <a:p>
          <a:endParaRPr lang="zh-TW" altLang="en-US" b="1"/>
        </a:p>
      </dgm:t>
    </dgm:pt>
    <dgm:pt modelId="{525C36B2-962A-4BE4-BAAB-9255580EF6E1}" type="pres">
      <dgm:prSet presAssocID="{7B090222-DC51-4AB7-86FE-43B7AB0D7C8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1EC73E1-B23A-4A01-A458-B39608DBC489}" type="pres">
      <dgm:prSet presAssocID="{B39521B8-1971-4FB8-8972-3B2B106BA495}" presName="root" presStyleCnt="0"/>
      <dgm:spPr/>
    </dgm:pt>
    <dgm:pt modelId="{E3DA2296-C9F6-4720-AD4A-3C7C4E4EC46A}" type="pres">
      <dgm:prSet presAssocID="{B39521B8-1971-4FB8-8972-3B2B106BA495}" presName="rootComposite" presStyleCnt="0"/>
      <dgm:spPr/>
    </dgm:pt>
    <dgm:pt modelId="{50583D52-8FAD-4EF7-B9B1-A18846855D0A}" type="pres">
      <dgm:prSet presAssocID="{B39521B8-1971-4FB8-8972-3B2B106BA495}" presName="rootText" presStyleLbl="node1" presStyleIdx="0" presStyleCnt="1" custScaleX="50286" custScaleY="31058" custLinFactNeighborX="6787" custLinFactNeighborY="9203"/>
      <dgm:spPr/>
      <dgm:t>
        <a:bodyPr/>
        <a:lstStyle/>
        <a:p>
          <a:endParaRPr lang="zh-TW" altLang="en-US"/>
        </a:p>
      </dgm:t>
    </dgm:pt>
    <dgm:pt modelId="{479FFCD8-2DCA-401F-9866-4D236D8F46A1}" type="pres">
      <dgm:prSet presAssocID="{B39521B8-1971-4FB8-8972-3B2B106BA495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07F53767-6CF4-405A-9B9D-D09B52E0D429}" type="pres">
      <dgm:prSet presAssocID="{B39521B8-1971-4FB8-8972-3B2B106BA495}" presName="childShape" presStyleCnt="0"/>
      <dgm:spPr/>
    </dgm:pt>
    <dgm:pt modelId="{D4DBE276-A41E-4ED5-9FF4-318F53D11351}" type="pres">
      <dgm:prSet presAssocID="{D347761D-4314-49E1-9942-18A4F38595B0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6CDB09D7-E9BD-43D4-871F-B82FC89E7320}" type="pres">
      <dgm:prSet presAssocID="{126EE59B-EA5A-461F-8692-71CBFA474E53}" presName="childText" presStyleLbl="bgAcc1" presStyleIdx="0" presStyleCnt="4" custScaleX="148767" custLinFactNeighborX="57254" custLinFactNeighborY="147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7BDD5F-77EE-49D9-82A6-71BD87111071}" type="pres">
      <dgm:prSet presAssocID="{D51B1E44-2523-4DF7-ADB1-B214939B7457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6A29F4ED-17C1-4C6E-A454-5C8047D1B2D1}" type="pres">
      <dgm:prSet presAssocID="{E84B2B64-0CB7-45BC-BCB3-1E1DCFFA302E}" presName="childText" presStyleLbl="bgAcc1" presStyleIdx="1" presStyleCnt="4" custScaleX="156654" custLinFactNeighborX="62498" custLinFactNeighborY="133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DE01B0-CE57-42F0-933A-661E531A6880}" type="pres">
      <dgm:prSet presAssocID="{DA0645AB-85D5-4982-BF2D-30D3F86AE071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981A553B-9AAD-4CAA-B033-FAF241EE1EB8}" type="pres">
      <dgm:prSet presAssocID="{C6343C72-4BF0-41F4-84E8-F30B718A29DD}" presName="childText" presStyleLbl="bgAcc1" presStyleIdx="2" presStyleCnt="4" custScaleX="155202" custLinFactNeighborX="58390" custLinFactNeighborY="979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ABDCAF-BD56-4CC5-BFFA-38396AD52A18}" type="pres">
      <dgm:prSet presAssocID="{003865F6-BEAE-49CE-BD17-B6C43B305523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55AD39B0-D567-4E92-BCA1-3B172060790F}" type="pres">
      <dgm:prSet presAssocID="{5287B020-29D9-46A9-A736-127599E3D2F8}" presName="childText" presStyleLbl="bgAcc1" presStyleIdx="3" presStyleCnt="4" custScaleX="170031" custLinFactNeighborX="61556" custLinFactNeighborY="30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2BEE0C-0F78-415A-9DFE-6030913CA3DB}" srcId="{B39521B8-1971-4FB8-8972-3B2B106BA495}" destId="{C6343C72-4BF0-41F4-84E8-F30B718A29DD}" srcOrd="2" destOrd="0" parTransId="{DA0645AB-85D5-4982-BF2D-30D3F86AE071}" sibTransId="{789EB6E2-C098-418F-A004-E83A2E0B8A05}"/>
    <dgm:cxn modelId="{24902F67-7803-45FE-9D93-AAB28F35B8AC}" type="presOf" srcId="{E84B2B64-0CB7-45BC-BCB3-1E1DCFFA302E}" destId="{6A29F4ED-17C1-4C6E-A454-5C8047D1B2D1}" srcOrd="0" destOrd="0" presId="urn:microsoft.com/office/officeart/2005/8/layout/hierarchy3"/>
    <dgm:cxn modelId="{5AF0A635-5DF0-4963-9A04-03618E5AA7E5}" srcId="{7B090222-DC51-4AB7-86FE-43B7AB0D7C8E}" destId="{B39521B8-1971-4FB8-8972-3B2B106BA495}" srcOrd="0" destOrd="0" parTransId="{6FFDA6D5-F9EE-4263-88D2-A3AE2A763481}" sibTransId="{904E5AC9-F5DE-4159-AB98-3D7F99B2B534}"/>
    <dgm:cxn modelId="{C5A38F51-07A5-4A62-93A4-8D70812DDF54}" type="presOf" srcId="{B39521B8-1971-4FB8-8972-3B2B106BA495}" destId="{479FFCD8-2DCA-401F-9866-4D236D8F46A1}" srcOrd="1" destOrd="0" presId="urn:microsoft.com/office/officeart/2005/8/layout/hierarchy3"/>
    <dgm:cxn modelId="{7C149668-8B54-4FF2-956F-6EC2C090E53E}" type="presOf" srcId="{126EE59B-EA5A-461F-8692-71CBFA474E53}" destId="{6CDB09D7-E9BD-43D4-871F-B82FC89E7320}" srcOrd="0" destOrd="0" presId="urn:microsoft.com/office/officeart/2005/8/layout/hierarchy3"/>
    <dgm:cxn modelId="{EB2A7E40-E041-4D01-A600-7A582B00E870}" srcId="{B39521B8-1971-4FB8-8972-3B2B106BA495}" destId="{126EE59B-EA5A-461F-8692-71CBFA474E53}" srcOrd="0" destOrd="0" parTransId="{D347761D-4314-49E1-9942-18A4F38595B0}" sibTransId="{A65A6FC1-361D-4325-8E0D-98BBE35C73E6}"/>
    <dgm:cxn modelId="{0AB3FA51-A3A2-48D5-B88A-7AA941568A87}" srcId="{B39521B8-1971-4FB8-8972-3B2B106BA495}" destId="{E84B2B64-0CB7-45BC-BCB3-1E1DCFFA302E}" srcOrd="1" destOrd="0" parTransId="{D51B1E44-2523-4DF7-ADB1-B214939B7457}" sibTransId="{C5FEAAB3-6FF9-4074-B772-F71CCECCFC08}"/>
    <dgm:cxn modelId="{7C65D171-7200-45B2-B9DB-FFD7AE01E8A6}" type="presOf" srcId="{DA0645AB-85D5-4982-BF2D-30D3F86AE071}" destId="{CADE01B0-CE57-42F0-933A-661E531A6880}" srcOrd="0" destOrd="0" presId="urn:microsoft.com/office/officeart/2005/8/layout/hierarchy3"/>
    <dgm:cxn modelId="{C75A0C13-81D2-46FD-8CC1-09481C5A2E7A}" srcId="{B39521B8-1971-4FB8-8972-3B2B106BA495}" destId="{5287B020-29D9-46A9-A736-127599E3D2F8}" srcOrd="3" destOrd="0" parTransId="{003865F6-BEAE-49CE-BD17-B6C43B305523}" sibTransId="{387DE41C-0841-4997-9668-88B7C5051DC8}"/>
    <dgm:cxn modelId="{EC25A9D1-49B7-42CB-82D7-E5F7E6ED508A}" type="presOf" srcId="{D347761D-4314-49E1-9942-18A4F38595B0}" destId="{D4DBE276-A41E-4ED5-9FF4-318F53D11351}" srcOrd="0" destOrd="0" presId="urn:microsoft.com/office/officeart/2005/8/layout/hierarchy3"/>
    <dgm:cxn modelId="{296516D1-7A15-4FC1-87BA-079020D400D0}" type="presOf" srcId="{D51B1E44-2523-4DF7-ADB1-B214939B7457}" destId="{077BDD5F-77EE-49D9-82A6-71BD87111071}" srcOrd="0" destOrd="0" presId="urn:microsoft.com/office/officeart/2005/8/layout/hierarchy3"/>
    <dgm:cxn modelId="{1279120E-6743-4352-AD8F-CE09C1867256}" type="presOf" srcId="{003865F6-BEAE-49CE-BD17-B6C43B305523}" destId="{26ABDCAF-BD56-4CC5-BFFA-38396AD52A18}" srcOrd="0" destOrd="0" presId="urn:microsoft.com/office/officeart/2005/8/layout/hierarchy3"/>
    <dgm:cxn modelId="{77AE97AF-AC8E-47E8-8185-A1681957B7DD}" type="presOf" srcId="{5287B020-29D9-46A9-A736-127599E3D2F8}" destId="{55AD39B0-D567-4E92-BCA1-3B172060790F}" srcOrd="0" destOrd="0" presId="urn:microsoft.com/office/officeart/2005/8/layout/hierarchy3"/>
    <dgm:cxn modelId="{2E02D3BE-AFC2-4154-8C48-8B59571BE9CD}" type="presOf" srcId="{C6343C72-4BF0-41F4-84E8-F30B718A29DD}" destId="{981A553B-9AAD-4CAA-B033-FAF241EE1EB8}" srcOrd="0" destOrd="0" presId="urn:microsoft.com/office/officeart/2005/8/layout/hierarchy3"/>
    <dgm:cxn modelId="{7CCA2C2E-1A7D-4448-8674-9FDACE0115CF}" type="presOf" srcId="{B39521B8-1971-4FB8-8972-3B2B106BA495}" destId="{50583D52-8FAD-4EF7-B9B1-A18846855D0A}" srcOrd="0" destOrd="0" presId="urn:microsoft.com/office/officeart/2005/8/layout/hierarchy3"/>
    <dgm:cxn modelId="{E2474BD8-3002-4CDC-A7FE-493F3173B9AC}" type="presOf" srcId="{7B090222-DC51-4AB7-86FE-43B7AB0D7C8E}" destId="{525C36B2-962A-4BE4-BAAB-9255580EF6E1}" srcOrd="0" destOrd="0" presId="urn:microsoft.com/office/officeart/2005/8/layout/hierarchy3"/>
    <dgm:cxn modelId="{07C08D3D-8DA7-4A35-9686-2A76DA8931F0}" type="presParOf" srcId="{525C36B2-962A-4BE4-BAAB-9255580EF6E1}" destId="{01EC73E1-B23A-4A01-A458-B39608DBC489}" srcOrd="0" destOrd="0" presId="urn:microsoft.com/office/officeart/2005/8/layout/hierarchy3"/>
    <dgm:cxn modelId="{0D02F091-7A7D-4977-B5AD-5074BFCE94C8}" type="presParOf" srcId="{01EC73E1-B23A-4A01-A458-B39608DBC489}" destId="{E3DA2296-C9F6-4720-AD4A-3C7C4E4EC46A}" srcOrd="0" destOrd="0" presId="urn:microsoft.com/office/officeart/2005/8/layout/hierarchy3"/>
    <dgm:cxn modelId="{4539B37C-5F0F-4D07-8233-43797AF8C72D}" type="presParOf" srcId="{E3DA2296-C9F6-4720-AD4A-3C7C4E4EC46A}" destId="{50583D52-8FAD-4EF7-B9B1-A18846855D0A}" srcOrd="0" destOrd="0" presId="urn:microsoft.com/office/officeart/2005/8/layout/hierarchy3"/>
    <dgm:cxn modelId="{0FB0B219-AB4B-49B2-B9DC-AA1A0C34A761}" type="presParOf" srcId="{E3DA2296-C9F6-4720-AD4A-3C7C4E4EC46A}" destId="{479FFCD8-2DCA-401F-9866-4D236D8F46A1}" srcOrd="1" destOrd="0" presId="urn:microsoft.com/office/officeart/2005/8/layout/hierarchy3"/>
    <dgm:cxn modelId="{6A584D69-3047-4845-8D2C-1B16B5A389CA}" type="presParOf" srcId="{01EC73E1-B23A-4A01-A458-B39608DBC489}" destId="{07F53767-6CF4-405A-9B9D-D09B52E0D429}" srcOrd="1" destOrd="0" presId="urn:microsoft.com/office/officeart/2005/8/layout/hierarchy3"/>
    <dgm:cxn modelId="{2499F854-13D5-4977-B813-B81A57089942}" type="presParOf" srcId="{07F53767-6CF4-405A-9B9D-D09B52E0D429}" destId="{D4DBE276-A41E-4ED5-9FF4-318F53D11351}" srcOrd="0" destOrd="0" presId="urn:microsoft.com/office/officeart/2005/8/layout/hierarchy3"/>
    <dgm:cxn modelId="{777619CF-0066-4C77-9F04-E2CA80D2FC87}" type="presParOf" srcId="{07F53767-6CF4-405A-9B9D-D09B52E0D429}" destId="{6CDB09D7-E9BD-43D4-871F-B82FC89E7320}" srcOrd="1" destOrd="0" presId="urn:microsoft.com/office/officeart/2005/8/layout/hierarchy3"/>
    <dgm:cxn modelId="{B2E53CE8-7B52-4388-B9FD-BB0165D170F8}" type="presParOf" srcId="{07F53767-6CF4-405A-9B9D-D09B52E0D429}" destId="{077BDD5F-77EE-49D9-82A6-71BD87111071}" srcOrd="2" destOrd="0" presId="urn:microsoft.com/office/officeart/2005/8/layout/hierarchy3"/>
    <dgm:cxn modelId="{7D7C12C1-13E1-490F-80BF-0D715371A50D}" type="presParOf" srcId="{07F53767-6CF4-405A-9B9D-D09B52E0D429}" destId="{6A29F4ED-17C1-4C6E-A454-5C8047D1B2D1}" srcOrd="3" destOrd="0" presId="urn:microsoft.com/office/officeart/2005/8/layout/hierarchy3"/>
    <dgm:cxn modelId="{450AA21D-215F-4338-9E2D-3000662B1EB9}" type="presParOf" srcId="{07F53767-6CF4-405A-9B9D-D09B52E0D429}" destId="{CADE01B0-CE57-42F0-933A-661E531A6880}" srcOrd="4" destOrd="0" presId="urn:microsoft.com/office/officeart/2005/8/layout/hierarchy3"/>
    <dgm:cxn modelId="{292EF256-AB67-4F6A-9097-DF021D118188}" type="presParOf" srcId="{07F53767-6CF4-405A-9B9D-D09B52E0D429}" destId="{981A553B-9AAD-4CAA-B033-FAF241EE1EB8}" srcOrd="5" destOrd="0" presId="urn:microsoft.com/office/officeart/2005/8/layout/hierarchy3"/>
    <dgm:cxn modelId="{DE594CA9-29AF-40B7-851D-3FABFF78ADB0}" type="presParOf" srcId="{07F53767-6CF4-405A-9B9D-D09B52E0D429}" destId="{26ABDCAF-BD56-4CC5-BFFA-38396AD52A18}" srcOrd="6" destOrd="0" presId="urn:microsoft.com/office/officeart/2005/8/layout/hierarchy3"/>
    <dgm:cxn modelId="{48867C2A-3EAD-45BC-8178-DCA930602C60}" type="presParOf" srcId="{07F53767-6CF4-405A-9B9D-D09B52E0D429}" destId="{55AD39B0-D567-4E92-BCA1-3B172060790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FE37F-3174-4BBD-9CCB-0DF620A9185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62F3795-3CE9-4CCF-8911-0AC380563AB0}">
      <dgm:prSet phldrT="[文字]"/>
      <dgm:spPr/>
      <dgm:t>
        <a:bodyPr/>
        <a:lstStyle/>
        <a:p>
          <a:r>
            <a:rPr lang="en-US" altLang="zh-TW" b="1" dirty="0" smtClean="0"/>
            <a:t>Hiking</a:t>
          </a:r>
          <a:endParaRPr lang="zh-TW" altLang="en-US" b="1" dirty="0"/>
        </a:p>
      </dgm:t>
    </dgm:pt>
    <dgm:pt modelId="{261AF9C2-B193-4949-8ACE-929AB302B565}" type="parTrans" cxnId="{97FC8E8E-580B-4EF5-8102-90777FD2A08D}">
      <dgm:prSet/>
      <dgm:spPr/>
      <dgm:t>
        <a:bodyPr/>
        <a:lstStyle/>
        <a:p>
          <a:endParaRPr lang="zh-TW" altLang="en-US" b="1"/>
        </a:p>
      </dgm:t>
    </dgm:pt>
    <dgm:pt modelId="{910C421C-9BEF-42FA-B782-56B5CB913044}" type="sibTrans" cxnId="{97FC8E8E-580B-4EF5-8102-90777FD2A08D}">
      <dgm:prSet/>
      <dgm:spPr/>
      <dgm:t>
        <a:bodyPr/>
        <a:lstStyle/>
        <a:p>
          <a:endParaRPr lang="zh-TW" altLang="en-US" b="1"/>
        </a:p>
      </dgm:t>
    </dgm:pt>
    <dgm:pt modelId="{A279A3BE-21EF-4C38-ADA3-2BF5352FFDF7}">
      <dgm:prSet phldrT="[文字]"/>
      <dgm:spPr/>
      <dgm:t>
        <a:bodyPr/>
        <a:lstStyle/>
        <a:p>
          <a:r>
            <a:rPr lang="en-US" altLang="zh-TW" b="1" dirty="0" smtClean="0"/>
            <a:t>Trekking</a:t>
          </a:r>
          <a:r>
            <a:rPr lang="zh-TW" altLang="en-US" b="1" dirty="0" smtClean="0"/>
            <a:t> 荒野健行</a:t>
          </a:r>
          <a:endParaRPr lang="zh-TW" altLang="en-US" b="1" dirty="0"/>
        </a:p>
      </dgm:t>
    </dgm:pt>
    <dgm:pt modelId="{60FC4C9E-764B-4EA7-AD85-144DD433BD07}" type="parTrans" cxnId="{E2D04D01-4ABB-4A9A-9607-2200E5506301}">
      <dgm:prSet/>
      <dgm:spPr/>
      <dgm:t>
        <a:bodyPr/>
        <a:lstStyle/>
        <a:p>
          <a:endParaRPr lang="zh-TW" altLang="en-US" b="1"/>
        </a:p>
      </dgm:t>
    </dgm:pt>
    <dgm:pt modelId="{6CBAF7B3-6087-4816-AFE3-F2B59E96D950}" type="sibTrans" cxnId="{E2D04D01-4ABB-4A9A-9607-2200E5506301}">
      <dgm:prSet/>
      <dgm:spPr/>
      <dgm:t>
        <a:bodyPr/>
        <a:lstStyle/>
        <a:p>
          <a:endParaRPr lang="zh-TW" altLang="en-US" b="1"/>
        </a:p>
      </dgm:t>
    </dgm:pt>
    <dgm:pt modelId="{F60183A9-FE1F-409C-A591-99733AD20ADB}">
      <dgm:prSet phldrT="[文字]"/>
      <dgm:spPr/>
      <dgm:t>
        <a:bodyPr/>
        <a:lstStyle/>
        <a:p>
          <a:r>
            <a:rPr lang="en-US" altLang="zh-TW" b="1" dirty="0" smtClean="0"/>
            <a:t>Mountaineering</a:t>
          </a:r>
          <a:r>
            <a:rPr lang="zh-TW" altLang="en-US" b="1" dirty="0" smtClean="0"/>
            <a:t> </a:t>
          </a:r>
          <a:r>
            <a:rPr lang="zh-TW" altLang="en-US" b="1" dirty="0" smtClean="0">
              <a:latin typeface="Adobe 明體 Std L" panose="02020300000000000000" pitchFamily="18" charset="-120"/>
              <a:ea typeface="Adobe 明體 Std L" panose="02020300000000000000" pitchFamily="18" charset="-120"/>
            </a:rPr>
            <a:t>登山</a:t>
          </a:r>
          <a:endParaRPr lang="zh-TW" altLang="en-US" b="1" dirty="0">
            <a:latin typeface="Adobe 明體 Std L" panose="02020300000000000000" pitchFamily="18" charset="-120"/>
            <a:ea typeface="Adobe 明體 Std L" panose="02020300000000000000" pitchFamily="18" charset="-120"/>
          </a:endParaRPr>
        </a:p>
      </dgm:t>
    </dgm:pt>
    <dgm:pt modelId="{A8091666-8DD2-4CD0-A339-51735359F3DD}" type="parTrans" cxnId="{7652CBE2-FB2D-46B8-8DFD-59A56768C79C}">
      <dgm:prSet/>
      <dgm:spPr/>
      <dgm:t>
        <a:bodyPr/>
        <a:lstStyle/>
        <a:p>
          <a:endParaRPr lang="zh-TW" altLang="en-US" b="1"/>
        </a:p>
      </dgm:t>
    </dgm:pt>
    <dgm:pt modelId="{C130B928-F6AA-4F2F-A0C3-731BD55A342A}" type="sibTrans" cxnId="{7652CBE2-FB2D-46B8-8DFD-59A56768C79C}">
      <dgm:prSet/>
      <dgm:spPr/>
      <dgm:t>
        <a:bodyPr/>
        <a:lstStyle/>
        <a:p>
          <a:endParaRPr lang="zh-TW" altLang="en-US" b="1"/>
        </a:p>
      </dgm:t>
    </dgm:pt>
    <dgm:pt modelId="{562287FE-EADE-4FBE-B28B-B44658C7F51C}">
      <dgm:prSet/>
      <dgm:spPr/>
      <dgm:t>
        <a:bodyPr/>
        <a:lstStyle/>
        <a:p>
          <a:r>
            <a:rPr lang="en-US" altLang="zh-TW" b="1" dirty="0" smtClean="0"/>
            <a:t>Hiking</a:t>
          </a:r>
          <a:r>
            <a:rPr lang="zh-TW" altLang="en-US" b="1" dirty="0" smtClean="0"/>
            <a:t> 健行</a:t>
          </a:r>
          <a:endParaRPr lang="zh-TW" altLang="en-US" b="1" dirty="0"/>
        </a:p>
      </dgm:t>
    </dgm:pt>
    <dgm:pt modelId="{C3E65373-039D-4A10-915F-5A9AE299431A}" type="parTrans" cxnId="{75BC804F-75BD-4F11-9A3F-E9B233CE708F}">
      <dgm:prSet/>
      <dgm:spPr/>
      <dgm:t>
        <a:bodyPr/>
        <a:lstStyle/>
        <a:p>
          <a:endParaRPr lang="zh-TW" altLang="en-US" b="1"/>
        </a:p>
      </dgm:t>
    </dgm:pt>
    <dgm:pt modelId="{DDF25048-CC75-4AA1-81E4-D3A696462FCA}" type="sibTrans" cxnId="{75BC804F-75BD-4F11-9A3F-E9B233CE708F}">
      <dgm:prSet/>
      <dgm:spPr/>
      <dgm:t>
        <a:bodyPr/>
        <a:lstStyle/>
        <a:p>
          <a:endParaRPr lang="zh-TW" altLang="en-US" b="1"/>
        </a:p>
      </dgm:t>
    </dgm:pt>
    <dgm:pt modelId="{DCCD245C-F091-4B72-8B8A-30645695B782}">
      <dgm:prSet/>
      <dgm:spPr/>
      <dgm:t>
        <a:bodyPr/>
        <a:lstStyle/>
        <a:p>
          <a:r>
            <a:rPr lang="zh-TW" altLang="en-US" b="1" dirty="0" smtClean="0">
              <a:latin typeface="Adobe 明體 Std L" panose="02020300000000000000" pitchFamily="18" charset="-120"/>
              <a:ea typeface="Adobe 明體 Std L" panose="02020300000000000000" pitchFamily="18" charset="-120"/>
            </a:rPr>
            <a:t>攀岩 雪攀 溯溪 峽谷溪降</a:t>
          </a:r>
          <a:endParaRPr lang="en-US" altLang="zh-TW" b="1" dirty="0" smtClean="0">
            <a:latin typeface="Adobe 明體 Std L" panose="02020300000000000000" pitchFamily="18" charset="-120"/>
            <a:ea typeface="Adobe 明體 Std L" panose="02020300000000000000" pitchFamily="18" charset="-120"/>
          </a:endParaRPr>
        </a:p>
        <a:p>
          <a:r>
            <a:rPr lang="zh-TW" altLang="en-US" b="1" dirty="0" smtClean="0">
              <a:latin typeface="Adobe 明體 Std L" panose="02020300000000000000" pitchFamily="18" charset="-120"/>
              <a:ea typeface="Adobe 明體 Std L" panose="02020300000000000000" pitchFamily="18" charset="-120"/>
            </a:rPr>
            <a:t>繩索確保 </a:t>
          </a:r>
          <a:endParaRPr lang="zh-TW" altLang="en-US" b="1" dirty="0">
            <a:latin typeface="Adobe 明體 Std L" panose="02020300000000000000" pitchFamily="18" charset="-120"/>
            <a:ea typeface="Adobe 明體 Std L" panose="02020300000000000000" pitchFamily="18" charset="-120"/>
          </a:endParaRPr>
        </a:p>
      </dgm:t>
    </dgm:pt>
    <dgm:pt modelId="{E25003DD-1B3E-4F06-85CB-D2E2A993EE84}" type="parTrans" cxnId="{E47BEF83-CCDB-419E-A2BF-028249235FF9}">
      <dgm:prSet/>
      <dgm:spPr/>
      <dgm:t>
        <a:bodyPr/>
        <a:lstStyle/>
        <a:p>
          <a:endParaRPr lang="zh-TW" altLang="en-US" b="1"/>
        </a:p>
      </dgm:t>
    </dgm:pt>
    <dgm:pt modelId="{2FEA17B1-50F9-405D-9F2B-CD892E768BFB}" type="sibTrans" cxnId="{E47BEF83-CCDB-419E-A2BF-028249235FF9}">
      <dgm:prSet/>
      <dgm:spPr/>
      <dgm:t>
        <a:bodyPr/>
        <a:lstStyle/>
        <a:p>
          <a:endParaRPr lang="zh-TW" altLang="en-US" b="1"/>
        </a:p>
      </dgm:t>
    </dgm:pt>
    <dgm:pt modelId="{56F5FD4F-8A3F-49D4-ABAE-9C475C7436CC}" type="pres">
      <dgm:prSet presAssocID="{C0FFE37F-3174-4BBD-9CCB-0DF620A9185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1DEC100-CB9E-4193-B8DC-D9077E086E92}" type="pres">
      <dgm:prSet presAssocID="{A62F3795-3CE9-4CCF-8911-0AC380563AB0}" presName="root" presStyleCnt="0"/>
      <dgm:spPr/>
    </dgm:pt>
    <dgm:pt modelId="{A3F7FA4D-55DC-4609-BCB8-9CEC2D4D8434}" type="pres">
      <dgm:prSet presAssocID="{A62F3795-3CE9-4CCF-8911-0AC380563AB0}" presName="rootComposite" presStyleCnt="0"/>
      <dgm:spPr/>
    </dgm:pt>
    <dgm:pt modelId="{208D6351-963C-4B7A-A0A5-952D9F580373}" type="pres">
      <dgm:prSet presAssocID="{A62F3795-3CE9-4CCF-8911-0AC380563AB0}" presName="rootText" presStyleLbl="node1" presStyleIdx="0" presStyleCnt="1" custScaleX="51957" custScaleY="34478" custLinFactNeighborX="-4127" custLinFactNeighborY="-86144"/>
      <dgm:spPr/>
      <dgm:t>
        <a:bodyPr/>
        <a:lstStyle/>
        <a:p>
          <a:endParaRPr lang="zh-TW" altLang="en-US"/>
        </a:p>
      </dgm:t>
    </dgm:pt>
    <dgm:pt modelId="{A2B08D76-9283-499B-ADC0-55832D0A7D90}" type="pres">
      <dgm:prSet presAssocID="{A62F3795-3CE9-4CCF-8911-0AC380563AB0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F5695F8D-16F4-46BA-B03A-8567B4C92A13}" type="pres">
      <dgm:prSet presAssocID="{A62F3795-3CE9-4CCF-8911-0AC380563AB0}" presName="childShape" presStyleCnt="0"/>
      <dgm:spPr/>
    </dgm:pt>
    <dgm:pt modelId="{404D1C54-3205-40E5-85EC-791596A13F33}" type="pres">
      <dgm:prSet presAssocID="{C3E65373-039D-4A10-915F-5A9AE299431A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4FCD1235-B0E8-40CE-B72E-B4F229A9428D}" type="pres">
      <dgm:prSet presAssocID="{562287FE-EADE-4FBE-B28B-B44658C7F51C}" presName="childText" presStyleLbl="bgAcc1" presStyleIdx="0" presStyleCnt="4" custScaleX="189805" custLinFactNeighborX="29746" custLinFactNeighborY="-61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E4ED9B-5BE4-40DD-A8DC-62B9D9844616}" type="pres">
      <dgm:prSet presAssocID="{60FC4C9E-764B-4EA7-AD85-144DD433BD07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AB1CCD02-8942-4A3C-94C4-7D083FA31A90}" type="pres">
      <dgm:prSet presAssocID="{A279A3BE-21EF-4C38-ADA3-2BF5352FFDF7}" presName="childText" presStyleLbl="bgAcc1" presStyleIdx="1" presStyleCnt="4" custScaleX="279131" custLinFactNeighborX="28353" custLinFactNeighborY="-28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2822F2-E68F-4954-B95B-A3DDBD2DEFA9}" type="pres">
      <dgm:prSet presAssocID="{A8091666-8DD2-4CD0-A339-51735359F3DD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A3105BBC-E2BF-417E-A203-796261852EE2}" type="pres">
      <dgm:prSet presAssocID="{F60183A9-FE1F-409C-A591-99733AD20ADB}" presName="childText" presStyleLbl="bgAcc1" presStyleIdx="2" presStyleCnt="4" custScaleX="295021" custLinFactNeighborX="32716" custLinFactNeighborY="-109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78A9D3-E3C9-4FA5-AA0A-B75443BFC149}" type="pres">
      <dgm:prSet presAssocID="{E25003DD-1B3E-4F06-85CB-D2E2A993EE84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01147AA2-8A31-4202-9CBC-2B4668F5279D}" type="pres">
      <dgm:prSet presAssocID="{DCCD245C-F091-4B72-8B8A-30645695B782}" presName="childText" presStyleLbl="bgAcc1" presStyleIdx="3" presStyleCnt="4" custScaleX="389158" custScaleY="249267" custLinFactNeighborX="49835" custLinFactNeighborY="-181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DA42C8B-002C-4023-80C4-B4AAE99F368F}" type="presOf" srcId="{A62F3795-3CE9-4CCF-8911-0AC380563AB0}" destId="{208D6351-963C-4B7A-A0A5-952D9F580373}" srcOrd="0" destOrd="0" presId="urn:microsoft.com/office/officeart/2005/8/layout/hierarchy3"/>
    <dgm:cxn modelId="{75BC804F-75BD-4F11-9A3F-E9B233CE708F}" srcId="{A62F3795-3CE9-4CCF-8911-0AC380563AB0}" destId="{562287FE-EADE-4FBE-B28B-B44658C7F51C}" srcOrd="0" destOrd="0" parTransId="{C3E65373-039D-4A10-915F-5A9AE299431A}" sibTransId="{DDF25048-CC75-4AA1-81E4-D3A696462FCA}"/>
    <dgm:cxn modelId="{27B05142-B2B8-451D-AEB2-7B7729DB52BA}" type="presOf" srcId="{F60183A9-FE1F-409C-A591-99733AD20ADB}" destId="{A3105BBC-E2BF-417E-A203-796261852EE2}" srcOrd="0" destOrd="0" presId="urn:microsoft.com/office/officeart/2005/8/layout/hierarchy3"/>
    <dgm:cxn modelId="{9E8BB556-F1BA-452D-8686-0A81B4A80DF8}" type="presOf" srcId="{C3E65373-039D-4A10-915F-5A9AE299431A}" destId="{404D1C54-3205-40E5-85EC-791596A13F33}" srcOrd="0" destOrd="0" presId="urn:microsoft.com/office/officeart/2005/8/layout/hierarchy3"/>
    <dgm:cxn modelId="{2858C8FA-980F-449A-B839-5436748F56CE}" type="presOf" srcId="{A8091666-8DD2-4CD0-A339-51735359F3DD}" destId="{5F2822F2-E68F-4954-B95B-A3DDBD2DEFA9}" srcOrd="0" destOrd="0" presId="urn:microsoft.com/office/officeart/2005/8/layout/hierarchy3"/>
    <dgm:cxn modelId="{53921197-A7AF-4BF4-8188-24DE941A0690}" type="presOf" srcId="{C0FFE37F-3174-4BBD-9CCB-0DF620A9185D}" destId="{56F5FD4F-8A3F-49D4-ABAE-9C475C7436CC}" srcOrd="0" destOrd="0" presId="urn:microsoft.com/office/officeart/2005/8/layout/hierarchy3"/>
    <dgm:cxn modelId="{4E2B019E-B85A-4A41-A0B5-21DF84856269}" type="presOf" srcId="{E25003DD-1B3E-4F06-85CB-D2E2A993EE84}" destId="{FB78A9D3-E3C9-4FA5-AA0A-B75443BFC149}" srcOrd="0" destOrd="0" presId="urn:microsoft.com/office/officeart/2005/8/layout/hierarchy3"/>
    <dgm:cxn modelId="{623B99D6-3923-4104-8CF7-3EA2A4433D0D}" type="presOf" srcId="{562287FE-EADE-4FBE-B28B-B44658C7F51C}" destId="{4FCD1235-B0E8-40CE-B72E-B4F229A9428D}" srcOrd="0" destOrd="0" presId="urn:microsoft.com/office/officeart/2005/8/layout/hierarchy3"/>
    <dgm:cxn modelId="{5BEA3DA4-7C55-4B64-9D48-A196E4D1B3FF}" type="presOf" srcId="{A62F3795-3CE9-4CCF-8911-0AC380563AB0}" destId="{A2B08D76-9283-499B-ADC0-55832D0A7D90}" srcOrd="1" destOrd="0" presId="urn:microsoft.com/office/officeart/2005/8/layout/hierarchy3"/>
    <dgm:cxn modelId="{97FC8E8E-580B-4EF5-8102-90777FD2A08D}" srcId="{C0FFE37F-3174-4BBD-9CCB-0DF620A9185D}" destId="{A62F3795-3CE9-4CCF-8911-0AC380563AB0}" srcOrd="0" destOrd="0" parTransId="{261AF9C2-B193-4949-8ACE-929AB302B565}" sibTransId="{910C421C-9BEF-42FA-B782-56B5CB913044}"/>
    <dgm:cxn modelId="{762FC168-8972-4D87-BE4F-65166300E63C}" type="presOf" srcId="{60FC4C9E-764B-4EA7-AD85-144DD433BD07}" destId="{90E4ED9B-5BE4-40DD-A8DC-62B9D9844616}" srcOrd="0" destOrd="0" presId="urn:microsoft.com/office/officeart/2005/8/layout/hierarchy3"/>
    <dgm:cxn modelId="{E47BEF83-CCDB-419E-A2BF-028249235FF9}" srcId="{A62F3795-3CE9-4CCF-8911-0AC380563AB0}" destId="{DCCD245C-F091-4B72-8B8A-30645695B782}" srcOrd="3" destOrd="0" parTransId="{E25003DD-1B3E-4F06-85CB-D2E2A993EE84}" sibTransId="{2FEA17B1-50F9-405D-9F2B-CD892E768BFB}"/>
    <dgm:cxn modelId="{49799D33-2FBB-481D-A211-82561025048A}" type="presOf" srcId="{A279A3BE-21EF-4C38-ADA3-2BF5352FFDF7}" destId="{AB1CCD02-8942-4A3C-94C4-7D083FA31A90}" srcOrd="0" destOrd="0" presId="urn:microsoft.com/office/officeart/2005/8/layout/hierarchy3"/>
    <dgm:cxn modelId="{1182961F-C319-415F-B14D-0F1BE22B6B85}" type="presOf" srcId="{DCCD245C-F091-4B72-8B8A-30645695B782}" destId="{01147AA2-8A31-4202-9CBC-2B4668F5279D}" srcOrd="0" destOrd="0" presId="urn:microsoft.com/office/officeart/2005/8/layout/hierarchy3"/>
    <dgm:cxn modelId="{E2D04D01-4ABB-4A9A-9607-2200E5506301}" srcId="{A62F3795-3CE9-4CCF-8911-0AC380563AB0}" destId="{A279A3BE-21EF-4C38-ADA3-2BF5352FFDF7}" srcOrd="1" destOrd="0" parTransId="{60FC4C9E-764B-4EA7-AD85-144DD433BD07}" sibTransId="{6CBAF7B3-6087-4816-AFE3-F2B59E96D950}"/>
    <dgm:cxn modelId="{7652CBE2-FB2D-46B8-8DFD-59A56768C79C}" srcId="{A62F3795-3CE9-4CCF-8911-0AC380563AB0}" destId="{F60183A9-FE1F-409C-A591-99733AD20ADB}" srcOrd="2" destOrd="0" parTransId="{A8091666-8DD2-4CD0-A339-51735359F3DD}" sibTransId="{C130B928-F6AA-4F2F-A0C3-731BD55A342A}"/>
    <dgm:cxn modelId="{F3BF231E-5127-4B09-BB7A-356303A103D4}" type="presParOf" srcId="{56F5FD4F-8A3F-49D4-ABAE-9C475C7436CC}" destId="{01DEC100-CB9E-4193-B8DC-D9077E086E92}" srcOrd="0" destOrd="0" presId="urn:microsoft.com/office/officeart/2005/8/layout/hierarchy3"/>
    <dgm:cxn modelId="{F525684D-062F-4D1C-B500-1762BE148467}" type="presParOf" srcId="{01DEC100-CB9E-4193-B8DC-D9077E086E92}" destId="{A3F7FA4D-55DC-4609-BCB8-9CEC2D4D8434}" srcOrd="0" destOrd="0" presId="urn:microsoft.com/office/officeart/2005/8/layout/hierarchy3"/>
    <dgm:cxn modelId="{FA473AEB-E41C-4EDF-A379-180F0B0B6D52}" type="presParOf" srcId="{A3F7FA4D-55DC-4609-BCB8-9CEC2D4D8434}" destId="{208D6351-963C-4B7A-A0A5-952D9F580373}" srcOrd="0" destOrd="0" presId="urn:microsoft.com/office/officeart/2005/8/layout/hierarchy3"/>
    <dgm:cxn modelId="{8D6EEFC0-F89F-4279-A925-11D3720EBCF0}" type="presParOf" srcId="{A3F7FA4D-55DC-4609-BCB8-9CEC2D4D8434}" destId="{A2B08D76-9283-499B-ADC0-55832D0A7D90}" srcOrd="1" destOrd="0" presId="urn:microsoft.com/office/officeart/2005/8/layout/hierarchy3"/>
    <dgm:cxn modelId="{B2B43237-D3B0-462A-946D-9B3ADA3F87EF}" type="presParOf" srcId="{01DEC100-CB9E-4193-B8DC-D9077E086E92}" destId="{F5695F8D-16F4-46BA-B03A-8567B4C92A13}" srcOrd="1" destOrd="0" presId="urn:microsoft.com/office/officeart/2005/8/layout/hierarchy3"/>
    <dgm:cxn modelId="{7D7D391B-26B1-4847-B24E-866E0FEB54CC}" type="presParOf" srcId="{F5695F8D-16F4-46BA-B03A-8567B4C92A13}" destId="{404D1C54-3205-40E5-85EC-791596A13F33}" srcOrd="0" destOrd="0" presId="urn:microsoft.com/office/officeart/2005/8/layout/hierarchy3"/>
    <dgm:cxn modelId="{D1E52A26-F08C-4DCC-BF22-E2D8AADE3534}" type="presParOf" srcId="{F5695F8D-16F4-46BA-B03A-8567B4C92A13}" destId="{4FCD1235-B0E8-40CE-B72E-B4F229A9428D}" srcOrd="1" destOrd="0" presId="urn:microsoft.com/office/officeart/2005/8/layout/hierarchy3"/>
    <dgm:cxn modelId="{BF1BD51A-3849-4CDD-9E99-AD512E73F495}" type="presParOf" srcId="{F5695F8D-16F4-46BA-B03A-8567B4C92A13}" destId="{90E4ED9B-5BE4-40DD-A8DC-62B9D9844616}" srcOrd="2" destOrd="0" presId="urn:microsoft.com/office/officeart/2005/8/layout/hierarchy3"/>
    <dgm:cxn modelId="{3953CEB6-667F-432E-BBA1-40DBC8E05981}" type="presParOf" srcId="{F5695F8D-16F4-46BA-B03A-8567B4C92A13}" destId="{AB1CCD02-8942-4A3C-94C4-7D083FA31A90}" srcOrd="3" destOrd="0" presId="urn:microsoft.com/office/officeart/2005/8/layout/hierarchy3"/>
    <dgm:cxn modelId="{073C7498-7D14-4244-9BAF-3B3394D50D2D}" type="presParOf" srcId="{F5695F8D-16F4-46BA-B03A-8567B4C92A13}" destId="{5F2822F2-E68F-4954-B95B-A3DDBD2DEFA9}" srcOrd="4" destOrd="0" presId="urn:microsoft.com/office/officeart/2005/8/layout/hierarchy3"/>
    <dgm:cxn modelId="{02546D78-A1E6-4B11-87B3-867E8B7C810A}" type="presParOf" srcId="{F5695F8D-16F4-46BA-B03A-8567B4C92A13}" destId="{A3105BBC-E2BF-417E-A203-796261852EE2}" srcOrd="5" destOrd="0" presId="urn:microsoft.com/office/officeart/2005/8/layout/hierarchy3"/>
    <dgm:cxn modelId="{DCBE4AC7-2764-4D24-BF4A-080E4DF6240C}" type="presParOf" srcId="{F5695F8D-16F4-46BA-B03A-8567B4C92A13}" destId="{FB78A9D3-E3C9-4FA5-AA0A-B75443BFC149}" srcOrd="6" destOrd="0" presId="urn:microsoft.com/office/officeart/2005/8/layout/hierarchy3"/>
    <dgm:cxn modelId="{A8D8A9BF-BD32-40B8-B982-A39E28889A62}" type="presParOf" srcId="{F5695F8D-16F4-46BA-B03A-8567B4C92A13}" destId="{01147AA2-8A31-4202-9CBC-2B4668F5279D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84311C-C134-44D6-9BD3-ACC321B12F6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D91FA29-74BF-4011-9E6C-D1DA81323A17}">
      <dgm:prSet phldrT="[文字]" phldr="1"/>
      <dgm:spPr/>
      <dgm:t>
        <a:bodyPr/>
        <a:lstStyle/>
        <a:p>
          <a:endParaRPr lang="zh-TW" altLang="en-US"/>
        </a:p>
      </dgm:t>
    </dgm:pt>
    <dgm:pt modelId="{22F1B8ED-79BB-4C97-9C2E-9CA21C84BEBA}" type="parTrans" cxnId="{7963DD3F-18EC-4B29-BAA4-23D6790BED89}">
      <dgm:prSet/>
      <dgm:spPr/>
      <dgm:t>
        <a:bodyPr/>
        <a:lstStyle/>
        <a:p>
          <a:endParaRPr lang="zh-TW" altLang="en-US"/>
        </a:p>
      </dgm:t>
    </dgm:pt>
    <dgm:pt modelId="{2092613A-105D-4C84-8618-E95293490DF7}" type="sibTrans" cxnId="{7963DD3F-18EC-4B29-BAA4-23D6790BED89}">
      <dgm:prSet/>
      <dgm:spPr/>
      <dgm:t>
        <a:bodyPr/>
        <a:lstStyle/>
        <a:p>
          <a:endParaRPr lang="zh-TW" altLang="en-US"/>
        </a:p>
      </dgm:t>
    </dgm:pt>
    <dgm:pt modelId="{1C26A6F1-4242-45A0-9053-E03043617204}">
      <dgm:prSet phldrT="[文字]" custT="1"/>
      <dgm:spPr/>
      <dgm:t>
        <a:bodyPr/>
        <a:lstStyle/>
        <a:p>
          <a:r>
            <a:rPr lang="zh-TW" altLang="en-US" sz="1400" b="1" dirty="0" smtClean="0"/>
            <a:t>自然生態與環境</a:t>
          </a:r>
          <a:endParaRPr lang="zh-TW" altLang="en-US" sz="1400" b="1" dirty="0"/>
        </a:p>
      </dgm:t>
    </dgm:pt>
    <dgm:pt modelId="{5A154C67-B67A-4FF8-8EE6-8CB28EB4E3FE}" type="parTrans" cxnId="{841ED330-1D1E-4256-9E8B-298EFDD67AC4}">
      <dgm:prSet/>
      <dgm:spPr/>
      <dgm:t>
        <a:bodyPr/>
        <a:lstStyle/>
        <a:p>
          <a:endParaRPr lang="zh-TW" altLang="en-US"/>
        </a:p>
      </dgm:t>
    </dgm:pt>
    <dgm:pt modelId="{84715AB0-9165-4071-968C-7EE45B8204C1}" type="sibTrans" cxnId="{841ED330-1D1E-4256-9E8B-298EFDD67AC4}">
      <dgm:prSet/>
      <dgm:spPr/>
      <dgm:t>
        <a:bodyPr/>
        <a:lstStyle/>
        <a:p>
          <a:endParaRPr lang="zh-TW" altLang="en-US"/>
        </a:p>
      </dgm:t>
    </dgm:pt>
    <dgm:pt modelId="{0B1A5E65-418E-40F4-87B4-CEC566482D93}">
      <dgm:prSet custT="1"/>
      <dgm:spPr/>
      <dgm:t>
        <a:bodyPr/>
        <a:lstStyle/>
        <a:p>
          <a:r>
            <a:rPr lang="zh-TW" altLang="en-US" sz="1400" b="1" dirty="0" smtClean="0"/>
            <a:t>歷史與藝術</a:t>
          </a:r>
          <a:endParaRPr lang="zh-TW" altLang="en-US" sz="1400" b="1" dirty="0"/>
        </a:p>
      </dgm:t>
    </dgm:pt>
    <dgm:pt modelId="{BE04955C-E151-4FFC-9253-77DC34ABCDE7}" type="parTrans" cxnId="{71DF9BE2-D27B-4F23-9C27-119585CC2DFC}">
      <dgm:prSet/>
      <dgm:spPr/>
      <dgm:t>
        <a:bodyPr/>
        <a:lstStyle/>
        <a:p>
          <a:endParaRPr lang="zh-TW" altLang="en-US"/>
        </a:p>
      </dgm:t>
    </dgm:pt>
    <dgm:pt modelId="{0A31EAD0-AFD1-4BF1-BA43-393FC1E43866}" type="sibTrans" cxnId="{71DF9BE2-D27B-4F23-9C27-119585CC2DFC}">
      <dgm:prSet/>
      <dgm:spPr/>
      <dgm:t>
        <a:bodyPr/>
        <a:lstStyle/>
        <a:p>
          <a:endParaRPr lang="zh-TW" altLang="en-US"/>
        </a:p>
      </dgm:t>
    </dgm:pt>
    <dgm:pt modelId="{DC746FA9-B284-4F7E-BA85-401A3105EF11}" type="pres">
      <dgm:prSet presAssocID="{6384311C-C134-44D6-9BD3-ACC321B12F6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0CA2222-5C20-40EB-A2EA-ED43037C9327}" type="pres">
      <dgm:prSet presAssocID="{BD91FA29-74BF-4011-9E6C-D1DA81323A17}" presName="root" presStyleCnt="0"/>
      <dgm:spPr/>
    </dgm:pt>
    <dgm:pt modelId="{4C26E823-FA26-4F45-B00D-815609D84799}" type="pres">
      <dgm:prSet presAssocID="{BD91FA29-74BF-4011-9E6C-D1DA81323A17}" presName="rootComposite" presStyleCnt="0"/>
      <dgm:spPr/>
    </dgm:pt>
    <dgm:pt modelId="{FFB11C0A-9493-4611-A440-A1B3B0EE77C7}" type="pres">
      <dgm:prSet presAssocID="{BD91FA29-74BF-4011-9E6C-D1DA81323A17}" presName="rootText" presStyleLbl="node1" presStyleIdx="0" presStyleCnt="1" custFlipVert="1" custScaleX="12200" custScaleY="3880"/>
      <dgm:spPr/>
      <dgm:t>
        <a:bodyPr/>
        <a:lstStyle/>
        <a:p>
          <a:endParaRPr lang="zh-TW" altLang="en-US"/>
        </a:p>
      </dgm:t>
    </dgm:pt>
    <dgm:pt modelId="{234EDA8F-80CA-41D7-9E68-8AED68B6920B}" type="pres">
      <dgm:prSet presAssocID="{BD91FA29-74BF-4011-9E6C-D1DA81323A17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270EAF3E-9503-406E-B2B7-0C762A6E8ADD}" type="pres">
      <dgm:prSet presAssocID="{BD91FA29-74BF-4011-9E6C-D1DA81323A17}" presName="childShape" presStyleCnt="0"/>
      <dgm:spPr/>
    </dgm:pt>
    <dgm:pt modelId="{F48F435C-F045-40B1-A158-C3EB2AF1C2EE}" type="pres">
      <dgm:prSet presAssocID="{BE04955C-E151-4FFC-9253-77DC34ABCDE7}" presName="Name13" presStyleLbl="parChTrans1D2" presStyleIdx="0" presStyleCnt="2"/>
      <dgm:spPr/>
      <dgm:t>
        <a:bodyPr/>
        <a:lstStyle/>
        <a:p>
          <a:endParaRPr lang="zh-TW" altLang="en-US"/>
        </a:p>
      </dgm:t>
    </dgm:pt>
    <dgm:pt modelId="{87EBB358-A996-4A9A-BFA8-920BA251EEF7}" type="pres">
      <dgm:prSet presAssocID="{0B1A5E65-418E-40F4-87B4-CEC566482D93}" presName="childText" presStyleLbl="bgAcc1" presStyleIdx="0" presStyleCnt="2" custScaleX="45539" custScaleY="31805" custLinFactNeighborX="27235" custLinFactNeighborY="-32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30E4E3-D91B-4877-95EF-E913DFF54009}" type="pres">
      <dgm:prSet presAssocID="{5A154C67-B67A-4FF8-8EE6-8CB28EB4E3FE}" presName="Name13" presStyleLbl="parChTrans1D2" presStyleIdx="1" presStyleCnt="2"/>
      <dgm:spPr/>
      <dgm:t>
        <a:bodyPr/>
        <a:lstStyle/>
        <a:p>
          <a:endParaRPr lang="zh-TW" altLang="en-US"/>
        </a:p>
      </dgm:t>
    </dgm:pt>
    <dgm:pt modelId="{0395D225-3845-49AE-8162-938AD731720B}" type="pres">
      <dgm:prSet presAssocID="{1C26A6F1-4242-45A0-9053-E03043617204}" presName="childText" presStyleLbl="bgAcc1" presStyleIdx="1" presStyleCnt="2" custScaleX="59910" custScaleY="23923" custLinFactNeighborX="28448" custLinFactNeighborY="-177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E799640-B888-4A10-8B59-9ABCAFD51A03}" type="presOf" srcId="{BD91FA29-74BF-4011-9E6C-D1DA81323A17}" destId="{234EDA8F-80CA-41D7-9E68-8AED68B6920B}" srcOrd="1" destOrd="0" presId="urn:microsoft.com/office/officeart/2005/8/layout/hierarchy3"/>
    <dgm:cxn modelId="{841ED330-1D1E-4256-9E8B-298EFDD67AC4}" srcId="{BD91FA29-74BF-4011-9E6C-D1DA81323A17}" destId="{1C26A6F1-4242-45A0-9053-E03043617204}" srcOrd="1" destOrd="0" parTransId="{5A154C67-B67A-4FF8-8EE6-8CB28EB4E3FE}" sibTransId="{84715AB0-9165-4071-968C-7EE45B8204C1}"/>
    <dgm:cxn modelId="{37DB00D1-475D-4EC8-8DC8-D9298216F16C}" type="presOf" srcId="{0B1A5E65-418E-40F4-87B4-CEC566482D93}" destId="{87EBB358-A996-4A9A-BFA8-920BA251EEF7}" srcOrd="0" destOrd="0" presId="urn:microsoft.com/office/officeart/2005/8/layout/hierarchy3"/>
    <dgm:cxn modelId="{7963DD3F-18EC-4B29-BAA4-23D6790BED89}" srcId="{6384311C-C134-44D6-9BD3-ACC321B12F68}" destId="{BD91FA29-74BF-4011-9E6C-D1DA81323A17}" srcOrd="0" destOrd="0" parTransId="{22F1B8ED-79BB-4C97-9C2E-9CA21C84BEBA}" sibTransId="{2092613A-105D-4C84-8618-E95293490DF7}"/>
    <dgm:cxn modelId="{5A75D281-B1BB-42B5-B50B-B5ADDCF47FD4}" type="presOf" srcId="{BE04955C-E151-4FFC-9253-77DC34ABCDE7}" destId="{F48F435C-F045-40B1-A158-C3EB2AF1C2EE}" srcOrd="0" destOrd="0" presId="urn:microsoft.com/office/officeart/2005/8/layout/hierarchy3"/>
    <dgm:cxn modelId="{BA450F05-2A16-4252-82E6-517B61A93EBA}" type="presOf" srcId="{6384311C-C134-44D6-9BD3-ACC321B12F68}" destId="{DC746FA9-B284-4F7E-BA85-401A3105EF11}" srcOrd="0" destOrd="0" presId="urn:microsoft.com/office/officeart/2005/8/layout/hierarchy3"/>
    <dgm:cxn modelId="{1854C4D1-FFD7-4257-ABEF-20D96F51FB11}" type="presOf" srcId="{1C26A6F1-4242-45A0-9053-E03043617204}" destId="{0395D225-3845-49AE-8162-938AD731720B}" srcOrd="0" destOrd="0" presId="urn:microsoft.com/office/officeart/2005/8/layout/hierarchy3"/>
    <dgm:cxn modelId="{BAF4EDFE-0820-441B-A1AC-3EE36F81685B}" type="presOf" srcId="{5A154C67-B67A-4FF8-8EE6-8CB28EB4E3FE}" destId="{A530E4E3-D91B-4877-95EF-E913DFF54009}" srcOrd="0" destOrd="0" presId="urn:microsoft.com/office/officeart/2005/8/layout/hierarchy3"/>
    <dgm:cxn modelId="{6BC2C344-6D88-4246-9E89-35C0F8D91991}" type="presOf" srcId="{BD91FA29-74BF-4011-9E6C-D1DA81323A17}" destId="{FFB11C0A-9493-4611-A440-A1B3B0EE77C7}" srcOrd="0" destOrd="0" presId="urn:microsoft.com/office/officeart/2005/8/layout/hierarchy3"/>
    <dgm:cxn modelId="{71DF9BE2-D27B-4F23-9C27-119585CC2DFC}" srcId="{BD91FA29-74BF-4011-9E6C-D1DA81323A17}" destId="{0B1A5E65-418E-40F4-87B4-CEC566482D93}" srcOrd="0" destOrd="0" parTransId="{BE04955C-E151-4FFC-9253-77DC34ABCDE7}" sibTransId="{0A31EAD0-AFD1-4BF1-BA43-393FC1E43866}"/>
    <dgm:cxn modelId="{2EE4CA83-4E71-474B-9AFB-2BA18525A879}" type="presParOf" srcId="{DC746FA9-B284-4F7E-BA85-401A3105EF11}" destId="{00CA2222-5C20-40EB-A2EA-ED43037C9327}" srcOrd="0" destOrd="0" presId="urn:microsoft.com/office/officeart/2005/8/layout/hierarchy3"/>
    <dgm:cxn modelId="{086D2674-0E78-4FA4-8649-BCCE9AE54426}" type="presParOf" srcId="{00CA2222-5C20-40EB-A2EA-ED43037C9327}" destId="{4C26E823-FA26-4F45-B00D-815609D84799}" srcOrd="0" destOrd="0" presId="urn:microsoft.com/office/officeart/2005/8/layout/hierarchy3"/>
    <dgm:cxn modelId="{36DB71FC-8354-4797-B100-EDEE64F3D2BB}" type="presParOf" srcId="{4C26E823-FA26-4F45-B00D-815609D84799}" destId="{FFB11C0A-9493-4611-A440-A1B3B0EE77C7}" srcOrd="0" destOrd="0" presId="urn:microsoft.com/office/officeart/2005/8/layout/hierarchy3"/>
    <dgm:cxn modelId="{9F312D04-C263-4CC5-BAB4-3F5525028B3D}" type="presParOf" srcId="{4C26E823-FA26-4F45-B00D-815609D84799}" destId="{234EDA8F-80CA-41D7-9E68-8AED68B6920B}" srcOrd="1" destOrd="0" presId="urn:microsoft.com/office/officeart/2005/8/layout/hierarchy3"/>
    <dgm:cxn modelId="{74A13B2D-C31D-4F94-A6CB-E173B1E1743F}" type="presParOf" srcId="{00CA2222-5C20-40EB-A2EA-ED43037C9327}" destId="{270EAF3E-9503-406E-B2B7-0C762A6E8ADD}" srcOrd="1" destOrd="0" presId="urn:microsoft.com/office/officeart/2005/8/layout/hierarchy3"/>
    <dgm:cxn modelId="{6AEB677A-0979-4961-8339-B26EA793C9FA}" type="presParOf" srcId="{270EAF3E-9503-406E-B2B7-0C762A6E8ADD}" destId="{F48F435C-F045-40B1-A158-C3EB2AF1C2EE}" srcOrd="0" destOrd="0" presId="urn:microsoft.com/office/officeart/2005/8/layout/hierarchy3"/>
    <dgm:cxn modelId="{EF339F01-2A64-4F7A-B5E1-2C3F5FFB21FC}" type="presParOf" srcId="{270EAF3E-9503-406E-B2B7-0C762A6E8ADD}" destId="{87EBB358-A996-4A9A-BFA8-920BA251EEF7}" srcOrd="1" destOrd="0" presId="urn:microsoft.com/office/officeart/2005/8/layout/hierarchy3"/>
    <dgm:cxn modelId="{6A763927-4ECD-483F-8B38-47A396469E3E}" type="presParOf" srcId="{270EAF3E-9503-406E-B2B7-0C762A6E8ADD}" destId="{A530E4E3-D91B-4877-95EF-E913DFF54009}" srcOrd="2" destOrd="0" presId="urn:microsoft.com/office/officeart/2005/8/layout/hierarchy3"/>
    <dgm:cxn modelId="{1D943A3F-5B8F-4225-A43F-A46C08F4A432}" type="presParOf" srcId="{270EAF3E-9503-406E-B2B7-0C762A6E8ADD}" destId="{0395D225-3845-49AE-8162-938AD731720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E5CC5B-8208-4AF7-BBDD-9C52EE37144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350828E-B42C-41ED-8715-FF497673753F}">
      <dgm:prSet phldrT="[文字]" phldr="1"/>
      <dgm:spPr/>
      <dgm:t>
        <a:bodyPr/>
        <a:lstStyle/>
        <a:p>
          <a:endParaRPr lang="zh-TW" altLang="en-US" dirty="0"/>
        </a:p>
      </dgm:t>
    </dgm:pt>
    <dgm:pt modelId="{5BCF540A-F68A-44CA-8D1C-7D31010D8FA1}" type="sibTrans" cxnId="{8D2EBFF5-1891-4A8A-ADA0-F35BF9C8A5CE}">
      <dgm:prSet/>
      <dgm:spPr/>
      <dgm:t>
        <a:bodyPr/>
        <a:lstStyle/>
        <a:p>
          <a:endParaRPr lang="zh-TW" altLang="en-US"/>
        </a:p>
      </dgm:t>
    </dgm:pt>
    <dgm:pt modelId="{287E7616-0A29-419C-BBD9-D18564AD36BA}" type="parTrans" cxnId="{8D2EBFF5-1891-4A8A-ADA0-F35BF9C8A5CE}">
      <dgm:prSet/>
      <dgm:spPr/>
      <dgm:t>
        <a:bodyPr/>
        <a:lstStyle/>
        <a:p>
          <a:endParaRPr lang="zh-TW" altLang="en-US"/>
        </a:p>
      </dgm:t>
    </dgm:pt>
    <dgm:pt modelId="{69B313D5-CE51-4CC9-859D-B366C471DB20}">
      <dgm:prSet custT="1"/>
      <dgm:spPr/>
      <dgm:t>
        <a:bodyPr/>
        <a:lstStyle/>
        <a:p>
          <a:r>
            <a:rPr lang="en-US" sz="1200" b="1" i="0" dirty="0" smtClean="0">
              <a:latin typeface="+mn-lt"/>
              <a:ea typeface="Adobe 明體 Std L" panose="02020300000000000000" pitchFamily="18" charset="-120"/>
            </a:rPr>
            <a:t>Semi-enclosed water</a:t>
          </a:r>
        </a:p>
        <a:p>
          <a:r>
            <a:rPr lang="en-US" sz="1200" b="1" i="0" dirty="0" err="1" smtClean="0">
              <a:latin typeface="+mn-lt"/>
              <a:ea typeface="Adobe 明體 Std L" panose="02020300000000000000" pitchFamily="18" charset="-120"/>
            </a:rPr>
            <a:t>半遮蔽式水域</a:t>
          </a:r>
          <a:r>
            <a:rPr lang="zh-TW" altLang="en-US" sz="1200" b="1" i="0" dirty="0" smtClean="0">
              <a:latin typeface="+mn-lt"/>
              <a:ea typeface="Adobe 明體 Std L" panose="02020300000000000000" pitchFamily="18" charset="-120"/>
            </a:rPr>
            <a:t> </a:t>
          </a:r>
          <a:r>
            <a:rPr lang="zh-TW" altLang="en-US" sz="1200" b="0" i="0" dirty="0" smtClean="0">
              <a:latin typeface="+mn-lt"/>
              <a:ea typeface="Adobe 明體 Std L" panose="02020300000000000000" pitchFamily="18" charset="-120"/>
            </a:rPr>
            <a:t> </a:t>
          </a:r>
          <a:r>
            <a:rPr lang="zh-TW" altLang="en-US" sz="1200" dirty="0" smtClean="0">
              <a:latin typeface="+mn-lt"/>
              <a:ea typeface="Adobe 明體 Std L" panose="02020300000000000000" pitchFamily="18" charset="-120"/>
            </a:rPr>
            <a:t>親水 知水性 自救技能</a:t>
          </a:r>
          <a:endParaRPr lang="zh-TW" altLang="en-US" sz="1200" dirty="0">
            <a:latin typeface="+mn-lt"/>
            <a:ea typeface="Adobe 明體 Std L" panose="02020300000000000000" pitchFamily="18" charset="-120"/>
          </a:endParaRPr>
        </a:p>
      </dgm:t>
    </dgm:pt>
    <dgm:pt modelId="{BD20C2F4-95AE-4F1E-AB66-591D8A61732E}" type="sibTrans" cxnId="{B22A1B06-2F36-49FA-99FB-FE9534CA1800}">
      <dgm:prSet/>
      <dgm:spPr/>
      <dgm:t>
        <a:bodyPr/>
        <a:lstStyle/>
        <a:p>
          <a:endParaRPr lang="zh-TW" altLang="en-US"/>
        </a:p>
      </dgm:t>
    </dgm:pt>
    <dgm:pt modelId="{3A5ACE8A-E000-4CAF-B982-1FD954AFD185}" type="parTrans" cxnId="{B22A1B06-2F36-49FA-99FB-FE9534CA1800}">
      <dgm:prSet/>
      <dgm:spPr/>
      <dgm:t>
        <a:bodyPr/>
        <a:lstStyle/>
        <a:p>
          <a:endParaRPr lang="zh-TW" altLang="en-US"/>
        </a:p>
      </dgm:t>
    </dgm:pt>
    <dgm:pt modelId="{3661C9D7-16D7-48D5-B5DE-1CD718FD17BA}">
      <dgm:prSet custT="1"/>
      <dgm:spPr/>
      <dgm:t>
        <a:bodyPr/>
        <a:lstStyle/>
        <a:p>
          <a:endParaRPr lang="en-US" altLang="zh-TW" sz="1000" dirty="0" smtClean="0"/>
        </a:p>
        <a:p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Open Water</a:t>
          </a:r>
          <a:br>
            <a:rPr lang="en-US" altLang="zh-TW" sz="1200" dirty="0" smtClean="0">
              <a:latin typeface="+mn-lt"/>
              <a:ea typeface="Adobe 黑体 Std R" panose="020B0400000000000000" pitchFamily="34" charset="-128"/>
            </a:rPr>
          </a:b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開放水域 親海 知海 自救技能</a:t>
          </a:r>
          <a:endParaRPr lang="en-US" altLang="zh-TW" sz="1200" dirty="0" smtClean="0">
            <a:latin typeface="+mn-lt"/>
            <a:ea typeface="Adobe 黑体 Std R" panose="020B0400000000000000" pitchFamily="34" charset="-128"/>
          </a:endParaRPr>
        </a:p>
        <a:p>
          <a:endParaRPr lang="zh-TW" sz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C2DFCEE4-EBC6-4830-9013-D763CC4E9EBF}" type="sibTrans" cxnId="{43575227-D86B-4728-9E63-A05E6952CACF}">
      <dgm:prSet/>
      <dgm:spPr/>
      <dgm:t>
        <a:bodyPr/>
        <a:lstStyle/>
        <a:p>
          <a:endParaRPr lang="zh-TW" altLang="en-US"/>
        </a:p>
      </dgm:t>
    </dgm:pt>
    <dgm:pt modelId="{15994710-96AF-465A-8C63-061C823C20BA}" type="parTrans" cxnId="{43575227-D86B-4728-9E63-A05E6952CACF}">
      <dgm:prSet/>
      <dgm:spPr/>
      <dgm:t>
        <a:bodyPr/>
        <a:lstStyle/>
        <a:p>
          <a:endParaRPr lang="zh-TW" altLang="en-US"/>
        </a:p>
      </dgm:t>
    </dgm:pt>
    <dgm:pt modelId="{4B3AE946-C57C-4967-8E25-79DDCB4A0CE3}">
      <dgm:prSet custT="1"/>
      <dgm:spPr/>
      <dgm:t>
        <a:bodyPr/>
        <a:lstStyle/>
        <a:p>
          <a:r>
            <a:rPr lang="en-US" altLang="en-US" sz="1200" dirty="0" smtClean="0">
              <a:latin typeface="+mn-lt"/>
              <a:ea typeface="Adobe 黑体 Std R" panose="020B0400000000000000" pitchFamily="34" charset="-128"/>
            </a:rPr>
            <a:t>Ocean </a:t>
          </a:r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Sports</a:t>
          </a: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 海洋運動 </a:t>
          </a:r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(</a:t>
          </a: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帆船 船舶 </a:t>
          </a:r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)</a:t>
          </a:r>
          <a:endParaRPr lang="zh-TW" sz="1200" dirty="0">
            <a:latin typeface="+mn-lt"/>
            <a:ea typeface="Adobe 黑体 Std R" panose="020B0400000000000000" pitchFamily="34" charset="-128"/>
          </a:endParaRPr>
        </a:p>
      </dgm:t>
    </dgm:pt>
    <dgm:pt modelId="{F42CEE8B-1132-4CEA-9456-2BB27434AE17}" type="sibTrans" cxnId="{950F4D3B-3370-4763-9D29-A84184FCBFEE}">
      <dgm:prSet/>
      <dgm:spPr/>
      <dgm:t>
        <a:bodyPr/>
        <a:lstStyle/>
        <a:p>
          <a:endParaRPr lang="zh-TW" altLang="en-US"/>
        </a:p>
      </dgm:t>
    </dgm:pt>
    <dgm:pt modelId="{0670D299-1ADA-4A36-BD98-CF4620E1490E}" type="parTrans" cxnId="{950F4D3B-3370-4763-9D29-A84184FCBFEE}">
      <dgm:prSet/>
      <dgm:spPr/>
      <dgm:t>
        <a:bodyPr/>
        <a:lstStyle/>
        <a:p>
          <a:endParaRPr lang="zh-TW" altLang="en-US"/>
        </a:p>
      </dgm:t>
    </dgm:pt>
    <dgm:pt modelId="{FC132019-3686-447E-A463-0866DE789E87}">
      <dgm:prSet custT="1"/>
      <dgm:spPr/>
      <dgm:t>
        <a:bodyPr/>
        <a:lstStyle/>
        <a:p>
          <a:pPr>
            <a:lnSpc>
              <a:spcPts val="800"/>
            </a:lnSpc>
          </a:pPr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Coastal </a:t>
          </a: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Act. </a:t>
          </a: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近海活動</a:t>
          </a:r>
          <a:endParaRPr lang="en-US" altLang="zh-TW" sz="1200" dirty="0" smtClean="0">
            <a:latin typeface="+mn-lt"/>
            <a:ea typeface="Adobe 黑体 Std R" panose="020B0400000000000000" pitchFamily="34" charset="-128"/>
          </a:endParaRPr>
        </a:p>
        <a:p>
          <a:pPr>
            <a:lnSpc>
              <a:spcPts val="800"/>
            </a:lnSpc>
          </a:pP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(</a:t>
          </a: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SUP</a:t>
          </a: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衝浪 風浪板 浮潛 </a:t>
          </a:r>
          <a:r>
            <a:rPr lang="en-US" altLang="zh-TW" sz="1200" dirty="0" smtClean="0">
              <a:latin typeface="+mn-lt"/>
              <a:ea typeface="Adobe 黑体 Std R" panose="020B0400000000000000" pitchFamily="34" charset="-128"/>
            </a:rPr>
            <a:t>)</a:t>
          </a:r>
          <a:r>
            <a:rPr lang="zh-TW" altLang="en-US" sz="1200" dirty="0" smtClean="0">
              <a:latin typeface="+mn-lt"/>
              <a:ea typeface="Adobe 黑体 Std R" panose="020B0400000000000000" pitchFamily="34" charset="-128"/>
            </a:rPr>
            <a:t> </a:t>
          </a:r>
          <a:endParaRPr lang="zh-TW" altLang="en-US" sz="1200" dirty="0">
            <a:latin typeface="+mn-lt"/>
            <a:ea typeface="Adobe 黑体 Std R" panose="020B0400000000000000" pitchFamily="34" charset="-128"/>
          </a:endParaRPr>
        </a:p>
      </dgm:t>
    </dgm:pt>
    <dgm:pt modelId="{CD0BCDA1-FB44-41CD-A9C6-1FD9CC656C29}" type="parTrans" cxnId="{CDC1F123-7CEF-4880-A092-178AEBCB75EC}">
      <dgm:prSet/>
      <dgm:spPr/>
      <dgm:t>
        <a:bodyPr/>
        <a:lstStyle/>
        <a:p>
          <a:endParaRPr lang="zh-TW" altLang="en-US"/>
        </a:p>
      </dgm:t>
    </dgm:pt>
    <dgm:pt modelId="{586E773A-5E65-480C-9D8E-36D79EF59A65}" type="sibTrans" cxnId="{CDC1F123-7CEF-4880-A092-178AEBCB75EC}">
      <dgm:prSet/>
      <dgm:spPr/>
      <dgm:t>
        <a:bodyPr/>
        <a:lstStyle/>
        <a:p>
          <a:endParaRPr lang="zh-TW" altLang="en-US"/>
        </a:p>
      </dgm:t>
    </dgm:pt>
    <dgm:pt modelId="{54C138A2-F4F7-4CA0-B591-C5F3AE5715C0}" type="pres">
      <dgm:prSet presAssocID="{24E5CC5B-8208-4AF7-BBDD-9C52EE37144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82B27C5-D159-453B-A5AB-9DCDEA7A9A56}" type="pres">
      <dgm:prSet presAssocID="{8350828E-B42C-41ED-8715-FF497673753F}" presName="root" presStyleCnt="0"/>
      <dgm:spPr/>
    </dgm:pt>
    <dgm:pt modelId="{302DAB42-4C57-4566-8C0C-426A72D2A246}" type="pres">
      <dgm:prSet presAssocID="{8350828E-B42C-41ED-8715-FF497673753F}" presName="rootComposite" presStyleCnt="0"/>
      <dgm:spPr/>
    </dgm:pt>
    <dgm:pt modelId="{18857695-6ADC-475B-9D6E-8DBCA6D1EE34}" type="pres">
      <dgm:prSet presAssocID="{8350828E-B42C-41ED-8715-FF497673753F}" presName="rootText" presStyleLbl="node1" presStyleIdx="0" presStyleCnt="1" custFlipVert="0" custScaleX="15777" custScaleY="25554" custLinFactNeighborX="-4568" custLinFactNeighborY="-34979"/>
      <dgm:spPr/>
      <dgm:t>
        <a:bodyPr/>
        <a:lstStyle/>
        <a:p>
          <a:endParaRPr lang="zh-TW" altLang="en-US"/>
        </a:p>
      </dgm:t>
    </dgm:pt>
    <dgm:pt modelId="{169DE06A-DB15-4661-918A-2578EA0ABDCC}" type="pres">
      <dgm:prSet presAssocID="{8350828E-B42C-41ED-8715-FF497673753F}" presName="rootConnector" presStyleLbl="node1" presStyleIdx="0" presStyleCnt="1"/>
      <dgm:spPr/>
      <dgm:t>
        <a:bodyPr/>
        <a:lstStyle/>
        <a:p>
          <a:endParaRPr lang="zh-TW" altLang="en-US"/>
        </a:p>
      </dgm:t>
    </dgm:pt>
    <dgm:pt modelId="{E9D1E765-9581-4B0A-9C7A-6EFA447C90B9}" type="pres">
      <dgm:prSet presAssocID="{8350828E-B42C-41ED-8715-FF497673753F}" presName="childShape" presStyleCnt="0"/>
      <dgm:spPr/>
    </dgm:pt>
    <dgm:pt modelId="{7AD151D1-4128-44E7-B847-1CD060B60720}" type="pres">
      <dgm:prSet presAssocID="{3A5ACE8A-E000-4CAF-B982-1FD954AFD185}" presName="Name13" presStyleLbl="parChTrans1D2" presStyleIdx="0" presStyleCnt="4"/>
      <dgm:spPr/>
      <dgm:t>
        <a:bodyPr/>
        <a:lstStyle/>
        <a:p>
          <a:endParaRPr lang="zh-TW" altLang="en-US"/>
        </a:p>
      </dgm:t>
    </dgm:pt>
    <dgm:pt modelId="{4CCCD4DF-C540-4A95-9ABA-1A263570A1E2}" type="pres">
      <dgm:prSet presAssocID="{69B313D5-CE51-4CC9-859D-B366C471DB20}" presName="childText" presStyleLbl="bgAcc1" presStyleIdx="0" presStyleCnt="4" custScaleX="429530" custScaleY="131125" custLinFactNeighborX="1768" custLinFactNeighborY="67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FAB242-0612-48C7-BBD7-9B4919C52E00}" type="pres">
      <dgm:prSet presAssocID="{15994710-96AF-465A-8C63-061C823C20BA}" presName="Name13" presStyleLbl="parChTrans1D2" presStyleIdx="1" presStyleCnt="4"/>
      <dgm:spPr/>
      <dgm:t>
        <a:bodyPr/>
        <a:lstStyle/>
        <a:p>
          <a:endParaRPr lang="zh-TW" altLang="en-US"/>
        </a:p>
      </dgm:t>
    </dgm:pt>
    <dgm:pt modelId="{B98428FE-CA8F-4A28-A961-56A8C15A4F54}" type="pres">
      <dgm:prSet presAssocID="{3661C9D7-16D7-48D5-B5DE-1CD718FD17BA}" presName="childText" presStyleLbl="bgAcc1" presStyleIdx="1" presStyleCnt="4" custScaleX="336892" custScaleY="125149" custLinFactNeighborX="24111" custLinFactNeighborY="28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FCECC7-5856-4DBC-A5FD-260682C313C3}" type="pres">
      <dgm:prSet presAssocID="{CD0BCDA1-FB44-41CD-A9C6-1FD9CC656C29}" presName="Name13" presStyleLbl="parChTrans1D2" presStyleIdx="2" presStyleCnt="4"/>
      <dgm:spPr/>
      <dgm:t>
        <a:bodyPr/>
        <a:lstStyle/>
        <a:p>
          <a:endParaRPr lang="zh-TW" altLang="en-US"/>
        </a:p>
      </dgm:t>
    </dgm:pt>
    <dgm:pt modelId="{8815FA36-0FD8-4635-96A9-3F82376CF0DA}" type="pres">
      <dgm:prSet presAssocID="{FC132019-3686-447E-A463-0866DE789E87}" presName="childText" presStyleLbl="bgAcc1" presStyleIdx="2" presStyleCnt="4" custScaleX="350753" custScaleY="125323" custLinFactNeighborX="20182" custLinFactNeighborY="107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B400D2-1825-4BE8-B287-E74F214DEED3}" type="pres">
      <dgm:prSet presAssocID="{0670D299-1ADA-4A36-BD98-CF4620E1490E}" presName="Name13" presStyleLbl="parChTrans1D2" presStyleIdx="3" presStyleCnt="4"/>
      <dgm:spPr/>
      <dgm:t>
        <a:bodyPr/>
        <a:lstStyle/>
        <a:p>
          <a:endParaRPr lang="zh-TW" altLang="en-US"/>
        </a:p>
      </dgm:t>
    </dgm:pt>
    <dgm:pt modelId="{12CBCB0A-EE3D-4550-8487-CAED17DC527E}" type="pres">
      <dgm:prSet presAssocID="{4B3AE946-C57C-4967-8E25-79DDCB4A0CE3}" presName="childText" presStyleLbl="bgAcc1" presStyleIdx="3" presStyleCnt="4" custScaleX="389058" custScaleY="128860" custLinFactNeighborX="25644" custLinFactNeighborY="118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A2E261B-DB99-47C5-BC75-ABFE2419D749}" type="presOf" srcId="{15994710-96AF-465A-8C63-061C823C20BA}" destId="{D6FAB242-0612-48C7-BBD7-9B4919C52E00}" srcOrd="0" destOrd="0" presId="urn:microsoft.com/office/officeart/2005/8/layout/hierarchy3"/>
    <dgm:cxn modelId="{8349774D-1F8B-4D5F-A29C-8B74F75AB817}" type="presOf" srcId="{FC132019-3686-447E-A463-0866DE789E87}" destId="{8815FA36-0FD8-4635-96A9-3F82376CF0DA}" srcOrd="0" destOrd="0" presId="urn:microsoft.com/office/officeart/2005/8/layout/hierarchy3"/>
    <dgm:cxn modelId="{6F8E8435-5EF9-443B-857F-E41889E0C962}" type="presOf" srcId="{4B3AE946-C57C-4967-8E25-79DDCB4A0CE3}" destId="{12CBCB0A-EE3D-4550-8487-CAED17DC527E}" srcOrd="0" destOrd="0" presId="urn:microsoft.com/office/officeart/2005/8/layout/hierarchy3"/>
    <dgm:cxn modelId="{AEFD7949-DB8A-448B-87BC-B68B188843FC}" type="presOf" srcId="{8350828E-B42C-41ED-8715-FF497673753F}" destId="{169DE06A-DB15-4661-918A-2578EA0ABDCC}" srcOrd="1" destOrd="0" presId="urn:microsoft.com/office/officeart/2005/8/layout/hierarchy3"/>
    <dgm:cxn modelId="{62F15C49-EB4F-4184-99BB-30E3D1CBEBF2}" type="presOf" srcId="{69B313D5-CE51-4CC9-859D-B366C471DB20}" destId="{4CCCD4DF-C540-4A95-9ABA-1A263570A1E2}" srcOrd="0" destOrd="0" presId="urn:microsoft.com/office/officeart/2005/8/layout/hierarchy3"/>
    <dgm:cxn modelId="{43575227-D86B-4728-9E63-A05E6952CACF}" srcId="{8350828E-B42C-41ED-8715-FF497673753F}" destId="{3661C9D7-16D7-48D5-B5DE-1CD718FD17BA}" srcOrd="1" destOrd="0" parTransId="{15994710-96AF-465A-8C63-061C823C20BA}" sibTransId="{C2DFCEE4-EBC6-4830-9013-D763CC4E9EBF}"/>
    <dgm:cxn modelId="{72752D8E-ECD1-40A3-AB71-BA470EE5554C}" type="presOf" srcId="{CD0BCDA1-FB44-41CD-A9C6-1FD9CC656C29}" destId="{20FCECC7-5856-4DBC-A5FD-260682C313C3}" srcOrd="0" destOrd="0" presId="urn:microsoft.com/office/officeart/2005/8/layout/hierarchy3"/>
    <dgm:cxn modelId="{692EAAC0-ECD0-49C1-B9B9-317746817F5F}" type="presOf" srcId="{0670D299-1ADA-4A36-BD98-CF4620E1490E}" destId="{2AB400D2-1825-4BE8-B287-E74F214DEED3}" srcOrd="0" destOrd="0" presId="urn:microsoft.com/office/officeart/2005/8/layout/hierarchy3"/>
    <dgm:cxn modelId="{CDC1F123-7CEF-4880-A092-178AEBCB75EC}" srcId="{8350828E-B42C-41ED-8715-FF497673753F}" destId="{FC132019-3686-447E-A463-0866DE789E87}" srcOrd="2" destOrd="0" parTransId="{CD0BCDA1-FB44-41CD-A9C6-1FD9CC656C29}" sibTransId="{586E773A-5E65-480C-9D8E-36D79EF59A65}"/>
    <dgm:cxn modelId="{96C4E2EC-8B0C-49D8-A6A6-43860B9DDA61}" type="presOf" srcId="{3A5ACE8A-E000-4CAF-B982-1FD954AFD185}" destId="{7AD151D1-4128-44E7-B847-1CD060B60720}" srcOrd="0" destOrd="0" presId="urn:microsoft.com/office/officeart/2005/8/layout/hierarchy3"/>
    <dgm:cxn modelId="{4ADA19EF-2BD5-4EBE-B569-01858D1F7794}" type="presOf" srcId="{24E5CC5B-8208-4AF7-BBDD-9C52EE37144D}" destId="{54C138A2-F4F7-4CA0-B591-C5F3AE5715C0}" srcOrd="0" destOrd="0" presId="urn:microsoft.com/office/officeart/2005/8/layout/hierarchy3"/>
    <dgm:cxn modelId="{B22A1B06-2F36-49FA-99FB-FE9534CA1800}" srcId="{8350828E-B42C-41ED-8715-FF497673753F}" destId="{69B313D5-CE51-4CC9-859D-B366C471DB20}" srcOrd="0" destOrd="0" parTransId="{3A5ACE8A-E000-4CAF-B982-1FD954AFD185}" sibTransId="{BD20C2F4-95AE-4F1E-AB66-591D8A61732E}"/>
    <dgm:cxn modelId="{A81FE0F1-E092-4520-B621-61DD133A2224}" type="presOf" srcId="{3661C9D7-16D7-48D5-B5DE-1CD718FD17BA}" destId="{B98428FE-CA8F-4A28-A961-56A8C15A4F54}" srcOrd="0" destOrd="0" presId="urn:microsoft.com/office/officeart/2005/8/layout/hierarchy3"/>
    <dgm:cxn modelId="{8D2EBFF5-1891-4A8A-ADA0-F35BF9C8A5CE}" srcId="{24E5CC5B-8208-4AF7-BBDD-9C52EE37144D}" destId="{8350828E-B42C-41ED-8715-FF497673753F}" srcOrd="0" destOrd="0" parTransId="{287E7616-0A29-419C-BBD9-D18564AD36BA}" sibTransId="{5BCF540A-F68A-44CA-8D1C-7D31010D8FA1}"/>
    <dgm:cxn modelId="{D550BE83-C25D-4E1E-B4E9-37C18562448E}" type="presOf" srcId="{8350828E-B42C-41ED-8715-FF497673753F}" destId="{18857695-6ADC-475B-9D6E-8DBCA6D1EE34}" srcOrd="0" destOrd="0" presId="urn:microsoft.com/office/officeart/2005/8/layout/hierarchy3"/>
    <dgm:cxn modelId="{950F4D3B-3370-4763-9D29-A84184FCBFEE}" srcId="{8350828E-B42C-41ED-8715-FF497673753F}" destId="{4B3AE946-C57C-4967-8E25-79DDCB4A0CE3}" srcOrd="3" destOrd="0" parTransId="{0670D299-1ADA-4A36-BD98-CF4620E1490E}" sibTransId="{F42CEE8B-1132-4CEA-9456-2BB27434AE17}"/>
    <dgm:cxn modelId="{C27C7FB6-1915-46BC-B394-5F845B37683A}" type="presParOf" srcId="{54C138A2-F4F7-4CA0-B591-C5F3AE5715C0}" destId="{882B27C5-D159-453B-A5AB-9DCDEA7A9A56}" srcOrd="0" destOrd="0" presId="urn:microsoft.com/office/officeart/2005/8/layout/hierarchy3"/>
    <dgm:cxn modelId="{2B81C99F-ABA2-4A19-99B6-ABA77158BF4C}" type="presParOf" srcId="{882B27C5-D159-453B-A5AB-9DCDEA7A9A56}" destId="{302DAB42-4C57-4566-8C0C-426A72D2A246}" srcOrd="0" destOrd="0" presId="urn:microsoft.com/office/officeart/2005/8/layout/hierarchy3"/>
    <dgm:cxn modelId="{400CE7C6-DC18-4785-90AD-0CB96A5FF0FF}" type="presParOf" srcId="{302DAB42-4C57-4566-8C0C-426A72D2A246}" destId="{18857695-6ADC-475B-9D6E-8DBCA6D1EE34}" srcOrd="0" destOrd="0" presId="urn:microsoft.com/office/officeart/2005/8/layout/hierarchy3"/>
    <dgm:cxn modelId="{D5AA144F-C98F-400C-9989-D6347B7B3E5B}" type="presParOf" srcId="{302DAB42-4C57-4566-8C0C-426A72D2A246}" destId="{169DE06A-DB15-4661-918A-2578EA0ABDCC}" srcOrd="1" destOrd="0" presId="urn:microsoft.com/office/officeart/2005/8/layout/hierarchy3"/>
    <dgm:cxn modelId="{DA41FAF9-8BFD-4D4E-A52F-6C914188C2FD}" type="presParOf" srcId="{882B27C5-D159-453B-A5AB-9DCDEA7A9A56}" destId="{E9D1E765-9581-4B0A-9C7A-6EFA447C90B9}" srcOrd="1" destOrd="0" presId="urn:microsoft.com/office/officeart/2005/8/layout/hierarchy3"/>
    <dgm:cxn modelId="{A8820947-803E-4D53-9E3B-3E467D5BF3DC}" type="presParOf" srcId="{E9D1E765-9581-4B0A-9C7A-6EFA447C90B9}" destId="{7AD151D1-4128-44E7-B847-1CD060B60720}" srcOrd="0" destOrd="0" presId="urn:microsoft.com/office/officeart/2005/8/layout/hierarchy3"/>
    <dgm:cxn modelId="{C5BDFE05-56A1-4639-864B-FCE9613F52F2}" type="presParOf" srcId="{E9D1E765-9581-4B0A-9C7A-6EFA447C90B9}" destId="{4CCCD4DF-C540-4A95-9ABA-1A263570A1E2}" srcOrd="1" destOrd="0" presId="urn:microsoft.com/office/officeart/2005/8/layout/hierarchy3"/>
    <dgm:cxn modelId="{294F6BDE-A6DD-4EF9-BA5E-56DCFDF76D25}" type="presParOf" srcId="{E9D1E765-9581-4B0A-9C7A-6EFA447C90B9}" destId="{D6FAB242-0612-48C7-BBD7-9B4919C52E00}" srcOrd="2" destOrd="0" presId="urn:microsoft.com/office/officeart/2005/8/layout/hierarchy3"/>
    <dgm:cxn modelId="{78DB50AC-2557-4B0B-8D4C-C319A8A5C372}" type="presParOf" srcId="{E9D1E765-9581-4B0A-9C7A-6EFA447C90B9}" destId="{B98428FE-CA8F-4A28-A961-56A8C15A4F54}" srcOrd="3" destOrd="0" presId="urn:microsoft.com/office/officeart/2005/8/layout/hierarchy3"/>
    <dgm:cxn modelId="{9E260D2A-3419-470E-BC76-96D4EA4707CB}" type="presParOf" srcId="{E9D1E765-9581-4B0A-9C7A-6EFA447C90B9}" destId="{20FCECC7-5856-4DBC-A5FD-260682C313C3}" srcOrd="4" destOrd="0" presId="urn:microsoft.com/office/officeart/2005/8/layout/hierarchy3"/>
    <dgm:cxn modelId="{2078DA18-F0D8-40CD-A59E-441D81473B4B}" type="presParOf" srcId="{E9D1E765-9581-4B0A-9C7A-6EFA447C90B9}" destId="{8815FA36-0FD8-4635-96A9-3F82376CF0DA}" srcOrd="5" destOrd="0" presId="urn:microsoft.com/office/officeart/2005/8/layout/hierarchy3"/>
    <dgm:cxn modelId="{EDCB47E1-5FB2-439B-9B41-CBAB8883A8F4}" type="presParOf" srcId="{E9D1E765-9581-4B0A-9C7A-6EFA447C90B9}" destId="{2AB400D2-1825-4BE8-B287-E74F214DEED3}" srcOrd="6" destOrd="0" presId="urn:microsoft.com/office/officeart/2005/8/layout/hierarchy3"/>
    <dgm:cxn modelId="{F81EDF71-5909-4529-B269-12F26151DF3E}" type="presParOf" srcId="{E9D1E765-9581-4B0A-9C7A-6EFA447C90B9}" destId="{12CBCB0A-EE3D-4550-8487-CAED17DC527E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BCF011-5812-442B-8673-560C459E0467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5823D2A-A246-4F95-AC94-52905590C1C5}">
      <dgm:prSet phldrT="[文字]" custT="1"/>
      <dgm:spPr/>
      <dgm:t>
        <a:bodyPr/>
        <a:lstStyle/>
        <a:p>
          <a:r>
            <a:rPr lang="zh-TW" altLang="en-US" sz="1400" b="1" dirty="0" smtClean="0"/>
            <a:t>風險管理</a:t>
          </a:r>
          <a:endParaRPr lang="zh-TW" altLang="en-US" sz="1400" b="1" dirty="0"/>
        </a:p>
      </dgm:t>
    </dgm:pt>
    <dgm:pt modelId="{65849052-EC71-427D-8CBD-931E556891A4}" type="parTrans" cxnId="{4DF619E2-4084-4E27-A2FA-89D26D259132}">
      <dgm:prSet/>
      <dgm:spPr/>
      <dgm:t>
        <a:bodyPr/>
        <a:lstStyle/>
        <a:p>
          <a:endParaRPr lang="zh-TW" altLang="en-US"/>
        </a:p>
      </dgm:t>
    </dgm:pt>
    <dgm:pt modelId="{D7E8A2E7-1F7F-4E02-A212-4DB7C867A359}" type="sibTrans" cxnId="{4DF619E2-4084-4E27-A2FA-89D26D259132}">
      <dgm:prSet/>
      <dgm:spPr/>
      <dgm:t>
        <a:bodyPr/>
        <a:lstStyle/>
        <a:p>
          <a:endParaRPr lang="zh-TW" altLang="en-US"/>
        </a:p>
      </dgm:t>
    </dgm:pt>
    <dgm:pt modelId="{7FC6F0FC-EAA1-44EE-B1EE-7562E53BF1C7}">
      <dgm:prSet phldrT="[文字]" phldr="1"/>
      <dgm:spPr/>
      <dgm:t>
        <a:bodyPr/>
        <a:lstStyle/>
        <a:p>
          <a:endParaRPr lang="zh-TW" altLang="en-US" dirty="0"/>
        </a:p>
      </dgm:t>
    </dgm:pt>
    <dgm:pt modelId="{FAE84635-3B6C-4450-A2B4-B4EC3E430282}" type="parTrans" cxnId="{774093BE-57B8-496F-A59E-E4B034B61262}">
      <dgm:prSet/>
      <dgm:spPr/>
      <dgm:t>
        <a:bodyPr/>
        <a:lstStyle/>
        <a:p>
          <a:endParaRPr lang="zh-TW" altLang="en-US"/>
        </a:p>
      </dgm:t>
    </dgm:pt>
    <dgm:pt modelId="{BD4C416F-E47A-4B7F-BAB4-F2D821038BE3}" type="sibTrans" cxnId="{774093BE-57B8-496F-A59E-E4B034B61262}">
      <dgm:prSet/>
      <dgm:spPr/>
      <dgm:t>
        <a:bodyPr/>
        <a:lstStyle/>
        <a:p>
          <a:endParaRPr lang="zh-TW" altLang="en-US"/>
        </a:p>
      </dgm:t>
    </dgm:pt>
    <dgm:pt modelId="{A95F9285-1098-4627-8725-6217D1C519F7}">
      <dgm:prSet phldrT="[文字]"/>
      <dgm:spPr/>
      <dgm:t>
        <a:bodyPr/>
        <a:lstStyle/>
        <a:p>
          <a:r>
            <a:rPr lang="zh-TW" altLang="en-US" dirty="0" smtClean="0"/>
            <a:t>海洋</a:t>
          </a:r>
          <a:endParaRPr lang="zh-TW" altLang="en-US" dirty="0"/>
        </a:p>
      </dgm:t>
    </dgm:pt>
    <dgm:pt modelId="{2245F595-2F93-49E2-A61A-304ACAD840A0}" type="parTrans" cxnId="{AF350792-83BA-4965-95B5-75C6B79F19F6}">
      <dgm:prSet/>
      <dgm:spPr/>
      <dgm:t>
        <a:bodyPr/>
        <a:lstStyle/>
        <a:p>
          <a:endParaRPr lang="zh-TW" altLang="en-US"/>
        </a:p>
      </dgm:t>
    </dgm:pt>
    <dgm:pt modelId="{11C06FF7-7FC8-49C5-BAFA-8D4E6A5EB194}" type="sibTrans" cxnId="{AF350792-83BA-4965-95B5-75C6B79F19F6}">
      <dgm:prSet/>
      <dgm:spPr/>
      <dgm:t>
        <a:bodyPr/>
        <a:lstStyle/>
        <a:p>
          <a:endParaRPr lang="zh-TW" altLang="en-US"/>
        </a:p>
      </dgm:t>
    </dgm:pt>
    <dgm:pt modelId="{51129FEC-E1CA-4F8B-A9C2-546F70E836F1}">
      <dgm:prSet phldrT="[文字]"/>
      <dgm:spPr/>
      <dgm:t>
        <a:bodyPr/>
        <a:lstStyle/>
        <a:p>
          <a:r>
            <a:rPr lang="zh-TW" altLang="en-US" dirty="0" smtClean="0"/>
            <a:t>山野</a:t>
          </a:r>
          <a:endParaRPr lang="zh-TW" altLang="en-US" dirty="0"/>
        </a:p>
      </dgm:t>
    </dgm:pt>
    <dgm:pt modelId="{19ABA5C5-1F6B-484F-92BF-0067214986B7}" type="parTrans" cxnId="{B624FE80-D64D-4D08-9D71-5DB238BE8516}">
      <dgm:prSet/>
      <dgm:spPr/>
      <dgm:t>
        <a:bodyPr/>
        <a:lstStyle/>
        <a:p>
          <a:endParaRPr lang="zh-TW" altLang="en-US"/>
        </a:p>
      </dgm:t>
    </dgm:pt>
    <dgm:pt modelId="{2AA7B461-59EB-45B7-AE05-76E900D1F502}" type="sibTrans" cxnId="{B624FE80-D64D-4D08-9D71-5DB238BE8516}">
      <dgm:prSet/>
      <dgm:spPr/>
      <dgm:t>
        <a:bodyPr/>
        <a:lstStyle/>
        <a:p>
          <a:endParaRPr lang="zh-TW" altLang="en-US"/>
        </a:p>
      </dgm:t>
    </dgm:pt>
    <dgm:pt modelId="{3762D3CC-3DE7-489A-BEAD-DA99281EC963}" type="pres">
      <dgm:prSet presAssocID="{90BCF011-5812-442B-8673-560C459E04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3BBC1F9-DE43-4F17-8866-996A56E5FE8F}" type="pres">
      <dgm:prSet presAssocID="{C5823D2A-A246-4F95-AC94-52905590C1C5}" presName="singleCycle" presStyleCnt="0"/>
      <dgm:spPr/>
    </dgm:pt>
    <dgm:pt modelId="{37226D03-5614-4BE5-AA0C-C06B75FBA181}" type="pres">
      <dgm:prSet presAssocID="{C5823D2A-A246-4F95-AC94-52905590C1C5}" presName="singleCenter" presStyleLbl="node1" presStyleIdx="0" presStyleCnt="4" custScaleX="131268" custScaleY="58625" custLinFactNeighborX="5502" custLinFactNeighborY="-31571">
        <dgm:presLayoutVars>
          <dgm:chMax val="7"/>
          <dgm:chPref val="7"/>
        </dgm:presLayoutVars>
      </dgm:prSet>
      <dgm:spPr/>
      <dgm:t>
        <a:bodyPr/>
        <a:lstStyle/>
        <a:p>
          <a:endParaRPr lang="zh-TW" altLang="en-US"/>
        </a:p>
      </dgm:t>
    </dgm:pt>
    <dgm:pt modelId="{6218B0B4-DCBF-49C4-9A0C-5970454E45D6}" type="pres">
      <dgm:prSet presAssocID="{FAE84635-3B6C-4450-A2B4-B4EC3E430282}" presName="Name56" presStyleLbl="parChTrans1D2" presStyleIdx="0" presStyleCnt="3"/>
      <dgm:spPr/>
      <dgm:t>
        <a:bodyPr/>
        <a:lstStyle/>
        <a:p>
          <a:endParaRPr lang="zh-TW" altLang="en-US"/>
        </a:p>
      </dgm:t>
    </dgm:pt>
    <dgm:pt modelId="{A97F6FD8-9E3A-44D0-AB38-9C1C052B26E6}" type="pres">
      <dgm:prSet presAssocID="{7FC6F0FC-EAA1-44EE-B1EE-7562E53BF1C7}" presName="text0" presStyleLbl="node1" presStyleIdx="1" presStyleCnt="4" custScaleX="34282" custScaleY="10040" custRadScaleRad="100246" custRadScaleInc="105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0A59FE-1DAB-4E38-B2BD-8F477EE6948F}" type="pres">
      <dgm:prSet presAssocID="{2245F595-2F93-49E2-A61A-304ACAD840A0}" presName="Name56" presStyleLbl="parChTrans1D2" presStyleIdx="1" presStyleCnt="3"/>
      <dgm:spPr/>
      <dgm:t>
        <a:bodyPr/>
        <a:lstStyle/>
        <a:p>
          <a:endParaRPr lang="zh-TW" altLang="en-US"/>
        </a:p>
      </dgm:t>
    </dgm:pt>
    <dgm:pt modelId="{AD65184B-6938-4E7C-8132-A33388D872C1}" type="pres">
      <dgm:prSet presAssocID="{A95F9285-1098-4627-8725-6217D1C519F7}" presName="text0" presStyleLbl="node1" presStyleIdx="2" presStyleCnt="4" custRadScaleRad="167861" custRadScaleInc="-602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C6A75A-4369-4F13-A81B-129E2F695D8F}" type="pres">
      <dgm:prSet presAssocID="{19ABA5C5-1F6B-484F-92BF-0067214986B7}" presName="Name56" presStyleLbl="parChTrans1D2" presStyleIdx="2" presStyleCnt="3"/>
      <dgm:spPr/>
      <dgm:t>
        <a:bodyPr/>
        <a:lstStyle/>
        <a:p>
          <a:endParaRPr lang="zh-TW" altLang="en-US"/>
        </a:p>
      </dgm:t>
    </dgm:pt>
    <dgm:pt modelId="{48596B52-F78F-4139-928F-6A970902C294}" type="pres">
      <dgm:prSet presAssocID="{51129FEC-E1CA-4F8B-A9C2-546F70E836F1}" presName="text0" presStyleLbl="node1" presStyleIdx="3" presStyleCnt="4" custRadScaleRad="30888" custRadScaleInc="509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70FEF52-A85A-4314-8D8E-549E4F52BC73}" type="presOf" srcId="{7FC6F0FC-EAA1-44EE-B1EE-7562E53BF1C7}" destId="{A97F6FD8-9E3A-44D0-AB38-9C1C052B26E6}" srcOrd="0" destOrd="0" presId="urn:microsoft.com/office/officeart/2008/layout/RadialCluster"/>
    <dgm:cxn modelId="{BA375492-B1C2-408F-BE7C-5952D2659F9D}" type="presOf" srcId="{19ABA5C5-1F6B-484F-92BF-0067214986B7}" destId="{83C6A75A-4369-4F13-A81B-129E2F695D8F}" srcOrd="0" destOrd="0" presId="urn:microsoft.com/office/officeart/2008/layout/RadialCluster"/>
    <dgm:cxn modelId="{CB9A2B00-DE08-4FC0-84B1-0C7347FA08B8}" type="presOf" srcId="{C5823D2A-A246-4F95-AC94-52905590C1C5}" destId="{37226D03-5614-4BE5-AA0C-C06B75FBA181}" srcOrd="0" destOrd="0" presId="urn:microsoft.com/office/officeart/2008/layout/RadialCluster"/>
    <dgm:cxn modelId="{774093BE-57B8-496F-A59E-E4B034B61262}" srcId="{C5823D2A-A246-4F95-AC94-52905590C1C5}" destId="{7FC6F0FC-EAA1-44EE-B1EE-7562E53BF1C7}" srcOrd="0" destOrd="0" parTransId="{FAE84635-3B6C-4450-A2B4-B4EC3E430282}" sibTransId="{BD4C416F-E47A-4B7F-BAB4-F2D821038BE3}"/>
    <dgm:cxn modelId="{7D62BE7B-E741-4B01-913C-D04282834FA5}" type="presOf" srcId="{90BCF011-5812-442B-8673-560C459E0467}" destId="{3762D3CC-3DE7-489A-BEAD-DA99281EC963}" srcOrd="0" destOrd="0" presId="urn:microsoft.com/office/officeart/2008/layout/RadialCluster"/>
    <dgm:cxn modelId="{F2E071E0-9995-4FB3-AEE5-30BCBDFBD096}" type="presOf" srcId="{2245F595-2F93-49E2-A61A-304ACAD840A0}" destId="{A30A59FE-1DAB-4E38-B2BD-8F477EE6948F}" srcOrd="0" destOrd="0" presId="urn:microsoft.com/office/officeart/2008/layout/RadialCluster"/>
    <dgm:cxn modelId="{C89E332E-DDA7-44E2-99F9-392B388EF1F3}" type="presOf" srcId="{51129FEC-E1CA-4F8B-A9C2-546F70E836F1}" destId="{48596B52-F78F-4139-928F-6A970902C294}" srcOrd="0" destOrd="0" presId="urn:microsoft.com/office/officeart/2008/layout/RadialCluster"/>
    <dgm:cxn modelId="{AF350792-83BA-4965-95B5-75C6B79F19F6}" srcId="{C5823D2A-A246-4F95-AC94-52905590C1C5}" destId="{A95F9285-1098-4627-8725-6217D1C519F7}" srcOrd="1" destOrd="0" parTransId="{2245F595-2F93-49E2-A61A-304ACAD840A0}" sibTransId="{11C06FF7-7FC8-49C5-BAFA-8D4E6A5EB194}"/>
    <dgm:cxn modelId="{B624FE80-D64D-4D08-9D71-5DB238BE8516}" srcId="{C5823D2A-A246-4F95-AC94-52905590C1C5}" destId="{51129FEC-E1CA-4F8B-A9C2-546F70E836F1}" srcOrd="2" destOrd="0" parTransId="{19ABA5C5-1F6B-484F-92BF-0067214986B7}" sibTransId="{2AA7B461-59EB-45B7-AE05-76E900D1F502}"/>
    <dgm:cxn modelId="{46CAD608-3919-4EDC-B527-DFBA9B86D487}" type="presOf" srcId="{FAE84635-3B6C-4450-A2B4-B4EC3E430282}" destId="{6218B0B4-DCBF-49C4-9A0C-5970454E45D6}" srcOrd="0" destOrd="0" presId="urn:microsoft.com/office/officeart/2008/layout/RadialCluster"/>
    <dgm:cxn modelId="{7FE50AC5-2D5F-403A-9B86-CA3A9256551A}" type="presOf" srcId="{A95F9285-1098-4627-8725-6217D1C519F7}" destId="{AD65184B-6938-4E7C-8132-A33388D872C1}" srcOrd="0" destOrd="0" presId="urn:microsoft.com/office/officeart/2008/layout/RadialCluster"/>
    <dgm:cxn modelId="{4DF619E2-4084-4E27-A2FA-89D26D259132}" srcId="{90BCF011-5812-442B-8673-560C459E0467}" destId="{C5823D2A-A246-4F95-AC94-52905590C1C5}" srcOrd="0" destOrd="0" parTransId="{65849052-EC71-427D-8CBD-931E556891A4}" sibTransId="{D7E8A2E7-1F7F-4E02-A212-4DB7C867A359}"/>
    <dgm:cxn modelId="{22F31D47-92F0-40E4-9837-32BC10B25176}" type="presParOf" srcId="{3762D3CC-3DE7-489A-BEAD-DA99281EC963}" destId="{63BBC1F9-DE43-4F17-8866-996A56E5FE8F}" srcOrd="0" destOrd="0" presId="urn:microsoft.com/office/officeart/2008/layout/RadialCluster"/>
    <dgm:cxn modelId="{F30B598F-E8DF-4020-A01F-444312C2A05B}" type="presParOf" srcId="{63BBC1F9-DE43-4F17-8866-996A56E5FE8F}" destId="{37226D03-5614-4BE5-AA0C-C06B75FBA181}" srcOrd="0" destOrd="0" presId="urn:microsoft.com/office/officeart/2008/layout/RadialCluster"/>
    <dgm:cxn modelId="{572603C2-3C7C-4DFF-B5D4-746AAAFFF90A}" type="presParOf" srcId="{63BBC1F9-DE43-4F17-8866-996A56E5FE8F}" destId="{6218B0B4-DCBF-49C4-9A0C-5970454E45D6}" srcOrd="1" destOrd="0" presId="urn:microsoft.com/office/officeart/2008/layout/RadialCluster"/>
    <dgm:cxn modelId="{267545BF-6316-4CFD-82F6-82F1657D893A}" type="presParOf" srcId="{63BBC1F9-DE43-4F17-8866-996A56E5FE8F}" destId="{A97F6FD8-9E3A-44D0-AB38-9C1C052B26E6}" srcOrd="2" destOrd="0" presId="urn:microsoft.com/office/officeart/2008/layout/RadialCluster"/>
    <dgm:cxn modelId="{9FA86413-9C73-478E-B97F-72CF3C2B3B9D}" type="presParOf" srcId="{63BBC1F9-DE43-4F17-8866-996A56E5FE8F}" destId="{A30A59FE-1DAB-4E38-B2BD-8F477EE6948F}" srcOrd="3" destOrd="0" presId="urn:microsoft.com/office/officeart/2008/layout/RadialCluster"/>
    <dgm:cxn modelId="{D2579A66-AA83-4F07-A415-1C39706A787D}" type="presParOf" srcId="{63BBC1F9-DE43-4F17-8866-996A56E5FE8F}" destId="{AD65184B-6938-4E7C-8132-A33388D872C1}" srcOrd="4" destOrd="0" presId="urn:microsoft.com/office/officeart/2008/layout/RadialCluster"/>
    <dgm:cxn modelId="{8E420CB3-14E2-4C0F-AA05-D6B2F9D83FAC}" type="presParOf" srcId="{63BBC1F9-DE43-4F17-8866-996A56E5FE8F}" destId="{83C6A75A-4369-4F13-A81B-129E2F695D8F}" srcOrd="5" destOrd="0" presId="urn:microsoft.com/office/officeart/2008/layout/RadialCluster"/>
    <dgm:cxn modelId="{818C0FE0-26D2-4E1F-8F8F-1D2EAF216DB5}" type="presParOf" srcId="{63BBC1F9-DE43-4F17-8866-996A56E5FE8F}" destId="{48596B52-F78F-4139-928F-6A970902C294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7B44E3-4D9F-4508-96BD-4F1A0F498AA4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7E3EDFE2-4B5E-4962-94DC-B8287DAE6717}">
      <dgm:prSet phldrT="[文字]" custT="1"/>
      <dgm:spPr/>
      <dgm:t>
        <a:bodyPr/>
        <a:lstStyle/>
        <a:p>
          <a:r>
            <a:rPr lang="zh-TW" altLang="en-US" sz="18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面山面海教育內涵</a:t>
          </a:r>
          <a:endParaRPr lang="zh-TW" altLang="en-US" sz="18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3791A405-F14D-4DF8-8D17-D911326AD114}" type="parTrans" cxnId="{57E856F9-E3E1-4315-A79C-D29BE9783A58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2B1EA8DE-F761-428F-9B16-5296A0C2A7DC}" type="sibTrans" cxnId="{57E856F9-E3E1-4315-A79C-D29BE9783A58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DE8EE487-53AD-48F8-838C-D0E1313DF7A1}" type="asst">
      <dgm:prSet phldrT="[文字]" custT="1"/>
      <dgm:spPr/>
      <dgm:t>
        <a:bodyPr/>
        <a:lstStyle/>
        <a:p>
          <a:r>
            <a:rPr lang="zh-TW" altLang="en-US" sz="16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哲學</a:t>
          </a:r>
          <a:endParaRPr lang="zh-TW" altLang="en-US" sz="16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1A295284-33D3-4C59-9917-285A3BF08578}" type="parTrans" cxnId="{9F5D7B8E-D86E-4BA9-ACCA-2FCA4D59D9EA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2F305F13-669B-48E2-9AF9-A3CB228483F9}" type="sibTrans" cxnId="{9F5D7B8E-D86E-4BA9-ACCA-2FCA4D59D9EA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B932A4DA-92CF-48AE-96C8-F920272D2A6D}">
      <dgm:prSet phldrT="[文字]" custT="1"/>
      <dgm:spPr/>
      <dgm:t>
        <a:bodyPr/>
        <a:lstStyle/>
        <a:p>
          <a:r>
            <a:rPr lang="zh-TW" altLang="en-US" sz="16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環境教育</a:t>
          </a:r>
          <a:endParaRPr lang="zh-TW" altLang="en-US" sz="16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16C32983-6BDB-483E-ACFC-C091C7F42BFB}" type="parTrans" cxnId="{20E8D2EE-CC00-4BF2-9E81-AAC4CC1F0E14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260CD9D5-08D6-44CA-9747-698AEEFED197}" type="sibTrans" cxnId="{20E8D2EE-CC00-4BF2-9E81-AAC4CC1F0E14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D531475D-4F15-4003-848F-E2043892DE85}">
      <dgm:prSet phldrT="[文字]" custT="1"/>
      <dgm:spPr/>
      <dgm:t>
        <a:bodyPr/>
        <a:lstStyle/>
        <a:p>
          <a:r>
            <a:rPr lang="zh-TW" altLang="en-US" sz="16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生命教育</a:t>
          </a:r>
          <a:endParaRPr lang="zh-TW" altLang="en-US" sz="16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D76CEAFC-4BAE-4E29-89EE-D9597E330579}" type="parTrans" cxnId="{4928D2D2-DCC4-4B82-8848-7E47C9784671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A7686D0B-788C-4B20-B351-D66B994FFE61}" type="sibTrans" cxnId="{4928D2D2-DCC4-4B82-8848-7E47C9784671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0CCCC117-279B-495E-BE26-13A887160840}">
      <dgm:prSet phldrT="[文字]" custT="1"/>
      <dgm:spPr/>
      <dgm:t>
        <a:bodyPr/>
        <a:lstStyle/>
        <a:p>
          <a:r>
            <a:rPr lang="zh-TW" altLang="en-US" sz="16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學習領域</a:t>
          </a:r>
          <a:endParaRPr lang="zh-TW" altLang="en-US" sz="16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0F7C5A44-B316-4A93-A0BE-5FE09366DB47}" type="parTrans" cxnId="{B7197220-FA8B-4F55-982B-DF5B036B2D2E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7DD4E68C-F73C-4C93-83A0-102B27167A16}" type="sibTrans" cxnId="{B7197220-FA8B-4F55-982B-DF5B036B2D2E}">
      <dgm:prSet/>
      <dgm:spPr/>
      <dgm:t>
        <a:bodyPr/>
        <a:lstStyle/>
        <a:p>
          <a:endParaRPr lang="zh-TW" altLang="en-US" sz="160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gm:t>
    </dgm:pt>
    <dgm:pt modelId="{B28A77FB-FF82-4563-B343-A20FDA41E085}" type="pres">
      <dgm:prSet presAssocID="{A67B44E3-4D9F-4508-96BD-4F1A0F498A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02A4AD5-A65F-4D42-BE70-E9E15465E695}" type="pres">
      <dgm:prSet presAssocID="{7E3EDFE2-4B5E-4962-94DC-B8287DAE6717}" presName="hierRoot1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E5FCEEBA-1858-4362-94AB-E54828F2838B}" type="pres">
      <dgm:prSet presAssocID="{7E3EDFE2-4B5E-4962-94DC-B8287DAE6717}" presName="rootComposite1" presStyleCnt="0"/>
      <dgm:spPr/>
      <dgm:t>
        <a:bodyPr/>
        <a:lstStyle/>
        <a:p>
          <a:endParaRPr lang="zh-TW" altLang="en-US"/>
        </a:p>
      </dgm:t>
    </dgm:pt>
    <dgm:pt modelId="{79C6F96A-136F-4333-82B7-A481623C574E}" type="pres">
      <dgm:prSet presAssocID="{7E3EDFE2-4B5E-4962-94DC-B8287DAE6717}" presName="rootText1" presStyleLbl="node0" presStyleIdx="0" presStyleCnt="1" custScaleX="225038" custScaleY="70278" custLinFactNeighborX="3349" custLinFactNeighborY="-73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6A41F44-9414-4DA9-9507-878DFA6C821D}" type="pres">
      <dgm:prSet presAssocID="{7E3EDFE2-4B5E-4962-94DC-B8287DAE6717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EFC918D-F53F-4119-8536-57525DCD5A30}" type="pres">
      <dgm:prSet presAssocID="{7E3EDFE2-4B5E-4962-94DC-B8287DAE6717}" presName="hierChild2" presStyleCnt="0"/>
      <dgm:spPr/>
      <dgm:t>
        <a:bodyPr/>
        <a:lstStyle/>
        <a:p>
          <a:endParaRPr lang="zh-TW" altLang="en-US"/>
        </a:p>
      </dgm:t>
    </dgm:pt>
    <dgm:pt modelId="{81A25842-1370-48E1-89CC-4675899946EE}" type="pres">
      <dgm:prSet presAssocID="{16C32983-6BDB-483E-ACFC-C091C7F42BFB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4BDD25F2-A8F9-457E-8BF9-F2885CFA9422}" type="pres">
      <dgm:prSet presAssocID="{B932A4DA-92CF-48AE-96C8-F920272D2A6D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38B071F8-5F11-44A6-8700-7CAAC2A6E1A1}" type="pres">
      <dgm:prSet presAssocID="{B932A4DA-92CF-48AE-96C8-F920272D2A6D}" presName="rootComposite" presStyleCnt="0"/>
      <dgm:spPr/>
      <dgm:t>
        <a:bodyPr/>
        <a:lstStyle/>
        <a:p>
          <a:endParaRPr lang="zh-TW" altLang="en-US"/>
        </a:p>
      </dgm:t>
    </dgm:pt>
    <dgm:pt modelId="{2E15F4E1-B69D-4694-8036-23DD4D93AA6A}" type="pres">
      <dgm:prSet presAssocID="{B932A4DA-92CF-48AE-96C8-F920272D2A6D}" presName="rootText" presStyleLbl="node2" presStyleIdx="0" presStyleCnt="3" custLinFactNeighborX="-66506" custLinFactNeighborY="1250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2B7C2070-A75A-42D8-89FC-EAA62ADEC12D}" type="pres">
      <dgm:prSet presAssocID="{B932A4DA-92CF-48AE-96C8-F920272D2A6D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814F8F18-F2E2-4115-B063-1074E60332A9}" type="pres">
      <dgm:prSet presAssocID="{B932A4DA-92CF-48AE-96C8-F920272D2A6D}" presName="hierChild4" presStyleCnt="0"/>
      <dgm:spPr/>
      <dgm:t>
        <a:bodyPr/>
        <a:lstStyle/>
        <a:p>
          <a:endParaRPr lang="zh-TW" altLang="en-US"/>
        </a:p>
      </dgm:t>
    </dgm:pt>
    <dgm:pt modelId="{0294853B-812A-4E5A-B940-38A5CE113C63}" type="pres">
      <dgm:prSet presAssocID="{B932A4DA-92CF-48AE-96C8-F920272D2A6D}" presName="hierChild5" presStyleCnt="0"/>
      <dgm:spPr/>
      <dgm:t>
        <a:bodyPr/>
        <a:lstStyle/>
        <a:p>
          <a:endParaRPr lang="zh-TW" altLang="en-US"/>
        </a:p>
      </dgm:t>
    </dgm:pt>
    <dgm:pt modelId="{2BD047F9-17E6-42F5-A25D-C2F51DAE4227}" type="pres">
      <dgm:prSet presAssocID="{D76CEAFC-4BAE-4E29-89EE-D9597E330579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4306BD85-AA3A-4A1C-8491-2E16B75B0412}" type="pres">
      <dgm:prSet presAssocID="{D531475D-4F15-4003-848F-E2043892DE85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DD677BA2-07E8-41D5-B45A-746259FDC67C}" type="pres">
      <dgm:prSet presAssocID="{D531475D-4F15-4003-848F-E2043892DE85}" presName="rootComposite" presStyleCnt="0"/>
      <dgm:spPr/>
      <dgm:t>
        <a:bodyPr/>
        <a:lstStyle/>
        <a:p>
          <a:endParaRPr lang="zh-TW" altLang="en-US"/>
        </a:p>
      </dgm:t>
    </dgm:pt>
    <dgm:pt modelId="{5FF51DA7-7863-429F-A894-242075908B98}" type="pres">
      <dgm:prSet presAssocID="{D531475D-4F15-4003-848F-E2043892DE85}" presName="rootText" presStyleLbl="node2" presStyleIdx="1" presStyleCnt="3" custScaleX="166327" custScaleY="101355" custLinFactNeighborX="3676" custLinFactNeighborY="-356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9621727-9744-4E49-9FDE-E31CE74F6DE1}" type="pres">
      <dgm:prSet presAssocID="{D531475D-4F15-4003-848F-E2043892DE85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675696FB-8050-4252-8C5F-41507BB360E5}" type="pres">
      <dgm:prSet presAssocID="{D531475D-4F15-4003-848F-E2043892DE85}" presName="hierChild4" presStyleCnt="0"/>
      <dgm:spPr/>
      <dgm:t>
        <a:bodyPr/>
        <a:lstStyle/>
        <a:p>
          <a:endParaRPr lang="zh-TW" altLang="en-US"/>
        </a:p>
      </dgm:t>
    </dgm:pt>
    <dgm:pt modelId="{3D778A6D-B0A3-43A3-854B-05A510BD6A30}" type="pres">
      <dgm:prSet presAssocID="{D531475D-4F15-4003-848F-E2043892DE85}" presName="hierChild5" presStyleCnt="0"/>
      <dgm:spPr/>
      <dgm:t>
        <a:bodyPr/>
        <a:lstStyle/>
        <a:p>
          <a:endParaRPr lang="zh-TW" altLang="en-US"/>
        </a:p>
      </dgm:t>
    </dgm:pt>
    <dgm:pt modelId="{FBBF410F-732A-4866-ADCD-0E7B00CEC007}" type="pres">
      <dgm:prSet presAssocID="{0F7C5A44-B316-4A93-A0BE-5FE09366DB47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A9E98B58-FF45-4137-A1AD-E13DC0565853}" type="pres">
      <dgm:prSet presAssocID="{0CCCC117-279B-495E-BE26-13A887160840}" presName="hierRoot2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70534665-5F9D-4197-ACC9-7A7B1A833569}" type="pres">
      <dgm:prSet presAssocID="{0CCCC117-279B-495E-BE26-13A887160840}" presName="rootComposite" presStyleCnt="0"/>
      <dgm:spPr/>
      <dgm:t>
        <a:bodyPr/>
        <a:lstStyle/>
        <a:p>
          <a:endParaRPr lang="zh-TW" altLang="en-US"/>
        </a:p>
      </dgm:t>
    </dgm:pt>
    <dgm:pt modelId="{F2D8C526-D6E9-4949-B8E8-43D24B7A4873}" type="pres">
      <dgm:prSet presAssocID="{0CCCC117-279B-495E-BE26-13A887160840}" presName="rootText" presStyleLbl="node2" presStyleIdx="2" presStyleCnt="3" custLinFactNeighborX="42070" custLinFactNeighborY="1803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BBCF9B0-2969-4D8E-8509-58FE619FEC7A}" type="pres">
      <dgm:prSet presAssocID="{0CCCC117-279B-495E-BE26-13A887160840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1B2CF7E5-7FC6-4757-9862-BB5ECD7B5E2F}" type="pres">
      <dgm:prSet presAssocID="{0CCCC117-279B-495E-BE26-13A887160840}" presName="hierChild4" presStyleCnt="0"/>
      <dgm:spPr/>
      <dgm:t>
        <a:bodyPr/>
        <a:lstStyle/>
        <a:p>
          <a:endParaRPr lang="zh-TW" altLang="en-US"/>
        </a:p>
      </dgm:t>
    </dgm:pt>
    <dgm:pt modelId="{62E28D4C-2FE5-4BFF-B4AE-3A69CA6FAC2D}" type="pres">
      <dgm:prSet presAssocID="{0CCCC117-279B-495E-BE26-13A887160840}" presName="hierChild5" presStyleCnt="0"/>
      <dgm:spPr/>
      <dgm:t>
        <a:bodyPr/>
        <a:lstStyle/>
        <a:p>
          <a:endParaRPr lang="zh-TW" altLang="en-US"/>
        </a:p>
      </dgm:t>
    </dgm:pt>
    <dgm:pt modelId="{42374439-428D-49F5-8DE8-AB86F9032A0A}" type="pres">
      <dgm:prSet presAssocID="{7E3EDFE2-4B5E-4962-94DC-B8287DAE6717}" presName="hierChild3" presStyleCnt="0"/>
      <dgm:spPr/>
      <dgm:t>
        <a:bodyPr/>
        <a:lstStyle/>
        <a:p>
          <a:endParaRPr lang="zh-TW" altLang="en-US"/>
        </a:p>
      </dgm:t>
    </dgm:pt>
    <dgm:pt modelId="{A82FF0B4-EEF7-49BD-8E8B-245B1739720F}" type="pres">
      <dgm:prSet presAssocID="{1A295284-33D3-4C59-9917-285A3BF08578}" presName="Name111" presStyleLbl="parChTrans1D2" presStyleIdx="3" presStyleCnt="4"/>
      <dgm:spPr/>
      <dgm:t>
        <a:bodyPr/>
        <a:lstStyle/>
        <a:p>
          <a:endParaRPr lang="zh-TW" altLang="en-US"/>
        </a:p>
      </dgm:t>
    </dgm:pt>
    <dgm:pt modelId="{90066C12-85CA-4AAF-93FC-BEDA5C9CA42B}" type="pres">
      <dgm:prSet presAssocID="{DE8EE487-53AD-48F8-838C-D0E1313DF7A1}" presName="hierRoot3" presStyleCnt="0">
        <dgm:presLayoutVars>
          <dgm:hierBranch val="init"/>
        </dgm:presLayoutVars>
      </dgm:prSet>
      <dgm:spPr/>
      <dgm:t>
        <a:bodyPr/>
        <a:lstStyle/>
        <a:p>
          <a:endParaRPr lang="zh-TW" altLang="en-US"/>
        </a:p>
      </dgm:t>
    </dgm:pt>
    <dgm:pt modelId="{FBC72B88-243A-4202-88CD-DF23A47D479A}" type="pres">
      <dgm:prSet presAssocID="{DE8EE487-53AD-48F8-838C-D0E1313DF7A1}" presName="rootComposite3" presStyleCnt="0"/>
      <dgm:spPr/>
      <dgm:t>
        <a:bodyPr/>
        <a:lstStyle/>
        <a:p>
          <a:endParaRPr lang="zh-TW" altLang="en-US"/>
        </a:p>
      </dgm:t>
    </dgm:pt>
    <dgm:pt modelId="{9E3AB1A9-8A5F-4723-BCAB-A29E6FF40879}" type="pres">
      <dgm:prSet presAssocID="{DE8EE487-53AD-48F8-838C-D0E1313DF7A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B9C3C82F-6C9F-4DA3-B3EF-306AC489703D}" type="pres">
      <dgm:prSet presAssocID="{DE8EE487-53AD-48F8-838C-D0E1313DF7A1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D1D2BBD0-1E34-4DFD-B693-3D25AC06DDBB}" type="pres">
      <dgm:prSet presAssocID="{DE8EE487-53AD-48F8-838C-D0E1313DF7A1}" presName="hierChild6" presStyleCnt="0"/>
      <dgm:spPr/>
      <dgm:t>
        <a:bodyPr/>
        <a:lstStyle/>
        <a:p>
          <a:endParaRPr lang="zh-TW" altLang="en-US"/>
        </a:p>
      </dgm:t>
    </dgm:pt>
    <dgm:pt modelId="{780618F1-6F60-40B7-BAE6-FDE18363DB10}" type="pres">
      <dgm:prSet presAssocID="{DE8EE487-53AD-48F8-838C-D0E1313DF7A1}" presName="hierChild7" presStyleCnt="0"/>
      <dgm:spPr/>
      <dgm:t>
        <a:bodyPr/>
        <a:lstStyle/>
        <a:p>
          <a:endParaRPr lang="zh-TW" altLang="en-US"/>
        </a:p>
      </dgm:t>
    </dgm:pt>
  </dgm:ptLst>
  <dgm:cxnLst>
    <dgm:cxn modelId="{270970E5-9DE2-40E0-8EEF-C749FD7C1C95}" type="presOf" srcId="{16C32983-6BDB-483E-ACFC-C091C7F42BFB}" destId="{81A25842-1370-48E1-89CC-4675899946EE}" srcOrd="0" destOrd="0" presId="urn:microsoft.com/office/officeart/2005/8/layout/orgChart1"/>
    <dgm:cxn modelId="{20E8D2EE-CC00-4BF2-9E81-AAC4CC1F0E14}" srcId="{7E3EDFE2-4B5E-4962-94DC-B8287DAE6717}" destId="{B932A4DA-92CF-48AE-96C8-F920272D2A6D}" srcOrd="1" destOrd="0" parTransId="{16C32983-6BDB-483E-ACFC-C091C7F42BFB}" sibTransId="{260CD9D5-08D6-44CA-9747-698AEEFED197}"/>
    <dgm:cxn modelId="{95D75CAC-04B8-4BB7-ABAC-D7FDA4CF0A42}" type="presOf" srcId="{7E3EDFE2-4B5E-4962-94DC-B8287DAE6717}" destId="{26A41F44-9414-4DA9-9507-878DFA6C821D}" srcOrd="1" destOrd="0" presId="urn:microsoft.com/office/officeart/2005/8/layout/orgChart1"/>
    <dgm:cxn modelId="{56AFBA29-6DC7-4391-9207-48D46A211D86}" type="presOf" srcId="{0CCCC117-279B-495E-BE26-13A887160840}" destId="{5BBCF9B0-2969-4D8E-8509-58FE619FEC7A}" srcOrd="1" destOrd="0" presId="urn:microsoft.com/office/officeart/2005/8/layout/orgChart1"/>
    <dgm:cxn modelId="{24C1BA14-37FF-48FD-AEFF-27120C26B061}" type="presOf" srcId="{B932A4DA-92CF-48AE-96C8-F920272D2A6D}" destId="{2E15F4E1-B69D-4694-8036-23DD4D93AA6A}" srcOrd="0" destOrd="0" presId="urn:microsoft.com/office/officeart/2005/8/layout/orgChart1"/>
    <dgm:cxn modelId="{4928D2D2-DCC4-4B82-8848-7E47C9784671}" srcId="{7E3EDFE2-4B5E-4962-94DC-B8287DAE6717}" destId="{D531475D-4F15-4003-848F-E2043892DE85}" srcOrd="2" destOrd="0" parTransId="{D76CEAFC-4BAE-4E29-89EE-D9597E330579}" sibTransId="{A7686D0B-788C-4B20-B351-D66B994FFE61}"/>
    <dgm:cxn modelId="{B7197220-FA8B-4F55-982B-DF5B036B2D2E}" srcId="{7E3EDFE2-4B5E-4962-94DC-B8287DAE6717}" destId="{0CCCC117-279B-495E-BE26-13A887160840}" srcOrd="3" destOrd="0" parTransId="{0F7C5A44-B316-4A93-A0BE-5FE09366DB47}" sibTransId="{7DD4E68C-F73C-4C93-83A0-102B27167A16}"/>
    <dgm:cxn modelId="{25D9DF9C-BC92-4353-BA19-82976D81D2A0}" type="presOf" srcId="{1A295284-33D3-4C59-9917-285A3BF08578}" destId="{A82FF0B4-EEF7-49BD-8E8B-245B1739720F}" srcOrd="0" destOrd="0" presId="urn:microsoft.com/office/officeart/2005/8/layout/orgChart1"/>
    <dgm:cxn modelId="{B95C8D42-A16F-47DA-8ED6-1527CDF4077D}" type="presOf" srcId="{7E3EDFE2-4B5E-4962-94DC-B8287DAE6717}" destId="{79C6F96A-136F-4333-82B7-A481623C574E}" srcOrd="0" destOrd="0" presId="urn:microsoft.com/office/officeart/2005/8/layout/orgChart1"/>
    <dgm:cxn modelId="{9D6A7EAC-034D-446E-80FF-C12CD5FF5C4F}" type="presOf" srcId="{0CCCC117-279B-495E-BE26-13A887160840}" destId="{F2D8C526-D6E9-4949-B8E8-43D24B7A4873}" srcOrd="0" destOrd="0" presId="urn:microsoft.com/office/officeart/2005/8/layout/orgChart1"/>
    <dgm:cxn modelId="{5D5B07EE-48B7-4610-9BB7-A3CFF496DD34}" type="presOf" srcId="{D531475D-4F15-4003-848F-E2043892DE85}" destId="{5FF51DA7-7863-429F-A894-242075908B98}" srcOrd="0" destOrd="0" presId="urn:microsoft.com/office/officeart/2005/8/layout/orgChart1"/>
    <dgm:cxn modelId="{0495B016-C18F-41C2-8CFC-802409D81701}" type="presOf" srcId="{A67B44E3-4D9F-4508-96BD-4F1A0F498AA4}" destId="{B28A77FB-FF82-4563-B343-A20FDA41E085}" srcOrd="0" destOrd="0" presId="urn:microsoft.com/office/officeart/2005/8/layout/orgChart1"/>
    <dgm:cxn modelId="{F5AC39A7-0AD2-4B6B-B30E-FBACA08AA9D5}" type="presOf" srcId="{B932A4DA-92CF-48AE-96C8-F920272D2A6D}" destId="{2B7C2070-A75A-42D8-89FC-EAA62ADEC12D}" srcOrd="1" destOrd="0" presId="urn:microsoft.com/office/officeart/2005/8/layout/orgChart1"/>
    <dgm:cxn modelId="{274511E6-0D92-4071-828B-3A94BC046A6F}" type="presOf" srcId="{0F7C5A44-B316-4A93-A0BE-5FE09366DB47}" destId="{FBBF410F-732A-4866-ADCD-0E7B00CEC007}" srcOrd="0" destOrd="0" presId="urn:microsoft.com/office/officeart/2005/8/layout/orgChart1"/>
    <dgm:cxn modelId="{5E834C76-3BCA-4343-8CCA-34A28170AFBE}" type="presOf" srcId="{DE8EE487-53AD-48F8-838C-D0E1313DF7A1}" destId="{9E3AB1A9-8A5F-4723-BCAB-A29E6FF40879}" srcOrd="0" destOrd="0" presId="urn:microsoft.com/office/officeart/2005/8/layout/orgChart1"/>
    <dgm:cxn modelId="{A4528F3A-FC05-4D69-BDFB-26830668947D}" type="presOf" srcId="{DE8EE487-53AD-48F8-838C-D0E1313DF7A1}" destId="{B9C3C82F-6C9F-4DA3-B3EF-306AC489703D}" srcOrd="1" destOrd="0" presId="urn:microsoft.com/office/officeart/2005/8/layout/orgChart1"/>
    <dgm:cxn modelId="{9AD77758-EFA8-408C-AEBF-BF06EFAD6778}" type="presOf" srcId="{D531475D-4F15-4003-848F-E2043892DE85}" destId="{B9621727-9744-4E49-9FDE-E31CE74F6DE1}" srcOrd="1" destOrd="0" presId="urn:microsoft.com/office/officeart/2005/8/layout/orgChart1"/>
    <dgm:cxn modelId="{57E856F9-E3E1-4315-A79C-D29BE9783A58}" srcId="{A67B44E3-4D9F-4508-96BD-4F1A0F498AA4}" destId="{7E3EDFE2-4B5E-4962-94DC-B8287DAE6717}" srcOrd="0" destOrd="0" parTransId="{3791A405-F14D-4DF8-8D17-D911326AD114}" sibTransId="{2B1EA8DE-F761-428F-9B16-5296A0C2A7DC}"/>
    <dgm:cxn modelId="{9F5D7B8E-D86E-4BA9-ACCA-2FCA4D59D9EA}" srcId="{7E3EDFE2-4B5E-4962-94DC-B8287DAE6717}" destId="{DE8EE487-53AD-48F8-838C-D0E1313DF7A1}" srcOrd="0" destOrd="0" parTransId="{1A295284-33D3-4C59-9917-285A3BF08578}" sibTransId="{2F305F13-669B-48E2-9AF9-A3CB228483F9}"/>
    <dgm:cxn modelId="{A9C2346C-3559-40C2-A01E-32E5D2D970B0}" type="presOf" srcId="{D76CEAFC-4BAE-4E29-89EE-D9597E330579}" destId="{2BD047F9-17E6-42F5-A25D-C2F51DAE4227}" srcOrd="0" destOrd="0" presId="urn:microsoft.com/office/officeart/2005/8/layout/orgChart1"/>
    <dgm:cxn modelId="{27E95AD7-978F-4127-A2E6-414ED0B31642}" type="presParOf" srcId="{B28A77FB-FF82-4563-B343-A20FDA41E085}" destId="{202A4AD5-A65F-4D42-BE70-E9E15465E695}" srcOrd="0" destOrd="0" presId="urn:microsoft.com/office/officeart/2005/8/layout/orgChart1"/>
    <dgm:cxn modelId="{ED16F126-FB6F-4733-B102-A5EF3A9D8A89}" type="presParOf" srcId="{202A4AD5-A65F-4D42-BE70-E9E15465E695}" destId="{E5FCEEBA-1858-4362-94AB-E54828F2838B}" srcOrd="0" destOrd="0" presId="urn:microsoft.com/office/officeart/2005/8/layout/orgChart1"/>
    <dgm:cxn modelId="{CED62B7C-B96E-4ECB-8BCE-29CD45DDD35A}" type="presParOf" srcId="{E5FCEEBA-1858-4362-94AB-E54828F2838B}" destId="{79C6F96A-136F-4333-82B7-A481623C574E}" srcOrd="0" destOrd="0" presId="urn:microsoft.com/office/officeart/2005/8/layout/orgChart1"/>
    <dgm:cxn modelId="{7B929FDB-61E0-48CE-A22D-30E9EE3B4A3A}" type="presParOf" srcId="{E5FCEEBA-1858-4362-94AB-E54828F2838B}" destId="{26A41F44-9414-4DA9-9507-878DFA6C821D}" srcOrd="1" destOrd="0" presId="urn:microsoft.com/office/officeart/2005/8/layout/orgChart1"/>
    <dgm:cxn modelId="{6DADA4AB-1D77-4C9F-9C64-1ED74C633A8B}" type="presParOf" srcId="{202A4AD5-A65F-4D42-BE70-E9E15465E695}" destId="{3EFC918D-F53F-4119-8536-57525DCD5A30}" srcOrd="1" destOrd="0" presId="urn:microsoft.com/office/officeart/2005/8/layout/orgChart1"/>
    <dgm:cxn modelId="{4CE55AF4-F9A0-4820-90B7-A4F0400A3429}" type="presParOf" srcId="{3EFC918D-F53F-4119-8536-57525DCD5A30}" destId="{81A25842-1370-48E1-89CC-4675899946EE}" srcOrd="0" destOrd="0" presId="urn:microsoft.com/office/officeart/2005/8/layout/orgChart1"/>
    <dgm:cxn modelId="{599508EC-0875-4379-BF39-F8C1A62CD69E}" type="presParOf" srcId="{3EFC918D-F53F-4119-8536-57525DCD5A30}" destId="{4BDD25F2-A8F9-457E-8BF9-F2885CFA9422}" srcOrd="1" destOrd="0" presId="urn:microsoft.com/office/officeart/2005/8/layout/orgChart1"/>
    <dgm:cxn modelId="{57B26DAE-1989-4AE2-A92F-77B7EDD80903}" type="presParOf" srcId="{4BDD25F2-A8F9-457E-8BF9-F2885CFA9422}" destId="{38B071F8-5F11-44A6-8700-7CAAC2A6E1A1}" srcOrd="0" destOrd="0" presId="urn:microsoft.com/office/officeart/2005/8/layout/orgChart1"/>
    <dgm:cxn modelId="{9AC6804B-A8EB-4783-BBB7-DC9F12CCB2BD}" type="presParOf" srcId="{38B071F8-5F11-44A6-8700-7CAAC2A6E1A1}" destId="{2E15F4E1-B69D-4694-8036-23DD4D93AA6A}" srcOrd="0" destOrd="0" presId="urn:microsoft.com/office/officeart/2005/8/layout/orgChart1"/>
    <dgm:cxn modelId="{5FC20D41-C3C4-47BF-B039-5DC8B754568C}" type="presParOf" srcId="{38B071F8-5F11-44A6-8700-7CAAC2A6E1A1}" destId="{2B7C2070-A75A-42D8-89FC-EAA62ADEC12D}" srcOrd="1" destOrd="0" presId="urn:microsoft.com/office/officeart/2005/8/layout/orgChart1"/>
    <dgm:cxn modelId="{72ECC1B5-4112-467A-914B-52835B3DEFC7}" type="presParOf" srcId="{4BDD25F2-A8F9-457E-8BF9-F2885CFA9422}" destId="{814F8F18-F2E2-4115-B063-1074E60332A9}" srcOrd="1" destOrd="0" presId="urn:microsoft.com/office/officeart/2005/8/layout/orgChart1"/>
    <dgm:cxn modelId="{A5E6BE43-4E08-4E81-ADC2-0181CFE8D84F}" type="presParOf" srcId="{4BDD25F2-A8F9-457E-8BF9-F2885CFA9422}" destId="{0294853B-812A-4E5A-B940-38A5CE113C63}" srcOrd="2" destOrd="0" presId="urn:microsoft.com/office/officeart/2005/8/layout/orgChart1"/>
    <dgm:cxn modelId="{175AA6CE-39D9-4C02-B428-FA247A050246}" type="presParOf" srcId="{3EFC918D-F53F-4119-8536-57525DCD5A30}" destId="{2BD047F9-17E6-42F5-A25D-C2F51DAE4227}" srcOrd="2" destOrd="0" presId="urn:microsoft.com/office/officeart/2005/8/layout/orgChart1"/>
    <dgm:cxn modelId="{29F99A90-7BFE-408C-9379-7630AAA6CA9A}" type="presParOf" srcId="{3EFC918D-F53F-4119-8536-57525DCD5A30}" destId="{4306BD85-AA3A-4A1C-8491-2E16B75B0412}" srcOrd="3" destOrd="0" presId="urn:microsoft.com/office/officeart/2005/8/layout/orgChart1"/>
    <dgm:cxn modelId="{86B35B26-0F8F-4E8E-AE4C-01CE3F6C2040}" type="presParOf" srcId="{4306BD85-AA3A-4A1C-8491-2E16B75B0412}" destId="{DD677BA2-07E8-41D5-B45A-746259FDC67C}" srcOrd="0" destOrd="0" presId="urn:microsoft.com/office/officeart/2005/8/layout/orgChart1"/>
    <dgm:cxn modelId="{185EFA5F-B8B8-4AB4-80C8-F0D7A431FC80}" type="presParOf" srcId="{DD677BA2-07E8-41D5-B45A-746259FDC67C}" destId="{5FF51DA7-7863-429F-A894-242075908B98}" srcOrd="0" destOrd="0" presId="urn:microsoft.com/office/officeart/2005/8/layout/orgChart1"/>
    <dgm:cxn modelId="{42E9316E-2665-456D-9973-C5594C581FF6}" type="presParOf" srcId="{DD677BA2-07E8-41D5-B45A-746259FDC67C}" destId="{B9621727-9744-4E49-9FDE-E31CE74F6DE1}" srcOrd="1" destOrd="0" presId="urn:microsoft.com/office/officeart/2005/8/layout/orgChart1"/>
    <dgm:cxn modelId="{385B54AD-A339-4A86-88D1-FBBCFF3185F9}" type="presParOf" srcId="{4306BD85-AA3A-4A1C-8491-2E16B75B0412}" destId="{675696FB-8050-4252-8C5F-41507BB360E5}" srcOrd="1" destOrd="0" presId="urn:microsoft.com/office/officeart/2005/8/layout/orgChart1"/>
    <dgm:cxn modelId="{606ED55C-4F5E-4B9B-8AED-F3F5275A4809}" type="presParOf" srcId="{4306BD85-AA3A-4A1C-8491-2E16B75B0412}" destId="{3D778A6D-B0A3-43A3-854B-05A510BD6A30}" srcOrd="2" destOrd="0" presId="urn:microsoft.com/office/officeart/2005/8/layout/orgChart1"/>
    <dgm:cxn modelId="{7BC513D4-3912-4E34-95D8-E5440F515998}" type="presParOf" srcId="{3EFC918D-F53F-4119-8536-57525DCD5A30}" destId="{FBBF410F-732A-4866-ADCD-0E7B00CEC007}" srcOrd="4" destOrd="0" presId="urn:microsoft.com/office/officeart/2005/8/layout/orgChart1"/>
    <dgm:cxn modelId="{1119C4E4-5C02-45C5-AAE9-C05FC5B4A467}" type="presParOf" srcId="{3EFC918D-F53F-4119-8536-57525DCD5A30}" destId="{A9E98B58-FF45-4137-A1AD-E13DC0565853}" srcOrd="5" destOrd="0" presId="urn:microsoft.com/office/officeart/2005/8/layout/orgChart1"/>
    <dgm:cxn modelId="{1AD7570A-FB47-4EB2-BA85-A411681209D2}" type="presParOf" srcId="{A9E98B58-FF45-4137-A1AD-E13DC0565853}" destId="{70534665-5F9D-4197-ACC9-7A7B1A833569}" srcOrd="0" destOrd="0" presId="urn:microsoft.com/office/officeart/2005/8/layout/orgChart1"/>
    <dgm:cxn modelId="{3F95D2BC-FB56-4337-806D-58D49ACAA2DA}" type="presParOf" srcId="{70534665-5F9D-4197-ACC9-7A7B1A833569}" destId="{F2D8C526-D6E9-4949-B8E8-43D24B7A4873}" srcOrd="0" destOrd="0" presId="urn:microsoft.com/office/officeart/2005/8/layout/orgChart1"/>
    <dgm:cxn modelId="{4471EB4F-FBBB-4CFA-99E2-51E51A52DCD1}" type="presParOf" srcId="{70534665-5F9D-4197-ACC9-7A7B1A833569}" destId="{5BBCF9B0-2969-4D8E-8509-58FE619FEC7A}" srcOrd="1" destOrd="0" presId="urn:microsoft.com/office/officeart/2005/8/layout/orgChart1"/>
    <dgm:cxn modelId="{7CA0F9D1-60FD-4577-9220-EDD2F51F6227}" type="presParOf" srcId="{A9E98B58-FF45-4137-A1AD-E13DC0565853}" destId="{1B2CF7E5-7FC6-4757-9862-BB5ECD7B5E2F}" srcOrd="1" destOrd="0" presId="urn:microsoft.com/office/officeart/2005/8/layout/orgChart1"/>
    <dgm:cxn modelId="{698A8FEA-9ABC-4ABC-87AC-10234BEA1D4F}" type="presParOf" srcId="{A9E98B58-FF45-4137-A1AD-E13DC0565853}" destId="{62E28D4C-2FE5-4BFF-B4AE-3A69CA6FAC2D}" srcOrd="2" destOrd="0" presId="urn:microsoft.com/office/officeart/2005/8/layout/orgChart1"/>
    <dgm:cxn modelId="{BA04E48B-9CB6-4CD7-AF9F-923E58EE9D1F}" type="presParOf" srcId="{202A4AD5-A65F-4D42-BE70-E9E15465E695}" destId="{42374439-428D-49F5-8DE8-AB86F9032A0A}" srcOrd="2" destOrd="0" presId="urn:microsoft.com/office/officeart/2005/8/layout/orgChart1"/>
    <dgm:cxn modelId="{7C9A8FC0-A94D-480C-8BA2-A8EFABA41C90}" type="presParOf" srcId="{42374439-428D-49F5-8DE8-AB86F9032A0A}" destId="{A82FF0B4-EEF7-49BD-8E8B-245B1739720F}" srcOrd="0" destOrd="0" presId="urn:microsoft.com/office/officeart/2005/8/layout/orgChart1"/>
    <dgm:cxn modelId="{2DADDD3C-6335-4913-A978-88FBACA1C9F8}" type="presParOf" srcId="{42374439-428D-49F5-8DE8-AB86F9032A0A}" destId="{90066C12-85CA-4AAF-93FC-BEDA5C9CA42B}" srcOrd="1" destOrd="0" presId="urn:microsoft.com/office/officeart/2005/8/layout/orgChart1"/>
    <dgm:cxn modelId="{0B0786F9-E4D0-4CDC-8015-6A55F4103F85}" type="presParOf" srcId="{90066C12-85CA-4AAF-93FC-BEDA5C9CA42B}" destId="{FBC72B88-243A-4202-88CD-DF23A47D479A}" srcOrd="0" destOrd="0" presId="urn:microsoft.com/office/officeart/2005/8/layout/orgChart1"/>
    <dgm:cxn modelId="{A13E2259-BC68-42A4-AC31-9023A27C717B}" type="presParOf" srcId="{FBC72B88-243A-4202-88CD-DF23A47D479A}" destId="{9E3AB1A9-8A5F-4723-BCAB-A29E6FF40879}" srcOrd="0" destOrd="0" presId="urn:microsoft.com/office/officeart/2005/8/layout/orgChart1"/>
    <dgm:cxn modelId="{248F5FF2-BC0E-4DBB-9426-ADD95D8E80C6}" type="presParOf" srcId="{FBC72B88-243A-4202-88CD-DF23A47D479A}" destId="{B9C3C82F-6C9F-4DA3-B3EF-306AC489703D}" srcOrd="1" destOrd="0" presId="urn:microsoft.com/office/officeart/2005/8/layout/orgChart1"/>
    <dgm:cxn modelId="{2B3984B5-2E70-4602-A81D-B444AC1528B8}" type="presParOf" srcId="{90066C12-85CA-4AAF-93FC-BEDA5C9CA42B}" destId="{D1D2BBD0-1E34-4DFD-B693-3D25AC06DDBB}" srcOrd="1" destOrd="0" presId="urn:microsoft.com/office/officeart/2005/8/layout/orgChart1"/>
    <dgm:cxn modelId="{1ADF1BBF-4AC9-467D-BF68-5CE92E1EE26F}" type="presParOf" srcId="{90066C12-85CA-4AAF-93FC-BEDA5C9CA42B}" destId="{780618F1-6F60-40B7-BAE6-FDE18363DB1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83D52-8FAD-4EF7-B9B1-A18846855D0A}">
      <dsp:nvSpPr>
        <dsp:cNvPr id="0" name=""/>
        <dsp:cNvSpPr/>
      </dsp:nvSpPr>
      <dsp:spPr>
        <a:xfrm>
          <a:off x="1017742" y="50138"/>
          <a:ext cx="547381" cy="169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0160" rIns="1524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800" b="1" kern="1200" dirty="0" smtClean="0"/>
            <a:t>體驗</a:t>
          </a:r>
          <a:endParaRPr lang="zh-TW" altLang="en-US" sz="800" b="1" kern="1200" dirty="0"/>
        </a:p>
      </dsp:txBody>
      <dsp:txXfrm>
        <a:off x="1022693" y="55089"/>
        <a:ext cx="537479" cy="159136"/>
      </dsp:txXfrm>
    </dsp:sp>
    <dsp:sp modelId="{D4DBE276-A41E-4ED5-9FF4-318F53D11351}">
      <dsp:nvSpPr>
        <dsp:cNvPr id="0" name=""/>
        <dsp:cNvSpPr/>
      </dsp:nvSpPr>
      <dsp:spPr>
        <a:xfrm>
          <a:off x="1072480" y="219177"/>
          <a:ext cx="479443" cy="438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8500"/>
              </a:lnTo>
              <a:lnTo>
                <a:pt x="479443" y="438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B09D7-E9BD-43D4-871F-B82FC89E7320}">
      <dsp:nvSpPr>
        <dsp:cNvPr id="0" name=""/>
        <dsp:cNvSpPr/>
      </dsp:nvSpPr>
      <dsp:spPr>
        <a:xfrm>
          <a:off x="1551923" y="385543"/>
          <a:ext cx="1295506" cy="54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體驗與分享</a:t>
          </a:r>
          <a:endParaRPr lang="zh-TW" altLang="en-US" sz="1600" b="1" kern="1200" dirty="0"/>
        </a:p>
      </dsp:txBody>
      <dsp:txXfrm>
        <a:off x="1567864" y="401484"/>
        <a:ext cx="1263624" cy="512386"/>
      </dsp:txXfrm>
    </dsp:sp>
    <dsp:sp modelId="{077BDD5F-77EE-49D9-82A6-71BD87111071}">
      <dsp:nvSpPr>
        <dsp:cNvPr id="0" name=""/>
        <dsp:cNvSpPr/>
      </dsp:nvSpPr>
      <dsp:spPr>
        <a:xfrm>
          <a:off x="1072480" y="219177"/>
          <a:ext cx="525109" cy="11112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1243"/>
              </a:lnTo>
              <a:lnTo>
                <a:pt x="525109" y="11112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9F4ED-17C1-4C6E-A454-5C8047D1B2D1}">
      <dsp:nvSpPr>
        <dsp:cNvPr id="0" name=""/>
        <dsp:cNvSpPr/>
      </dsp:nvSpPr>
      <dsp:spPr>
        <a:xfrm>
          <a:off x="1597590" y="1058286"/>
          <a:ext cx="1364188" cy="54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關愛與同理心</a:t>
          </a:r>
          <a:endParaRPr lang="zh-TW" altLang="en-US" sz="1600" b="1" kern="1200" dirty="0"/>
        </a:p>
      </dsp:txBody>
      <dsp:txXfrm>
        <a:off x="1613531" y="1074227"/>
        <a:ext cx="1332306" cy="512386"/>
      </dsp:txXfrm>
    </dsp:sp>
    <dsp:sp modelId="{CADE01B0-CE57-42F0-933A-661E531A6880}">
      <dsp:nvSpPr>
        <dsp:cNvPr id="0" name=""/>
        <dsp:cNvSpPr/>
      </dsp:nvSpPr>
      <dsp:spPr>
        <a:xfrm>
          <a:off x="1072480" y="219177"/>
          <a:ext cx="489336" cy="1772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2077"/>
              </a:lnTo>
              <a:lnTo>
                <a:pt x="489336" y="1772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A553B-9AAD-4CAA-B033-FAF241EE1EB8}">
      <dsp:nvSpPr>
        <dsp:cNvPr id="0" name=""/>
        <dsp:cNvSpPr/>
      </dsp:nvSpPr>
      <dsp:spPr>
        <a:xfrm>
          <a:off x="1561816" y="1719120"/>
          <a:ext cx="1351544" cy="54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領導統御技巧 </a:t>
          </a:r>
          <a:endParaRPr lang="zh-TW" altLang="en-US" sz="1600" b="1" kern="1200" dirty="0"/>
        </a:p>
      </dsp:txBody>
      <dsp:txXfrm>
        <a:off x="1577757" y="1735061"/>
        <a:ext cx="1319662" cy="512386"/>
      </dsp:txXfrm>
    </dsp:sp>
    <dsp:sp modelId="{26ABDCAF-BD56-4CC5-BFFA-38396AD52A18}">
      <dsp:nvSpPr>
        <dsp:cNvPr id="0" name=""/>
        <dsp:cNvSpPr/>
      </dsp:nvSpPr>
      <dsp:spPr>
        <a:xfrm>
          <a:off x="1072480" y="219177"/>
          <a:ext cx="516906" cy="2399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66"/>
              </a:lnTo>
              <a:lnTo>
                <a:pt x="516906" y="239916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AD39B0-D567-4E92-BCA1-3B172060790F}">
      <dsp:nvSpPr>
        <dsp:cNvPr id="0" name=""/>
        <dsp:cNvSpPr/>
      </dsp:nvSpPr>
      <dsp:spPr>
        <a:xfrm>
          <a:off x="1589386" y="2346209"/>
          <a:ext cx="1480679" cy="54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團結合作負責</a:t>
          </a:r>
          <a:endParaRPr lang="zh-TW" altLang="en-US" sz="1600" b="1" kern="1200" dirty="0"/>
        </a:p>
      </dsp:txBody>
      <dsp:txXfrm>
        <a:off x="1605327" y="2362150"/>
        <a:ext cx="1448797" cy="512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D6351-963C-4B7A-A0A5-952D9F580373}">
      <dsp:nvSpPr>
        <dsp:cNvPr id="0" name=""/>
        <dsp:cNvSpPr/>
      </dsp:nvSpPr>
      <dsp:spPr>
        <a:xfrm>
          <a:off x="114986" y="0"/>
          <a:ext cx="374972" cy="1244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8890" rIns="13335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700" b="1" kern="1200" dirty="0" smtClean="0"/>
            <a:t>Hiking</a:t>
          </a:r>
          <a:endParaRPr lang="zh-TW" altLang="en-US" sz="700" b="1" kern="1200" dirty="0"/>
        </a:p>
      </dsp:txBody>
      <dsp:txXfrm>
        <a:off x="118630" y="3644"/>
        <a:ext cx="367684" cy="117125"/>
      </dsp:txXfrm>
    </dsp:sp>
    <dsp:sp modelId="{404D1C54-3205-40E5-85EC-791596A13F33}">
      <dsp:nvSpPr>
        <dsp:cNvPr id="0" name=""/>
        <dsp:cNvSpPr/>
      </dsp:nvSpPr>
      <dsp:spPr>
        <a:xfrm>
          <a:off x="152484" y="124413"/>
          <a:ext cx="239022" cy="250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252"/>
              </a:lnTo>
              <a:lnTo>
                <a:pt x="239022" y="25025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CD1235-B0E8-40CE-B72E-B4F229A9428D}">
      <dsp:nvSpPr>
        <dsp:cNvPr id="0" name=""/>
        <dsp:cNvSpPr/>
      </dsp:nvSpPr>
      <dsp:spPr>
        <a:xfrm>
          <a:off x="391506" y="194241"/>
          <a:ext cx="1095853" cy="360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/>
            <a:t>Hiking</a:t>
          </a:r>
          <a:r>
            <a:rPr lang="zh-TW" altLang="en-US" sz="1400" b="1" kern="1200" dirty="0" smtClean="0"/>
            <a:t> 健行</a:t>
          </a:r>
          <a:endParaRPr lang="zh-TW" altLang="en-US" sz="1400" b="1" kern="1200" dirty="0"/>
        </a:p>
      </dsp:txBody>
      <dsp:txXfrm>
        <a:off x="402075" y="204810"/>
        <a:ext cx="1074715" cy="339710"/>
      </dsp:txXfrm>
    </dsp:sp>
    <dsp:sp modelId="{90E4ED9B-5BE4-40DD-A8DC-62B9D9844616}">
      <dsp:nvSpPr>
        <dsp:cNvPr id="0" name=""/>
        <dsp:cNvSpPr/>
      </dsp:nvSpPr>
      <dsp:spPr>
        <a:xfrm>
          <a:off x="152484" y="124413"/>
          <a:ext cx="230979" cy="713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3307"/>
              </a:lnTo>
              <a:lnTo>
                <a:pt x="230979" y="7133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1CCD02-8942-4A3C-94C4-7D083FA31A90}">
      <dsp:nvSpPr>
        <dsp:cNvPr id="0" name=""/>
        <dsp:cNvSpPr/>
      </dsp:nvSpPr>
      <dsp:spPr>
        <a:xfrm>
          <a:off x="383463" y="657296"/>
          <a:ext cx="1611584" cy="360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/>
            <a:t>Trekking</a:t>
          </a:r>
          <a:r>
            <a:rPr lang="zh-TW" altLang="en-US" sz="1400" b="1" kern="1200" dirty="0" smtClean="0"/>
            <a:t> 荒野健行</a:t>
          </a:r>
          <a:endParaRPr lang="zh-TW" altLang="en-US" sz="1400" b="1" kern="1200" dirty="0"/>
        </a:p>
      </dsp:txBody>
      <dsp:txXfrm>
        <a:off x="394032" y="667865"/>
        <a:ext cx="1590446" cy="339710"/>
      </dsp:txXfrm>
    </dsp:sp>
    <dsp:sp modelId="{5F2822F2-E68F-4954-B95B-A3DDBD2DEFA9}">
      <dsp:nvSpPr>
        <dsp:cNvPr id="0" name=""/>
        <dsp:cNvSpPr/>
      </dsp:nvSpPr>
      <dsp:spPr>
        <a:xfrm>
          <a:off x="152484" y="124413"/>
          <a:ext cx="256170" cy="1134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951"/>
              </a:lnTo>
              <a:lnTo>
                <a:pt x="256170" y="11349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105BBC-E2BF-417E-A203-796261852EE2}">
      <dsp:nvSpPr>
        <dsp:cNvPr id="0" name=""/>
        <dsp:cNvSpPr/>
      </dsp:nvSpPr>
      <dsp:spPr>
        <a:xfrm>
          <a:off x="408654" y="1078940"/>
          <a:ext cx="1703326" cy="360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b="1" kern="1200" dirty="0" smtClean="0"/>
            <a:t>Mountaineering</a:t>
          </a:r>
          <a:r>
            <a:rPr lang="zh-TW" altLang="en-US" sz="1400" b="1" kern="1200" dirty="0" smtClean="0"/>
            <a:t> </a:t>
          </a:r>
          <a:r>
            <a:rPr lang="zh-TW" altLang="en-US" sz="1400" b="1" kern="1200" dirty="0" smtClean="0">
              <a:latin typeface="Adobe 明體 Std L" panose="02020300000000000000" pitchFamily="18" charset="-120"/>
              <a:ea typeface="Adobe 明體 Std L" panose="02020300000000000000" pitchFamily="18" charset="-120"/>
            </a:rPr>
            <a:t>登山</a:t>
          </a:r>
          <a:endParaRPr lang="zh-TW" altLang="en-US" sz="1400" b="1" kern="1200" dirty="0">
            <a:latin typeface="Adobe 明體 Std L" panose="02020300000000000000" pitchFamily="18" charset="-120"/>
            <a:ea typeface="Adobe 明體 Std L" panose="02020300000000000000" pitchFamily="18" charset="-120"/>
          </a:endParaRPr>
        </a:p>
      </dsp:txBody>
      <dsp:txXfrm>
        <a:off x="419223" y="1089509"/>
        <a:ext cx="1682188" cy="339710"/>
      </dsp:txXfrm>
    </dsp:sp>
    <dsp:sp modelId="{FB78A9D3-E3C9-4FA5-AA0A-B75443BFC149}">
      <dsp:nvSpPr>
        <dsp:cNvPr id="0" name=""/>
        <dsp:cNvSpPr/>
      </dsp:nvSpPr>
      <dsp:spPr>
        <a:xfrm>
          <a:off x="152484" y="124413"/>
          <a:ext cx="212052" cy="1829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9316"/>
              </a:lnTo>
              <a:lnTo>
                <a:pt x="212052" y="18293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47AA2-8A31-4202-9CBC-2B4668F5279D}">
      <dsp:nvSpPr>
        <dsp:cNvPr id="0" name=""/>
        <dsp:cNvSpPr/>
      </dsp:nvSpPr>
      <dsp:spPr>
        <a:xfrm>
          <a:off x="364536" y="1503991"/>
          <a:ext cx="2246834" cy="899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Adobe 明體 Std L" panose="02020300000000000000" pitchFamily="18" charset="-120"/>
              <a:ea typeface="Adobe 明體 Std L" panose="02020300000000000000" pitchFamily="18" charset="-120"/>
            </a:rPr>
            <a:t>攀岩 雪攀 溯溪 峽谷溪降</a:t>
          </a:r>
          <a:endParaRPr lang="en-US" altLang="zh-TW" sz="1400" b="1" kern="1200" dirty="0" smtClean="0">
            <a:latin typeface="Adobe 明體 Std L" panose="02020300000000000000" pitchFamily="18" charset="-120"/>
            <a:ea typeface="Adobe 明體 Std L" panose="02020300000000000000" pitchFamily="18" charset="-12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>
              <a:latin typeface="Adobe 明體 Std L" panose="02020300000000000000" pitchFamily="18" charset="-120"/>
              <a:ea typeface="Adobe 明體 Std L" panose="02020300000000000000" pitchFamily="18" charset="-120"/>
            </a:rPr>
            <a:t>繩索確保 </a:t>
          </a:r>
          <a:endParaRPr lang="zh-TW" altLang="en-US" sz="1400" b="1" kern="1200" dirty="0">
            <a:latin typeface="Adobe 明體 Std L" panose="02020300000000000000" pitchFamily="18" charset="-120"/>
            <a:ea typeface="Adobe 明體 Std L" panose="02020300000000000000" pitchFamily="18" charset="-120"/>
          </a:endParaRPr>
        </a:p>
      </dsp:txBody>
      <dsp:txXfrm>
        <a:off x="390881" y="1530336"/>
        <a:ext cx="2194144" cy="8467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11C0A-9493-4611-A440-A1B3B0EE77C7}">
      <dsp:nvSpPr>
        <dsp:cNvPr id="0" name=""/>
        <dsp:cNvSpPr/>
      </dsp:nvSpPr>
      <dsp:spPr>
        <a:xfrm flipV="1">
          <a:off x="775754" y="1208568"/>
          <a:ext cx="380625" cy="605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 rot="10800000">
        <a:off x="777527" y="1210341"/>
        <a:ext cx="377079" cy="56979"/>
      </dsp:txXfrm>
    </dsp:sp>
    <dsp:sp modelId="{F48F435C-F045-40B1-A158-C3EB2AF1C2EE}">
      <dsp:nvSpPr>
        <dsp:cNvPr id="0" name=""/>
        <dsp:cNvSpPr/>
      </dsp:nvSpPr>
      <dsp:spPr>
        <a:xfrm>
          <a:off x="813816" y="1269094"/>
          <a:ext cx="717822" cy="588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8136"/>
              </a:lnTo>
              <a:lnTo>
                <a:pt x="717822" y="5881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EBB358-A996-4A9A-BFA8-920BA251EEF7}">
      <dsp:nvSpPr>
        <dsp:cNvPr id="0" name=""/>
        <dsp:cNvSpPr/>
      </dsp:nvSpPr>
      <dsp:spPr>
        <a:xfrm>
          <a:off x="1531638" y="1609161"/>
          <a:ext cx="1136609" cy="496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/>
            <a:t>歷史與藝術</a:t>
          </a:r>
          <a:endParaRPr lang="zh-TW" altLang="en-US" sz="1400" b="1" kern="1200" dirty="0"/>
        </a:p>
      </dsp:txBody>
      <dsp:txXfrm>
        <a:off x="1546169" y="1623692"/>
        <a:ext cx="1107547" cy="467076"/>
      </dsp:txXfrm>
    </dsp:sp>
    <dsp:sp modelId="{A530E4E3-D91B-4877-95EF-E913DFF54009}">
      <dsp:nvSpPr>
        <dsp:cNvPr id="0" name=""/>
        <dsp:cNvSpPr/>
      </dsp:nvSpPr>
      <dsp:spPr>
        <a:xfrm>
          <a:off x="813816" y="1269094"/>
          <a:ext cx="748097" cy="1186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6295"/>
              </a:lnTo>
              <a:lnTo>
                <a:pt x="748097" y="11862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95D225-3845-49AE-8162-938AD731720B}">
      <dsp:nvSpPr>
        <dsp:cNvPr id="0" name=""/>
        <dsp:cNvSpPr/>
      </dsp:nvSpPr>
      <dsp:spPr>
        <a:xfrm>
          <a:off x="1561914" y="2268797"/>
          <a:ext cx="1495296" cy="3731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/>
            <a:t>自然生態與環境</a:t>
          </a:r>
          <a:endParaRPr lang="zh-TW" altLang="en-US" sz="1400" b="1" kern="1200" dirty="0"/>
        </a:p>
      </dsp:txBody>
      <dsp:txXfrm>
        <a:off x="1572844" y="2279727"/>
        <a:ext cx="1473436" cy="351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57695-6ADC-475B-9D6E-8DBCA6D1EE34}">
      <dsp:nvSpPr>
        <dsp:cNvPr id="0" name=""/>
        <dsp:cNvSpPr/>
      </dsp:nvSpPr>
      <dsp:spPr>
        <a:xfrm>
          <a:off x="0" y="0"/>
          <a:ext cx="119408" cy="96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6350" rIns="9525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 dirty="0"/>
        </a:p>
      </dsp:txBody>
      <dsp:txXfrm>
        <a:off x="2832" y="2832"/>
        <a:ext cx="113744" cy="91039"/>
      </dsp:txXfrm>
    </dsp:sp>
    <dsp:sp modelId="{7AD151D1-4128-44E7-B847-1CD060B60720}">
      <dsp:nvSpPr>
        <dsp:cNvPr id="0" name=""/>
        <dsp:cNvSpPr/>
      </dsp:nvSpPr>
      <dsp:spPr>
        <a:xfrm>
          <a:off x="-33779" y="96703"/>
          <a:ext cx="91440" cy="38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2682"/>
              </a:lnTo>
              <a:lnTo>
                <a:pt x="60228" y="3826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CD4DF-C540-4A95-9ABA-1A263570A1E2}">
      <dsp:nvSpPr>
        <dsp:cNvPr id="0" name=""/>
        <dsp:cNvSpPr/>
      </dsp:nvSpPr>
      <dsp:spPr>
        <a:xfrm>
          <a:off x="26449" y="231279"/>
          <a:ext cx="2600725" cy="496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smtClean="0">
              <a:latin typeface="+mn-lt"/>
              <a:ea typeface="Adobe 明體 Std L" panose="02020300000000000000" pitchFamily="18" charset="-120"/>
            </a:rPr>
            <a:t>Semi-enclosed water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 err="1" smtClean="0">
              <a:latin typeface="+mn-lt"/>
              <a:ea typeface="Adobe 明體 Std L" panose="02020300000000000000" pitchFamily="18" charset="-120"/>
            </a:rPr>
            <a:t>半遮蔽式水域</a:t>
          </a:r>
          <a:r>
            <a:rPr lang="zh-TW" altLang="en-US" sz="1200" b="1" i="0" kern="1200" dirty="0" smtClean="0">
              <a:latin typeface="+mn-lt"/>
              <a:ea typeface="Adobe 明體 Std L" panose="02020300000000000000" pitchFamily="18" charset="-120"/>
            </a:rPr>
            <a:t> </a:t>
          </a:r>
          <a:r>
            <a:rPr lang="zh-TW" altLang="en-US" sz="1200" b="0" i="0" kern="1200" dirty="0" smtClean="0">
              <a:latin typeface="+mn-lt"/>
              <a:ea typeface="Adobe 明體 Std L" panose="02020300000000000000" pitchFamily="18" charset="-120"/>
            </a:rPr>
            <a:t> </a:t>
          </a:r>
          <a:r>
            <a:rPr lang="zh-TW" altLang="en-US" sz="1200" kern="1200" dirty="0" smtClean="0">
              <a:latin typeface="+mn-lt"/>
              <a:ea typeface="Adobe 明體 Std L" panose="02020300000000000000" pitchFamily="18" charset="-120"/>
            </a:rPr>
            <a:t>親水 知水性 自救技能</a:t>
          </a:r>
          <a:endParaRPr lang="zh-TW" altLang="en-US" sz="1200" kern="1200" dirty="0">
            <a:latin typeface="+mn-lt"/>
            <a:ea typeface="Adobe 明體 Std L" panose="02020300000000000000" pitchFamily="18" charset="-120"/>
          </a:endParaRPr>
        </a:p>
      </dsp:txBody>
      <dsp:txXfrm>
        <a:off x="40983" y="245813"/>
        <a:ext cx="2571657" cy="467143"/>
      </dsp:txXfrm>
    </dsp:sp>
    <dsp:sp modelId="{D6FAB242-0612-48C7-BBD7-9B4919C52E00}">
      <dsp:nvSpPr>
        <dsp:cNvPr id="0" name=""/>
        <dsp:cNvSpPr/>
      </dsp:nvSpPr>
      <dsp:spPr>
        <a:xfrm>
          <a:off x="11940" y="96703"/>
          <a:ext cx="159212" cy="947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7328"/>
              </a:lnTo>
              <a:lnTo>
                <a:pt x="159212" y="9473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8428FE-CA8F-4A28-A961-56A8C15A4F54}">
      <dsp:nvSpPr>
        <dsp:cNvPr id="0" name=""/>
        <dsp:cNvSpPr/>
      </dsp:nvSpPr>
      <dsp:spPr>
        <a:xfrm>
          <a:off x="171153" y="807233"/>
          <a:ext cx="2039819" cy="473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000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Open Water</a:t>
          </a:r>
          <a:b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</a:b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開放水域 親海 知海 自救技能</a:t>
          </a:r>
          <a:endParaRPr lang="en-US" altLang="zh-TW" sz="1200" kern="1200" dirty="0" smtClean="0">
            <a:latin typeface="+mn-lt"/>
            <a:ea typeface="Adobe 黑体 Std R" panose="020B0400000000000000" pitchFamily="34" charset="-128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sz="12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185024" y="821104"/>
        <a:ext cx="2012077" cy="445854"/>
      </dsp:txXfrm>
    </dsp:sp>
    <dsp:sp modelId="{20FCECC7-5856-4DBC-A5FD-260682C313C3}">
      <dsp:nvSpPr>
        <dsp:cNvPr id="0" name=""/>
        <dsp:cNvSpPr/>
      </dsp:nvSpPr>
      <dsp:spPr>
        <a:xfrm>
          <a:off x="11940" y="96703"/>
          <a:ext cx="135422" cy="1545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5839"/>
              </a:lnTo>
              <a:lnTo>
                <a:pt x="135422" y="15458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5FA36-0FD8-4635-96A9-3F82376CF0DA}">
      <dsp:nvSpPr>
        <dsp:cNvPr id="0" name=""/>
        <dsp:cNvSpPr/>
      </dsp:nvSpPr>
      <dsp:spPr>
        <a:xfrm>
          <a:off x="147363" y="1405414"/>
          <a:ext cx="2123745" cy="4742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Coastal </a:t>
          </a: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Act. </a:t>
          </a: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近海活動</a:t>
          </a:r>
          <a:endParaRPr lang="en-US" altLang="zh-TW" sz="1200" kern="1200" dirty="0" smtClean="0">
            <a:latin typeface="+mn-lt"/>
            <a:ea typeface="Adobe 黑体 Std R" panose="020B0400000000000000" pitchFamily="34" charset="-128"/>
          </a:endParaRPr>
        </a:p>
        <a:p>
          <a:pPr lvl="0" algn="ctr" defTabSz="533400">
            <a:lnSpc>
              <a:spcPts val="8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(</a:t>
          </a: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SUP</a:t>
          </a: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 </a:t>
          </a: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衝浪 風浪板 浮潛 </a:t>
          </a: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)</a:t>
          </a: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 </a:t>
          </a:r>
          <a:endParaRPr lang="zh-TW" altLang="en-US" sz="1200" kern="1200" dirty="0">
            <a:latin typeface="+mn-lt"/>
            <a:ea typeface="Adobe 黑体 Std R" panose="020B0400000000000000" pitchFamily="34" charset="-128"/>
          </a:endParaRPr>
        </a:p>
      </dsp:txBody>
      <dsp:txXfrm>
        <a:off x="161253" y="1419304"/>
        <a:ext cx="2095965" cy="446474"/>
      </dsp:txXfrm>
    </dsp:sp>
    <dsp:sp modelId="{2AB400D2-1825-4BE8-B287-E74F214DEED3}">
      <dsp:nvSpPr>
        <dsp:cNvPr id="0" name=""/>
        <dsp:cNvSpPr/>
      </dsp:nvSpPr>
      <dsp:spPr>
        <a:xfrm>
          <a:off x="11940" y="96703"/>
          <a:ext cx="168494" cy="209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4791"/>
              </a:lnTo>
              <a:lnTo>
                <a:pt x="168494" y="209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BCB0A-EE3D-4550-8487-CAED17DC527E}">
      <dsp:nvSpPr>
        <dsp:cNvPr id="0" name=""/>
        <dsp:cNvSpPr/>
      </dsp:nvSpPr>
      <dsp:spPr>
        <a:xfrm>
          <a:off x="180435" y="1947674"/>
          <a:ext cx="2355675" cy="487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200" kern="1200" dirty="0" smtClean="0">
              <a:latin typeface="+mn-lt"/>
              <a:ea typeface="Adobe 黑体 Std R" panose="020B0400000000000000" pitchFamily="34" charset="-128"/>
            </a:rPr>
            <a:t>Ocean </a:t>
          </a: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Sports</a:t>
          </a: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 海洋運動 </a:t>
          </a: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(</a:t>
          </a:r>
          <a:r>
            <a:rPr lang="zh-TW" altLang="en-US" sz="1200" kern="1200" dirty="0" smtClean="0">
              <a:latin typeface="+mn-lt"/>
              <a:ea typeface="Adobe 黑体 Std R" panose="020B0400000000000000" pitchFamily="34" charset="-128"/>
            </a:rPr>
            <a:t>帆船 船舶 </a:t>
          </a:r>
          <a:r>
            <a:rPr lang="en-US" altLang="zh-TW" sz="1200" kern="1200" dirty="0" smtClean="0">
              <a:latin typeface="+mn-lt"/>
              <a:ea typeface="Adobe 黑体 Std R" panose="020B0400000000000000" pitchFamily="34" charset="-128"/>
            </a:rPr>
            <a:t>)</a:t>
          </a:r>
          <a:endParaRPr lang="zh-TW" sz="1200" kern="1200" dirty="0">
            <a:latin typeface="+mn-lt"/>
            <a:ea typeface="Adobe 黑体 Std R" panose="020B0400000000000000" pitchFamily="34" charset="-128"/>
          </a:endParaRPr>
        </a:p>
      </dsp:txBody>
      <dsp:txXfrm>
        <a:off x="194717" y="1961956"/>
        <a:ext cx="2327111" cy="4590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26D03-5614-4BE5-AA0C-C06B75FBA181}">
      <dsp:nvSpPr>
        <dsp:cNvPr id="0" name=""/>
        <dsp:cNvSpPr/>
      </dsp:nvSpPr>
      <dsp:spPr>
        <a:xfrm>
          <a:off x="2018660" y="587933"/>
          <a:ext cx="1211904" cy="541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b="1" kern="1200" dirty="0" smtClean="0"/>
            <a:t>風險管理</a:t>
          </a:r>
          <a:endParaRPr lang="zh-TW" altLang="en-US" sz="1400" b="1" kern="1200" dirty="0"/>
        </a:p>
      </dsp:txBody>
      <dsp:txXfrm>
        <a:off x="2045081" y="614354"/>
        <a:ext cx="1159062" cy="488401"/>
      </dsp:txXfrm>
    </dsp:sp>
    <dsp:sp modelId="{6218B0B4-DCBF-49C4-9A0C-5970454E45D6}">
      <dsp:nvSpPr>
        <dsp:cNvPr id="0" name=""/>
        <dsp:cNvSpPr/>
      </dsp:nvSpPr>
      <dsp:spPr>
        <a:xfrm rot="16200056">
          <a:off x="2516592" y="479906"/>
          <a:ext cx="2160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605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7F6FD8-9E3A-44D0-AB38-9C1C052B26E6}">
      <dsp:nvSpPr>
        <dsp:cNvPr id="0" name=""/>
        <dsp:cNvSpPr/>
      </dsp:nvSpPr>
      <dsp:spPr>
        <a:xfrm>
          <a:off x="2518593" y="309775"/>
          <a:ext cx="212055" cy="621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 dirty="0"/>
        </a:p>
      </dsp:txBody>
      <dsp:txXfrm>
        <a:off x="2521625" y="312807"/>
        <a:ext cx="205991" cy="56039"/>
      </dsp:txXfrm>
    </dsp:sp>
    <dsp:sp modelId="{A30A59FE-1DAB-4E38-B2BD-8F477EE6948F}">
      <dsp:nvSpPr>
        <dsp:cNvPr id="0" name=""/>
        <dsp:cNvSpPr/>
      </dsp:nvSpPr>
      <dsp:spPr>
        <a:xfrm rot="1063627">
          <a:off x="3203449" y="1226137"/>
          <a:ext cx="1142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214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5184B-6938-4E7C-8132-A33388D872C1}">
      <dsp:nvSpPr>
        <dsp:cNvPr id="0" name=""/>
        <dsp:cNvSpPr/>
      </dsp:nvSpPr>
      <dsp:spPr>
        <a:xfrm>
          <a:off x="4318478" y="1189603"/>
          <a:ext cx="618563" cy="618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海洋</a:t>
          </a:r>
          <a:endParaRPr lang="zh-TW" altLang="en-US" sz="1800" kern="1200" dirty="0"/>
        </a:p>
      </dsp:txBody>
      <dsp:txXfrm>
        <a:off x="4348674" y="1219799"/>
        <a:ext cx="558171" cy="558171"/>
      </dsp:txXfrm>
    </dsp:sp>
    <dsp:sp modelId="{83C6A75A-4369-4F13-A81B-129E2F695D8F}">
      <dsp:nvSpPr>
        <dsp:cNvPr id="0" name=""/>
        <dsp:cNvSpPr/>
      </dsp:nvSpPr>
      <dsp:spPr>
        <a:xfrm rot="7421719">
          <a:off x="2153348" y="1284798"/>
          <a:ext cx="3740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409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596B52-F78F-4139-928F-6A970902C294}">
      <dsp:nvSpPr>
        <dsp:cNvPr id="0" name=""/>
        <dsp:cNvSpPr/>
      </dsp:nvSpPr>
      <dsp:spPr>
        <a:xfrm>
          <a:off x="1721115" y="1440420"/>
          <a:ext cx="618563" cy="6185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山野</a:t>
          </a:r>
          <a:endParaRPr lang="zh-TW" altLang="en-US" sz="1800" kern="1200" dirty="0"/>
        </a:p>
      </dsp:txBody>
      <dsp:txXfrm>
        <a:off x="1751311" y="1470616"/>
        <a:ext cx="558171" cy="558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FF0B4-EEF7-49BD-8E8B-245B1739720F}">
      <dsp:nvSpPr>
        <dsp:cNvPr id="0" name=""/>
        <dsp:cNvSpPr/>
      </dsp:nvSpPr>
      <dsp:spPr>
        <a:xfrm>
          <a:off x="4715977" y="437090"/>
          <a:ext cx="172266" cy="573053"/>
        </a:xfrm>
        <a:custGeom>
          <a:avLst/>
          <a:gdLst/>
          <a:ahLst/>
          <a:cxnLst/>
          <a:rect l="0" t="0" r="0" b="0"/>
          <a:pathLst>
            <a:path>
              <a:moveTo>
                <a:pt x="172266" y="0"/>
              </a:moveTo>
              <a:lnTo>
                <a:pt x="172266" y="573053"/>
              </a:lnTo>
              <a:lnTo>
                <a:pt x="0" y="573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F410F-732A-4866-ADCD-0E7B00CEC007}">
      <dsp:nvSpPr>
        <dsp:cNvPr id="0" name=""/>
        <dsp:cNvSpPr/>
      </dsp:nvSpPr>
      <dsp:spPr>
        <a:xfrm>
          <a:off x="4888243" y="437090"/>
          <a:ext cx="2399271" cy="11545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926"/>
              </a:lnTo>
              <a:lnTo>
                <a:pt x="2399271" y="1023926"/>
              </a:lnTo>
              <a:lnTo>
                <a:pt x="2399271" y="115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047F9-17E6-42F5-A25D-C2F51DAE4227}">
      <dsp:nvSpPr>
        <dsp:cNvPr id="0" name=""/>
        <dsp:cNvSpPr/>
      </dsp:nvSpPr>
      <dsp:spPr>
        <a:xfrm>
          <a:off x="4842523" y="437090"/>
          <a:ext cx="91440" cy="11230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92487"/>
              </a:lnTo>
              <a:lnTo>
                <a:pt x="49787" y="992487"/>
              </a:lnTo>
              <a:lnTo>
                <a:pt x="49787" y="11230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A25842-1370-48E1-89CC-4675899946EE}">
      <dsp:nvSpPr>
        <dsp:cNvPr id="0" name=""/>
        <dsp:cNvSpPr/>
      </dsp:nvSpPr>
      <dsp:spPr>
        <a:xfrm>
          <a:off x="2101700" y="437090"/>
          <a:ext cx="2786543" cy="1154534"/>
        </a:xfrm>
        <a:custGeom>
          <a:avLst/>
          <a:gdLst/>
          <a:ahLst/>
          <a:cxnLst/>
          <a:rect l="0" t="0" r="0" b="0"/>
          <a:pathLst>
            <a:path>
              <a:moveTo>
                <a:pt x="2786543" y="0"/>
              </a:moveTo>
              <a:lnTo>
                <a:pt x="2786543" y="1023926"/>
              </a:lnTo>
              <a:lnTo>
                <a:pt x="0" y="1023926"/>
              </a:lnTo>
              <a:lnTo>
                <a:pt x="0" y="11545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6F96A-136F-4333-82B7-A481623C574E}">
      <dsp:nvSpPr>
        <dsp:cNvPr id="0" name=""/>
        <dsp:cNvSpPr/>
      </dsp:nvSpPr>
      <dsp:spPr>
        <a:xfrm>
          <a:off x="3488631" y="0"/>
          <a:ext cx="2799225" cy="43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面山面海教育內涵</a:t>
          </a:r>
          <a:endParaRPr lang="zh-TW" altLang="en-US" sz="18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3488631" y="0"/>
        <a:ext cx="2799225" cy="437090"/>
      </dsp:txXfrm>
    </dsp:sp>
    <dsp:sp modelId="{2E15F4E1-B69D-4694-8036-23DD4D93AA6A}">
      <dsp:nvSpPr>
        <dsp:cNvPr id="0" name=""/>
        <dsp:cNvSpPr/>
      </dsp:nvSpPr>
      <dsp:spPr>
        <a:xfrm>
          <a:off x="1479755" y="1591624"/>
          <a:ext cx="1243890" cy="621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環境教育</a:t>
          </a:r>
          <a:endParaRPr lang="zh-TW" altLang="en-US" sz="16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1479755" y="1591624"/>
        <a:ext cx="1243890" cy="621945"/>
      </dsp:txXfrm>
    </dsp:sp>
    <dsp:sp modelId="{5FF51DA7-7863-429F-A894-242075908B98}">
      <dsp:nvSpPr>
        <dsp:cNvPr id="0" name=""/>
        <dsp:cNvSpPr/>
      </dsp:nvSpPr>
      <dsp:spPr>
        <a:xfrm>
          <a:off x="3857848" y="1560186"/>
          <a:ext cx="2068924" cy="630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生命教育</a:t>
          </a:r>
          <a:endParaRPr lang="zh-TW" altLang="en-US" sz="16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3857848" y="1560186"/>
        <a:ext cx="2068924" cy="630372"/>
      </dsp:txXfrm>
    </dsp:sp>
    <dsp:sp modelId="{F2D8C526-D6E9-4949-B8E8-43D24B7A4873}">
      <dsp:nvSpPr>
        <dsp:cNvPr id="0" name=""/>
        <dsp:cNvSpPr/>
      </dsp:nvSpPr>
      <dsp:spPr>
        <a:xfrm>
          <a:off x="6665569" y="1591624"/>
          <a:ext cx="1243890" cy="621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學習領域</a:t>
          </a:r>
          <a:endParaRPr lang="zh-TW" altLang="en-US" sz="16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6665569" y="1591624"/>
        <a:ext cx="1243890" cy="621945"/>
      </dsp:txXfrm>
    </dsp:sp>
    <dsp:sp modelId="{9E3AB1A9-8A5F-4723-BCAB-A29E6FF40879}">
      <dsp:nvSpPr>
        <dsp:cNvPr id="0" name=""/>
        <dsp:cNvSpPr/>
      </dsp:nvSpPr>
      <dsp:spPr>
        <a:xfrm>
          <a:off x="3472087" y="699171"/>
          <a:ext cx="1243890" cy="6219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Adobe 黑体 Std R" panose="020B0400000000000000" pitchFamily="34" charset="-128"/>
              <a:ea typeface="Adobe 黑体 Std R" panose="020B0400000000000000" pitchFamily="34" charset="-128"/>
            </a:rPr>
            <a:t>哲學</a:t>
          </a:r>
          <a:endParaRPr lang="zh-TW" altLang="en-US" sz="1600" kern="1200" dirty="0">
            <a:latin typeface="Adobe 黑体 Std R" panose="020B0400000000000000" pitchFamily="34" charset="-128"/>
            <a:ea typeface="Adobe 黑体 Std R" panose="020B0400000000000000" pitchFamily="34" charset="-128"/>
          </a:endParaRPr>
        </a:p>
      </dsp:txBody>
      <dsp:txXfrm>
        <a:off x="3472087" y="699171"/>
        <a:ext cx="1243890" cy="621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F3E1-2E26-4E1F-8B07-9CBCE7AEE1EB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10713-09FA-4A25-9EC5-93A5C43312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0713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這是已經再發生了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台東面山學校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390321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dirty="0" smtClean="0"/>
              <a:t>故事</a:t>
            </a:r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128517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TW" altLang="en-US" smtClean="0"/>
              <a:t>這是已經再發生了</a:t>
            </a:r>
            <a:endParaRPr lang="en-US" altLang="zh-TW" smtClean="0"/>
          </a:p>
          <a:p>
            <a:pPr eaLnBrk="1" hangingPunct="1">
              <a:spcBef>
                <a:spcPct val="0"/>
              </a:spcBef>
            </a:pPr>
            <a:r>
              <a:rPr lang="zh-TW" altLang="en-US" smtClean="0"/>
              <a:t>台東面山學校</a:t>
            </a: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102203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點字是什麼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0713-09FA-4A25-9EC5-93A5C43312D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1152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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為什麼你要做這件事 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0713-09FA-4A25-9EC5-93A5C43312D4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614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682875" y="914400"/>
            <a:ext cx="4387850" cy="24685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/>
          <p:cNvSpPr>
            <a:spLocks noGrp="1"/>
          </p:cNvSpPr>
          <p:nvPr>
            <p:ph type="body" idx="1"/>
          </p:nvPr>
        </p:nvSpPr>
        <p:spPr bwMode="auto">
          <a:xfrm>
            <a:off x="974725" y="3521075"/>
            <a:ext cx="7804150" cy="2879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smtClean="0"/>
              <a:t>藍色病毒</a:t>
            </a:r>
            <a:r>
              <a:rPr lang="en-US" altLang="zh-TW" smtClean="0"/>
              <a:t>- </a:t>
            </a:r>
            <a:r>
              <a:rPr lang="zh-TW" altLang="en-US" smtClean="0"/>
              <a:t>憂鬱症  全台</a:t>
            </a:r>
            <a:r>
              <a:rPr lang="en-US" altLang="zh-TW" smtClean="0"/>
              <a:t>200</a:t>
            </a:r>
            <a:r>
              <a:rPr lang="zh-TW" altLang="en-US" smtClean="0"/>
              <a:t>萬人</a:t>
            </a:r>
            <a:endParaRPr lang="en-US" altLang="zh-TW" smtClean="0"/>
          </a:p>
          <a:p>
            <a:r>
              <a:rPr lang="zh-TW" altLang="en-US" smtClean="0"/>
              <a:t>登山好處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b="1" smtClean="0"/>
              <a:t>世紀三大疾病之一</a:t>
            </a:r>
            <a:r>
              <a:rPr lang="zh-TW" altLang="en-US" smtClean="0"/>
              <a:t> </a:t>
            </a:r>
            <a:br>
              <a:rPr lang="zh-TW" altLang="en-US" smtClean="0"/>
            </a:br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>        這樣憂鬱的「藍色病毒」正張牙舞爪威脅著許多人的健康，特別是各大醫院的精神科門診人數每年大幅成長，其中 ，憂鬱症可以說是較為普遍的求診原因。 </a:t>
            </a:r>
            <a:br>
              <a:rPr lang="zh-TW" altLang="en-US" smtClean="0"/>
            </a:br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>　　根據世界衛生組織等的研究中發現，平均每一百人中就有三至五人罹患憂鬱症，而終身盛行率更高達</a:t>
            </a:r>
            <a:r>
              <a:rPr lang="en-US" altLang="zh-TW" smtClean="0"/>
              <a:t>20﹪</a:t>
            </a:r>
            <a:r>
              <a:rPr lang="zh-TW" altLang="en-US" smtClean="0"/>
              <a:t>，繼癌症 、愛滋病後，憂鬱症已成世紀三大疾病之一。另外憂鬱症在疾病的負擔（</a:t>
            </a:r>
            <a:r>
              <a:rPr lang="en-US" altLang="zh-TW" smtClean="0"/>
              <a:t>Global Burden of Disease</a:t>
            </a:r>
            <a:r>
              <a:rPr lang="zh-TW" altLang="en-US" smtClean="0"/>
              <a:t>）中，所佔比例最大（達</a:t>
            </a:r>
            <a:r>
              <a:rPr lang="en-US" altLang="zh-TW" smtClean="0"/>
              <a:t>11.9</a:t>
            </a:r>
            <a:r>
              <a:rPr lang="zh-TW" altLang="en-US" smtClean="0"/>
              <a:t>％），遠超過如：糖尿病、關節炎、高血壓等慢性病的影響。</a:t>
            </a:r>
          </a:p>
          <a:p>
            <a:r>
              <a:rPr lang="zh-TW" altLang="en-US" smtClean="0"/>
              <a:t>        雖然憂鬱症相當常見，但很可惜地卻多數未被診治，國外統計顯示，全人口中</a:t>
            </a:r>
            <a:r>
              <a:rPr lang="en-US" altLang="zh-TW" smtClean="0"/>
              <a:t>5%</a:t>
            </a:r>
            <a:r>
              <a:rPr lang="zh-TW" altLang="en-US" smtClean="0"/>
              <a:t>罹患憂鬱症，但會主動尋求精神醫療的憂鬱症患者，僅佔全人口的千分之三，可見憂鬱症病人接受精神醫療的比率只有</a:t>
            </a:r>
            <a:r>
              <a:rPr lang="en-US" altLang="zh-TW" smtClean="0"/>
              <a:t>6%</a:t>
            </a:r>
            <a:r>
              <a:rPr lang="zh-TW" altLang="en-US" smtClean="0"/>
              <a:t>。在美國，嚴重的憂鬱症患者亦僅有</a:t>
            </a:r>
            <a:r>
              <a:rPr lang="en-US" altLang="zh-TW" smtClean="0"/>
              <a:t>10%</a:t>
            </a:r>
            <a:r>
              <a:rPr lang="zh-TW" altLang="en-US" smtClean="0"/>
              <a:t>曾接受過精神科治療。另外因憂鬱症導致自殺的問題，更應值得我們注意，自殺已成為近年來十大死因之一，根據研究指出，自殺者八成以上都受憂鬱症所苦。 </a:t>
            </a:r>
            <a:br>
              <a:rPr lang="zh-TW" altLang="en-US" smtClean="0"/>
            </a:br>
            <a:endParaRPr lang="zh-TW" altLang="en-US" smtClean="0"/>
          </a:p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67777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1960630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10713-09FA-4A25-9EC5-93A5C43312D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189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 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這個計劃或想法可以解決什麼問題 </a:t>
            </a:r>
            <a:endParaRPr lang="zh-TW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896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3209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7088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37390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>
            <a:spLocks/>
          </p:cNvSpPr>
          <p:nvPr/>
        </p:nvSpPr>
        <p:spPr bwMode="auto">
          <a:xfrm>
            <a:off x="0" y="3214687"/>
            <a:ext cx="12192000" cy="3643313"/>
          </a:xfrm>
          <a:custGeom>
            <a:avLst/>
            <a:gdLst>
              <a:gd name="T0" fmla="*/ 0 w 9753600"/>
              <a:gd name="T1" fmla="*/ 3886199 h 3886200"/>
              <a:gd name="T2" fmla="*/ 9753600 w 9753600"/>
              <a:gd name="T3" fmla="*/ 3886199 h 3886200"/>
              <a:gd name="T4" fmla="*/ 9753600 w 9753600"/>
              <a:gd name="T5" fmla="*/ 0 h 3886200"/>
              <a:gd name="T6" fmla="*/ 0 w 9753600"/>
              <a:gd name="T7" fmla="*/ 0 h 3886200"/>
              <a:gd name="T8" fmla="*/ 0 w 9753600"/>
              <a:gd name="T9" fmla="*/ 3886199 h 3886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53600" h="3886200">
                <a:moveTo>
                  <a:pt x="0" y="3886199"/>
                </a:moveTo>
                <a:lnTo>
                  <a:pt x="9753600" y="3886199"/>
                </a:lnTo>
                <a:lnTo>
                  <a:pt x="9753600" y="0"/>
                </a:lnTo>
                <a:lnTo>
                  <a:pt x="0" y="0"/>
                </a:lnTo>
                <a:lnTo>
                  <a:pt x="0" y="3886199"/>
                </a:lnTo>
              </a:path>
            </a:pathLst>
          </a:custGeom>
          <a:solidFill>
            <a:srgbClr val="FFE5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3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FBDC8-43D4-4494-9613-D0E514EB1A25}" type="datetimeFigureOut">
              <a:rPr lang="en-US" altLang="zh-TW"/>
              <a:pPr>
                <a:defRPr/>
              </a:pPr>
              <a:t>8/24/2018</a:t>
            </a:fld>
            <a:endParaRPr lang="en-US" altLang="zh-TW"/>
          </a:p>
        </p:txBody>
      </p:sp>
      <p:sp>
        <p:nvSpPr>
          <p:cNvPr id="5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912D6-B8EC-458C-9096-0B85210080F5}" type="slidenum">
              <a:rPr lang="en-US" altLang="zh-TW"/>
              <a:pPr>
                <a:defRPr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xmlns="" val="46636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4058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1027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2009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5225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4613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9658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637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283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3D1D-9C07-440B-8E5E-236648C54B48}" type="datetimeFigureOut">
              <a:rPr lang="zh-TW" altLang="en-US" smtClean="0"/>
              <a:pPr/>
              <a:t>2018/8/24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DCC3-54DD-4AC3-83CC-A803059566A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18848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26" Type="http://schemas.openxmlformats.org/officeDocument/2006/relationships/diagramQuickStyle" Target="../diagrams/quickStyle6.xml"/><Relationship Id="rId3" Type="http://schemas.openxmlformats.org/officeDocument/2006/relationships/diagramData" Target="../diagrams/data1.xml"/><Relationship Id="rId21" Type="http://schemas.openxmlformats.org/officeDocument/2006/relationships/diagramLayout" Target="../diagrams/layout5.xml"/><Relationship Id="rId34" Type="http://schemas.microsoft.com/office/2007/relationships/diagramDrawing" Target="../diagrams/drawing5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5" Type="http://schemas.openxmlformats.org/officeDocument/2006/relationships/diagramLayout" Target="../diagrams/layout6.xml"/><Relationship Id="rId33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6" Type="http://schemas.openxmlformats.org/officeDocument/2006/relationships/diagramLayout" Target="../diagrams/layout4.xml"/><Relationship Id="rId20" Type="http://schemas.openxmlformats.org/officeDocument/2006/relationships/diagramData" Target="../diagrams/data5.xml"/><Relationship Id="rId29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24" Type="http://schemas.openxmlformats.org/officeDocument/2006/relationships/diagramData" Target="../diagrams/data6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23" Type="http://schemas.openxmlformats.org/officeDocument/2006/relationships/diagramColors" Target="../diagrams/colors5.xml"/><Relationship Id="rId28" Type="http://schemas.microsoft.com/office/2007/relationships/diagramDrawing" Target="../diagrams/drawing1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openxmlformats.org/officeDocument/2006/relationships/diagramQuickStyle" Target="../diagrams/quickStyle5.xml"/><Relationship Id="rId27" Type="http://schemas.openxmlformats.org/officeDocument/2006/relationships/diagramColors" Target="../diagrams/colors6.xml"/><Relationship Id="rId30" Type="http://schemas.microsoft.com/office/2007/relationships/diagramDrawing" Target="../diagrams/drawing3.xml"/><Relationship Id="rId35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hyperlink" Target="https://www.facebook.com/xiang.xiaozhan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2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sifranci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圖像裡可能有山、天空、戶外和大自然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580"/>
          <a:stretch/>
        </p:blipFill>
        <p:spPr bwMode="auto">
          <a:xfrm>
            <a:off x="708248" y="0"/>
            <a:ext cx="6337548" cy="68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圖像裡可能有山、天空、戶外和大自然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00"/>
          <a:stretch/>
        </p:blipFill>
        <p:spPr bwMode="auto">
          <a:xfrm>
            <a:off x="7379915" y="0"/>
            <a:ext cx="3695147" cy="686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object 4"/>
          <p:cNvSpPr>
            <a:spLocks/>
          </p:cNvSpPr>
          <p:nvPr/>
        </p:nvSpPr>
        <p:spPr bwMode="auto">
          <a:xfrm>
            <a:off x="4198949" y="3580227"/>
            <a:ext cx="6893719" cy="2732484"/>
          </a:xfrm>
          <a:custGeom>
            <a:avLst/>
            <a:gdLst>
              <a:gd name="T0" fmla="*/ 7353108 w 7353300"/>
              <a:gd name="T1" fmla="*/ 0 h 2914650"/>
              <a:gd name="T2" fmla="*/ 0 w 7353300"/>
              <a:gd name="T3" fmla="*/ 0 h 2914650"/>
              <a:gd name="T4" fmla="*/ 0 w 7353300"/>
              <a:gd name="T5" fmla="*/ 2914649 h 2914650"/>
              <a:gd name="T6" fmla="*/ 7353108 w 7353300"/>
              <a:gd name="T7" fmla="*/ 2914649 h 2914650"/>
              <a:gd name="T8" fmla="*/ 7353108 w 7353300"/>
              <a:gd name="T9" fmla="*/ 0 h 2914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53300" h="2914650">
                <a:moveTo>
                  <a:pt x="7353108" y="0"/>
                </a:moveTo>
                <a:lnTo>
                  <a:pt x="0" y="0"/>
                </a:lnTo>
                <a:lnTo>
                  <a:pt x="0" y="2914649"/>
                </a:lnTo>
                <a:lnTo>
                  <a:pt x="7353108" y="2914649"/>
                </a:lnTo>
                <a:lnTo>
                  <a:pt x="7353108" y="0"/>
                </a:lnTo>
              </a:path>
            </a:pathLst>
          </a:custGeom>
          <a:solidFill>
            <a:srgbClr val="E24C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4102" name="object 6"/>
          <p:cNvSpPr txBox="1">
            <a:spLocks noChangeArrowheads="1"/>
          </p:cNvSpPr>
          <p:nvPr/>
        </p:nvSpPr>
        <p:spPr bwMode="auto">
          <a:xfrm>
            <a:off x="4191000" y="5106293"/>
            <a:ext cx="178594" cy="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8"/>
              </a:lnSpc>
            </a:pPr>
            <a:r>
              <a:rPr lang="zh-TW" altLang="zh-TW" sz="1969">
                <a:solidFill>
                  <a:srgbClr val="FFE5AA"/>
                </a:solidFill>
                <a:cs typeface="Calibri" panose="020F0502020204030204" pitchFamily="34" charset="0"/>
              </a:rPr>
              <a:t>A</a:t>
            </a:r>
            <a:endParaRPr lang="zh-TW" altLang="zh-TW" sz="1969">
              <a:cs typeface="Calibri" panose="020F0502020204030204" pitchFamily="34" charset="0"/>
            </a:endParaRPr>
          </a:p>
        </p:txBody>
      </p:sp>
      <p:sp>
        <p:nvSpPr>
          <p:cNvPr id="4103" name="object 7"/>
          <p:cNvSpPr txBox="1">
            <a:spLocks noChangeArrowheads="1"/>
          </p:cNvSpPr>
          <p:nvPr/>
        </p:nvSpPr>
        <p:spPr bwMode="auto">
          <a:xfrm>
            <a:off x="4513958" y="5106293"/>
            <a:ext cx="827484" cy="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8"/>
              </a:lnSpc>
            </a:pPr>
            <a:r>
              <a:rPr lang="zh-TW" altLang="zh-TW" sz="1969">
                <a:solidFill>
                  <a:srgbClr val="FFE5AA"/>
                </a:solidFill>
                <a:cs typeface="Calibri" panose="020F0502020204030204" pitchFamily="34" charset="0"/>
              </a:rPr>
              <a:t>B O O K</a:t>
            </a:r>
            <a:endParaRPr lang="zh-TW" altLang="zh-TW" sz="1969">
              <a:cs typeface="Calibri" panose="020F0502020204030204" pitchFamily="34" charset="0"/>
            </a:endParaRPr>
          </a:p>
        </p:txBody>
      </p:sp>
      <p:sp>
        <p:nvSpPr>
          <p:cNvPr id="4104" name="object 8"/>
          <p:cNvSpPr txBox="1">
            <a:spLocks noChangeArrowheads="1"/>
          </p:cNvSpPr>
          <p:nvPr/>
        </p:nvSpPr>
        <p:spPr bwMode="auto">
          <a:xfrm>
            <a:off x="5485805" y="5106293"/>
            <a:ext cx="1129606" cy="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8"/>
              </a:lnSpc>
            </a:pPr>
            <a:r>
              <a:rPr lang="zh-TW" altLang="zh-TW" sz="1969">
                <a:solidFill>
                  <a:srgbClr val="FFE5AA"/>
                </a:solidFill>
                <a:cs typeface="Calibri" panose="020F0502020204030204" pitchFamily="34" charset="0"/>
              </a:rPr>
              <a:t>R E P O R T</a:t>
            </a:r>
            <a:endParaRPr lang="zh-TW" altLang="zh-TW" sz="1969">
              <a:cs typeface="Calibri" panose="020F0502020204030204" pitchFamily="34" charset="0"/>
            </a:endParaRPr>
          </a:p>
        </p:txBody>
      </p:sp>
      <p:sp>
        <p:nvSpPr>
          <p:cNvPr id="4105" name="object 9"/>
          <p:cNvSpPr txBox="1">
            <a:spLocks noChangeArrowheads="1"/>
          </p:cNvSpPr>
          <p:nvPr/>
        </p:nvSpPr>
        <p:spPr bwMode="auto">
          <a:xfrm>
            <a:off x="6759774" y="5106293"/>
            <a:ext cx="361653" cy="2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8"/>
              </a:lnSpc>
            </a:pPr>
            <a:r>
              <a:rPr lang="zh-TW" altLang="zh-TW" sz="1969">
                <a:solidFill>
                  <a:srgbClr val="FFE5AA"/>
                </a:solidFill>
                <a:cs typeface="Calibri" panose="020F0502020204030204" pitchFamily="34" charset="0"/>
              </a:rPr>
              <a:t>B Y</a:t>
            </a:r>
            <a:endParaRPr lang="zh-TW" altLang="zh-TW" sz="1969">
              <a:cs typeface="Calibri" panose="020F0502020204030204" pitchFamily="34" charset="0"/>
            </a:endParaRPr>
          </a:p>
        </p:txBody>
      </p:sp>
      <p:sp>
        <p:nvSpPr>
          <p:cNvPr id="4106" name="object 10"/>
          <p:cNvSpPr txBox="1">
            <a:spLocks noChangeArrowheads="1"/>
          </p:cNvSpPr>
          <p:nvPr/>
        </p:nvSpPr>
        <p:spPr bwMode="auto">
          <a:xfrm>
            <a:off x="7265789" y="5106293"/>
            <a:ext cx="787301" cy="5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8"/>
              </a:lnSpc>
            </a:pPr>
            <a:r>
              <a:rPr lang="zh-TW" altLang="zh-TW" sz="1969">
                <a:solidFill>
                  <a:srgbClr val="FFE5AA"/>
                </a:solidFill>
                <a:cs typeface="Calibri" panose="020F0502020204030204" pitchFamily="34" charset="0"/>
              </a:rPr>
              <a:t>A N N A</a:t>
            </a:r>
            <a:endParaRPr lang="zh-TW" altLang="zh-TW" sz="1969">
              <a:cs typeface="Calibri" panose="020F0502020204030204" pitchFamily="34" charset="0"/>
            </a:endParaRPr>
          </a:p>
        </p:txBody>
      </p:sp>
      <p:sp>
        <p:nvSpPr>
          <p:cNvPr id="4107" name="object 11"/>
          <p:cNvSpPr txBox="1">
            <a:spLocks noChangeArrowheads="1"/>
          </p:cNvSpPr>
          <p:nvPr/>
        </p:nvSpPr>
        <p:spPr bwMode="auto">
          <a:xfrm>
            <a:off x="8197454" y="5106293"/>
            <a:ext cx="933153" cy="5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88"/>
              </a:lnSpc>
            </a:pPr>
            <a:r>
              <a:rPr lang="zh-TW" altLang="zh-TW" sz="1969">
                <a:solidFill>
                  <a:srgbClr val="FFE5AA"/>
                </a:solidFill>
                <a:cs typeface="Calibri" panose="020F0502020204030204" pitchFamily="34" charset="0"/>
              </a:rPr>
              <a:t>W I L L I S</a:t>
            </a:r>
            <a:endParaRPr lang="zh-TW" altLang="zh-TW" sz="1969">
              <a:cs typeface="Calibri" panose="020F0502020204030204" pitchFamily="34" charset="0"/>
            </a:endParaRPr>
          </a:p>
        </p:txBody>
      </p:sp>
      <p:sp>
        <p:nvSpPr>
          <p:cNvPr id="4109" name="object 13"/>
          <p:cNvSpPr>
            <a:spLocks/>
          </p:cNvSpPr>
          <p:nvPr/>
        </p:nvSpPr>
        <p:spPr bwMode="auto">
          <a:xfrm>
            <a:off x="5386598" y="5098333"/>
            <a:ext cx="5706070" cy="0"/>
          </a:xfrm>
          <a:custGeom>
            <a:avLst/>
            <a:gdLst>
              <a:gd name="T0" fmla="*/ 0 w 6085840"/>
              <a:gd name="T1" fmla="*/ 6089025 w 608584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6085840">
                <a:moveTo>
                  <a:pt x="0" y="0"/>
                </a:moveTo>
                <a:lnTo>
                  <a:pt x="6085850" y="0"/>
                </a:lnTo>
              </a:path>
            </a:pathLst>
          </a:custGeom>
          <a:noFill/>
          <a:ln w="29844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4110" name="object 4"/>
          <p:cNvSpPr>
            <a:spLocks/>
          </p:cNvSpPr>
          <p:nvPr/>
        </p:nvSpPr>
        <p:spPr bwMode="auto">
          <a:xfrm>
            <a:off x="4191000" y="4946469"/>
            <a:ext cx="6901668" cy="309302"/>
          </a:xfrm>
          <a:custGeom>
            <a:avLst/>
            <a:gdLst>
              <a:gd name="T0" fmla="*/ 7140876 w 7353300"/>
              <a:gd name="T1" fmla="*/ 0 h 2914650"/>
              <a:gd name="T2" fmla="*/ 0 w 7353300"/>
              <a:gd name="T3" fmla="*/ 0 h 2914650"/>
              <a:gd name="T4" fmla="*/ 0 w 7353300"/>
              <a:gd name="T5" fmla="*/ 4637 h 2914650"/>
              <a:gd name="T6" fmla="*/ 7140876 w 7353300"/>
              <a:gd name="T7" fmla="*/ 4637 h 2914650"/>
              <a:gd name="T8" fmla="*/ 7140876 w 7353300"/>
              <a:gd name="T9" fmla="*/ 0 h 2914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53300" h="2914650">
                <a:moveTo>
                  <a:pt x="7353108" y="0"/>
                </a:moveTo>
                <a:lnTo>
                  <a:pt x="0" y="0"/>
                </a:lnTo>
                <a:lnTo>
                  <a:pt x="0" y="2914649"/>
                </a:lnTo>
                <a:lnTo>
                  <a:pt x="7353108" y="2914649"/>
                </a:lnTo>
                <a:lnTo>
                  <a:pt x="7353108" y="0"/>
                </a:lnTo>
              </a:path>
            </a:pathLst>
          </a:custGeom>
          <a:solidFill>
            <a:srgbClr val="E24C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4111" name="object 4"/>
          <p:cNvSpPr>
            <a:spLocks/>
          </p:cNvSpPr>
          <p:nvPr/>
        </p:nvSpPr>
        <p:spPr bwMode="auto">
          <a:xfrm>
            <a:off x="4943322" y="5870295"/>
            <a:ext cx="5988844" cy="319981"/>
          </a:xfrm>
          <a:custGeom>
            <a:avLst/>
            <a:gdLst>
              <a:gd name="T0" fmla="*/ 4820424 w 7353300"/>
              <a:gd name="T1" fmla="*/ 0 h 2914650"/>
              <a:gd name="T2" fmla="*/ 0 w 7353300"/>
              <a:gd name="T3" fmla="*/ 0 h 2914650"/>
              <a:gd name="T4" fmla="*/ 0 w 7353300"/>
              <a:gd name="T5" fmla="*/ 4680 h 2914650"/>
              <a:gd name="T6" fmla="*/ 4820424 w 7353300"/>
              <a:gd name="T7" fmla="*/ 4680 h 2914650"/>
              <a:gd name="T8" fmla="*/ 4820424 w 7353300"/>
              <a:gd name="T9" fmla="*/ 0 h 2914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53300" h="2914650">
                <a:moveTo>
                  <a:pt x="7353108" y="0"/>
                </a:moveTo>
                <a:lnTo>
                  <a:pt x="0" y="0"/>
                </a:lnTo>
                <a:lnTo>
                  <a:pt x="0" y="2914649"/>
                </a:lnTo>
                <a:lnTo>
                  <a:pt x="7353108" y="2914649"/>
                </a:lnTo>
                <a:lnTo>
                  <a:pt x="7353108" y="0"/>
                </a:lnTo>
              </a:path>
            </a:pathLst>
          </a:custGeom>
          <a:solidFill>
            <a:srgbClr val="E24C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4112" name="object 5"/>
          <p:cNvSpPr txBox="1">
            <a:spLocks noChangeArrowheads="1"/>
          </p:cNvSpPr>
          <p:nvPr/>
        </p:nvSpPr>
        <p:spPr bwMode="auto">
          <a:xfrm>
            <a:off x="8483477" y="5732287"/>
            <a:ext cx="437554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endParaRPr lang="zh-TW" altLang="zh-TW" sz="1875" b="1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91000" y="3726884"/>
            <a:ext cx="71096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dirty="0">
                <a:solidFill>
                  <a:schemeClr val="bg1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面山給我的生命教育</a:t>
            </a:r>
            <a:endParaRPr lang="zh-TW" altLang="en-US" sz="6000" dirty="0">
              <a:solidFill>
                <a:schemeClr val="bg1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4369594" y="4724215"/>
            <a:ext cx="6562572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ject 5"/>
          <p:cNvSpPr txBox="1">
            <a:spLocks noChangeArrowheads="1"/>
          </p:cNvSpPr>
          <p:nvPr/>
        </p:nvSpPr>
        <p:spPr bwMode="auto">
          <a:xfrm>
            <a:off x="6009680" y="4850726"/>
            <a:ext cx="4375547" cy="86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zh-TW" altLang="en-US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面山教育</a:t>
            </a:r>
            <a: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·TWN</a:t>
            </a:r>
            <a:r>
              <a:rPr lang="zh-TW" altLang="en-US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 </a:t>
            </a:r>
            <a: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Mountain</a:t>
            </a:r>
            <a:r>
              <a:rPr lang="zh-TW" altLang="en-US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Education</a:t>
            </a:r>
            <a:b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1875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endParaRPr lang="zh-TW" altLang="zh-TW" sz="1875" b="1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86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bject 2"/>
          <p:cNvSpPr>
            <a:spLocks/>
          </p:cNvSpPr>
          <p:nvPr/>
        </p:nvSpPr>
        <p:spPr bwMode="auto">
          <a:xfrm>
            <a:off x="314484" y="226993"/>
            <a:ext cx="5822156" cy="1321594"/>
          </a:xfrm>
          <a:custGeom>
            <a:avLst/>
            <a:gdLst>
              <a:gd name="T0" fmla="*/ 6210025 w 6210300"/>
              <a:gd name="T1" fmla="*/ 0 h 1409700"/>
              <a:gd name="T2" fmla="*/ 0 w 6210300"/>
              <a:gd name="T3" fmla="*/ 0 h 1409700"/>
              <a:gd name="T4" fmla="*/ 0 w 6210300"/>
              <a:gd name="T5" fmla="*/ 1409699 h 1409700"/>
              <a:gd name="T6" fmla="*/ 6210025 w 6210300"/>
              <a:gd name="T7" fmla="*/ 1409699 h 1409700"/>
              <a:gd name="T8" fmla="*/ 6210025 w 6210300"/>
              <a:gd name="T9" fmla="*/ 0 h 1409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210300" h="1409700">
                <a:moveTo>
                  <a:pt x="6210025" y="0"/>
                </a:moveTo>
                <a:lnTo>
                  <a:pt x="0" y="0"/>
                </a:lnTo>
                <a:lnTo>
                  <a:pt x="0" y="1409699"/>
                </a:lnTo>
                <a:lnTo>
                  <a:pt x="6210025" y="1409699"/>
                </a:lnTo>
                <a:lnTo>
                  <a:pt x="6210025" y="0"/>
                </a:lnTo>
              </a:path>
            </a:pathLst>
          </a:custGeom>
          <a:solidFill>
            <a:srgbClr val="FFE5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2578734" y="532090"/>
            <a:ext cx="8182570" cy="692051"/>
          </a:xfrm>
        </p:spPr>
        <p:txBody>
          <a:bodyPr rtlCol="0">
            <a:normAutofit fontScale="90000"/>
          </a:bodyPr>
          <a:lstStyle/>
          <a:p>
            <a:pPr marL="3298031">
              <a:spcBef>
                <a:spcPts val="0"/>
              </a:spcBef>
              <a:defRPr/>
            </a:pPr>
            <a:r>
              <a:rPr lang="zh-TW" altLang="en-US" spc="-300" dirty="0" smtClean="0">
                <a:solidFill>
                  <a:srgbClr val="E24C3C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面</a:t>
            </a:r>
            <a:r>
              <a:rPr lang="zh-TW" altLang="en-US" spc="-300" dirty="0">
                <a:solidFill>
                  <a:srgbClr val="E24C3C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山</a:t>
            </a:r>
            <a:r>
              <a:rPr lang="zh-TW" altLang="en-US" spc="-300" dirty="0" smtClean="0">
                <a:solidFill>
                  <a:srgbClr val="E24C3C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教育可以解決問題</a:t>
            </a:r>
            <a:endParaRPr spc="-122" dirty="0">
              <a:solidFill>
                <a:srgbClr val="E24C3C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16391" name="文字方塊 1"/>
          <p:cNvSpPr txBox="1">
            <a:spLocks noChangeArrowheads="1"/>
          </p:cNvSpPr>
          <p:nvPr/>
        </p:nvSpPr>
        <p:spPr bwMode="auto">
          <a:xfrm>
            <a:off x="135890" y="1612583"/>
            <a:ext cx="5929313" cy="515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TW" altLang="en-US" sz="2438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「面山」就是「面對山林」：要以虔誠謙卑的態度去了解山，以積極勇敢的作為去親近山林。「面山教育」除了涵蓋登山教育、山野教育的範疇，更納入山林智慧、獵人文化、原住民文化之內容，並以正確之態度與觀念去進入山林，才能安全的進出山林，並體驗到人類最珍貴的生命及人權價值。</a:t>
            </a:r>
            <a:r>
              <a:rPr lang="en-US" altLang="zh-TW" sz="2438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               - </a:t>
            </a:r>
            <a:r>
              <a:rPr lang="zh-TW" altLang="en-US" sz="2438" b="1" dirty="0">
                <a:latin typeface="Adobe 仿宋 Std R" panose="02020400000000000000" pitchFamily="18" charset="-128"/>
                <a:ea typeface="Adobe 仿宋 Std R" panose="02020400000000000000" pitchFamily="18" charset="-128"/>
              </a:rPr>
              <a:t>節錄自博崴媽媽</a:t>
            </a:r>
          </a:p>
          <a:p>
            <a:pPr>
              <a:lnSpc>
                <a:spcPct val="150000"/>
              </a:lnSpc>
            </a:pPr>
            <a:endParaRPr lang="zh-TW" altLang="en-US" sz="2438" dirty="0">
              <a:latin typeface="Adobe 仿宋 Std R" panose="02020400000000000000" pitchFamily="18" charset="-128"/>
              <a:ea typeface="Adobe 仿宋 Std R" panose="02020400000000000000" pitchFamily="18" charset="-128"/>
            </a:endParaRPr>
          </a:p>
        </p:txBody>
      </p:sp>
      <p:sp>
        <p:nvSpPr>
          <p:cNvPr id="61" name="文字方塊 1"/>
          <p:cNvSpPr txBox="1">
            <a:spLocks noChangeArrowheads="1"/>
          </p:cNvSpPr>
          <p:nvPr/>
        </p:nvSpPr>
        <p:spPr bwMode="auto">
          <a:xfrm>
            <a:off x="6942534" y="582429"/>
            <a:ext cx="4517946" cy="10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TW" altLang="en-US" sz="6094" dirty="0">
                <a:solidFill>
                  <a:srgbClr val="E24C3C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面山教育</a:t>
            </a:r>
          </a:p>
        </p:txBody>
      </p:sp>
      <p:cxnSp>
        <p:nvCxnSpPr>
          <p:cNvPr id="62" name="直線接點 61"/>
          <p:cNvCxnSpPr/>
          <p:nvPr/>
        </p:nvCxnSpPr>
        <p:spPr>
          <a:xfrm>
            <a:off x="7101284" y="2013720"/>
            <a:ext cx="4200445" cy="4876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線接點 63"/>
          <p:cNvCxnSpPr/>
          <p:nvPr/>
        </p:nvCxnSpPr>
        <p:spPr>
          <a:xfrm flipH="1">
            <a:off x="7073225" y="1988156"/>
            <a:ext cx="17859" cy="105221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>
            <a:off x="9192578" y="1612583"/>
            <a:ext cx="8928" cy="145335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線接點 66"/>
          <p:cNvCxnSpPr/>
          <p:nvPr/>
        </p:nvCxnSpPr>
        <p:spPr>
          <a:xfrm flipH="1">
            <a:off x="11294070" y="2023880"/>
            <a:ext cx="17859" cy="1052215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object 3"/>
          <p:cNvSpPr>
            <a:spLocks/>
          </p:cNvSpPr>
          <p:nvPr/>
        </p:nvSpPr>
        <p:spPr bwMode="auto">
          <a:xfrm>
            <a:off x="6199386" y="3025294"/>
            <a:ext cx="1821656" cy="1821656"/>
          </a:xfrm>
          <a:custGeom>
            <a:avLst/>
            <a:gdLst>
              <a:gd name="T0" fmla="*/ 876320 w 1943100"/>
              <a:gd name="T1" fmla="*/ 1938433 h 1943100"/>
              <a:gd name="T2" fmla="*/ 735425 w 1943100"/>
              <a:gd name="T3" fmla="*/ 1913975 h 1943100"/>
              <a:gd name="T4" fmla="*/ 599753 w 1943100"/>
              <a:gd name="T5" fmla="*/ 1869145 h 1943100"/>
              <a:gd name="T6" fmla="*/ 472118 w 1943100"/>
              <a:gd name="T7" fmla="*/ 1804910 h 1943100"/>
              <a:gd name="T8" fmla="*/ 355197 w 1943100"/>
              <a:gd name="T9" fmla="*/ 1722576 h 1943100"/>
              <a:gd name="T10" fmla="*/ 251635 w 1943100"/>
              <a:gd name="T11" fmla="*/ 1623964 h 1943100"/>
              <a:gd name="T12" fmla="*/ 163735 w 1943100"/>
              <a:gd name="T13" fmla="*/ 1511315 h 1943100"/>
              <a:gd name="T14" fmla="*/ 93298 w 1943100"/>
              <a:gd name="T15" fmla="*/ 1386995 h 1943100"/>
              <a:gd name="T16" fmla="*/ 41823 w 1943100"/>
              <a:gd name="T17" fmla="*/ 1253578 h 1943100"/>
              <a:gd name="T18" fmla="*/ 10500 w 1943100"/>
              <a:gd name="T19" fmla="*/ 1114050 h 1943100"/>
              <a:gd name="T20" fmla="*/ 0 w 1943100"/>
              <a:gd name="T21" fmla="*/ 971549 h 1943100"/>
              <a:gd name="T22" fmla="*/ 10500 w 1943100"/>
              <a:gd name="T23" fmla="*/ 829049 h 1943100"/>
              <a:gd name="T24" fmla="*/ 41823 w 1943100"/>
              <a:gd name="T25" fmla="*/ 689521 h 1943100"/>
              <a:gd name="T26" fmla="*/ 93298 w 1943100"/>
              <a:gd name="T27" fmla="*/ 556102 h 1943100"/>
              <a:gd name="T28" fmla="*/ 163735 w 1943100"/>
              <a:gd name="T29" fmla="*/ 431784 h 1943100"/>
              <a:gd name="T30" fmla="*/ 251635 w 1943100"/>
              <a:gd name="T31" fmla="*/ 319135 h 1943100"/>
              <a:gd name="T32" fmla="*/ 355197 w 1943100"/>
              <a:gd name="T33" fmla="*/ 220522 h 1943100"/>
              <a:gd name="T34" fmla="*/ 472118 w 1943100"/>
              <a:gd name="T35" fmla="*/ 138188 h 1943100"/>
              <a:gd name="T36" fmla="*/ 599753 w 1943100"/>
              <a:gd name="T37" fmla="*/ 73954 h 1943100"/>
              <a:gd name="T38" fmla="*/ 735425 w 1943100"/>
              <a:gd name="T39" fmla="*/ 29124 h 1943100"/>
              <a:gd name="T40" fmla="*/ 876320 w 1943100"/>
              <a:gd name="T41" fmla="*/ 4667 h 1943100"/>
              <a:gd name="T42" fmla="*/ 1019279 w 1943100"/>
              <a:gd name="T43" fmla="*/ 1166 h 1943100"/>
              <a:gd name="T44" fmla="*/ 1161091 w 1943100"/>
              <a:gd name="T45" fmla="*/ 18668 h 1943100"/>
              <a:gd name="T46" fmla="*/ 1298802 w 1943100"/>
              <a:gd name="T47" fmla="*/ 56767 h 1943100"/>
              <a:gd name="T48" fmla="*/ 1429540 w 1943100"/>
              <a:gd name="T49" fmla="*/ 114709 h 1943100"/>
              <a:gd name="T50" fmla="*/ 1550351 w 1943100"/>
              <a:gd name="T51" fmla="*/ 191223 h 1943100"/>
              <a:gd name="T52" fmla="*/ 1658540 w 1943100"/>
              <a:gd name="T53" fmla="*/ 284560 h 1943100"/>
              <a:gd name="T54" fmla="*/ 1751875 w 1943100"/>
              <a:gd name="T55" fmla="*/ 392747 h 1943100"/>
              <a:gd name="T56" fmla="*/ 1828390 w 1943100"/>
              <a:gd name="T57" fmla="*/ 513557 h 1943100"/>
              <a:gd name="T58" fmla="*/ 1886333 w 1943100"/>
              <a:gd name="T59" fmla="*/ 644297 h 1943100"/>
              <a:gd name="T60" fmla="*/ 1924430 w 1943100"/>
              <a:gd name="T61" fmla="*/ 782008 h 1943100"/>
              <a:gd name="T62" fmla="*/ 1941933 w 1943100"/>
              <a:gd name="T63" fmla="*/ 923820 h 1943100"/>
              <a:gd name="T64" fmla="*/ 1938433 w 1943100"/>
              <a:gd name="T65" fmla="*/ 1066779 h 1943100"/>
              <a:gd name="T66" fmla="*/ 1913975 w 1943100"/>
              <a:gd name="T67" fmla="*/ 1207674 h 1943100"/>
              <a:gd name="T68" fmla="*/ 1869145 w 1943100"/>
              <a:gd name="T69" fmla="*/ 1343346 h 1943100"/>
              <a:gd name="T70" fmla="*/ 1804910 w 1943100"/>
              <a:gd name="T71" fmla="*/ 1470980 h 1943100"/>
              <a:gd name="T72" fmla="*/ 1722576 w 1943100"/>
              <a:gd name="T73" fmla="*/ 1587901 h 1943100"/>
              <a:gd name="T74" fmla="*/ 1623964 w 1943100"/>
              <a:gd name="T75" fmla="*/ 1691464 h 1943100"/>
              <a:gd name="T76" fmla="*/ 1511315 w 1943100"/>
              <a:gd name="T77" fmla="*/ 1779362 h 1943100"/>
              <a:gd name="T78" fmla="*/ 1386995 w 1943100"/>
              <a:gd name="T79" fmla="*/ 1849801 h 1943100"/>
              <a:gd name="T80" fmla="*/ 1253578 w 1943100"/>
              <a:gd name="T81" fmla="*/ 1901276 h 1943100"/>
              <a:gd name="T82" fmla="*/ 1114050 w 1943100"/>
              <a:gd name="T83" fmla="*/ 1932599 h 1943100"/>
              <a:gd name="T84" fmla="*/ 971549 w 1943100"/>
              <a:gd name="T85" fmla="*/ 1943099 h 19431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3100" h="1943100">
                <a:moveTo>
                  <a:pt x="971549" y="1943099"/>
                </a:moveTo>
                <a:lnTo>
                  <a:pt x="923820" y="1941933"/>
                </a:lnTo>
                <a:lnTo>
                  <a:pt x="876320" y="1938433"/>
                </a:lnTo>
                <a:lnTo>
                  <a:pt x="829049" y="1932599"/>
                </a:lnTo>
                <a:lnTo>
                  <a:pt x="782008" y="1924430"/>
                </a:lnTo>
                <a:lnTo>
                  <a:pt x="735425" y="1913975"/>
                </a:lnTo>
                <a:lnTo>
                  <a:pt x="689521" y="1901276"/>
                </a:lnTo>
                <a:lnTo>
                  <a:pt x="644297" y="1886333"/>
                </a:lnTo>
                <a:lnTo>
                  <a:pt x="599753" y="1869145"/>
                </a:lnTo>
                <a:lnTo>
                  <a:pt x="556102" y="1849801"/>
                </a:lnTo>
                <a:lnTo>
                  <a:pt x="513557" y="1828390"/>
                </a:lnTo>
                <a:lnTo>
                  <a:pt x="472118" y="1804910"/>
                </a:lnTo>
                <a:lnTo>
                  <a:pt x="431784" y="1779362"/>
                </a:lnTo>
                <a:lnTo>
                  <a:pt x="392747" y="1751875"/>
                </a:lnTo>
                <a:lnTo>
                  <a:pt x="355197" y="1722576"/>
                </a:lnTo>
                <a:lnTo>
                  <a:pt x="319135" y="1691464"/>
                </a:lnTo>
                <a:lnTo>
                  <a:pt x="284560" y="1658540"/>
                </a:lnTo>
                <a:lnTo>
                  <a:pt x="251635" y="1623964"/>
                </a:lnTo>
                <a:lnTo>
                  <a:pt x="220522" y="1587901"/>
                </a:lnTo>
                <a:lnTo>
                  <a:pt x="191223" y="1550351"/>
                </a:lnTo>
                <a:lnTo>
                  <a:pt x="163735" y="1511315"/>
                </a:lnTo>
                <a:lnTo>
                  <a:pt x="138188" y="1470980"/>
                </a:lnTo>
                <a:lnTo>
                  <a:pt x="114709" y="1429540"/>
                </a:lnTo>
                <a:lnTo>
                  <a:pt x="93298" y="1386995"/>
                </a:lnTo>
                <a:lnTo>
                  <a:pt x="73954" y="1343346"/>
                </a:lnTo>
                <a:lnTo>
                  <a:pt x="56767" y="1298802"/>
                </a:lnTo>
                <a:lnTo>
                  <a:pt x="41823" y="1253578"/>
                </a:lnTo>
                <a:lnTo>
                  <a:pt x="29124" y="1207674"/>
                </a:lnTo>
                <a:lnTo>
                  <a:pt x="18668" y="1161091"/>
                </a:lnTo>
                <a:lnTo>
                  <a:pt x="10500" y="1114050"/>
                </a:lnTo>
                <a:lnTo>
                  <a:pt x="4667" y="1066779"/>
                </a:lnTo>
                <a:lnTo>
                  <a:pt x="1166" y="1019279"/>
                </a:lnTo>
                <a:lnTo>
                  <a:pt x="0" y="971549"/>
                </a:lnTo>
                <a:lnTo>
                  <a:pt x="1166" y="923820"/>
                </a:lnTo>
                <a:lnTo>
                  <a:pt x="4667" y="876320"/>
                </a:lnTo>
                <a:lnTo>
                  <a:pt x="10500" y="829049"/>
                </a:lnTo>
                <a:lnTo>
                  <a:pt x="18668" y="782008"/>
                </a:lnTo>
                <a:lnTo>
                  <a:pt x="29124" y="735425"/>
                </a:lnTo>
                <a:lnTo>
                  <a:pt x="41823" y="689521"/>
                </a:lnTo>
                <a:lnTo>
                  <a:pt x="56767" y="644297"/>
                </a:lnTo>
                <a:lnTo>
                  <a:pt x="73954" y="599753"/>
                </a:lnTo>
                <a:lnTo>
                  <a:pt x="93298" y="556102"/>
                </a:lnTo>
                <a:lnTo>
                  <a:pt x="114709" y="513557"/>
                </a:lnTo>
                <a:lnTo>
                  <a:pt x="138188" y="472118"/>
                </a:lnTo>
                <a:lnTo>
                  <a:pt x="163735" y="431784"/>
                </a:lnTo>
                <a:lnTo>
                  <a:pt x="191223" y="392747"/>
                </a:lnTo>
                <a:lnTo>
                  <a:pt x="220522" y="355197"/>
                </a:lnTo>
                <a:lnTo>
                  <a:pt x="251635" y="319135"/>
                </a:lnTo>
                <a:lnTo>
                  <a:pt x="284560" y="284560"/>
                </a:lnTo>
                <a:lnTo>
                  <a:pt x="319135" y="251635"/>
                </a:lnTo>
                <a:lnTo>
                  <a:pt x="355197" y="220522"/>
                </a:lnTo>
                <a:lnTo>
                  <a:pt x="392747" y="191223"/>
                </a:lnTo>
                <a:lnTo>
                  <a:pt x="431784" y="163735"/>
                </a:lnTo>
                <a:lnTo>
                  <a:pt x="472118" y="138188"/>
                </a:lnTo>
                <a:lnTo>
                  <a:pt x="513557" y="114709"/>
                </a:lnTo>
                <a:lnTo>
                  <a:pt x="556102" y="93298"/>
                </a:lnTo>
                <a:lnTo>
                  <a:pt x="599753" y="73954"/>
                </a:lnTo>
                <a:lnTo>
                  <a:pt x="644297" y="56767"/>
                </a:lnTo>
                <a:lnTo>
                  <a:pt x="689521" y="41823"/>
                </a:lnTo>
                <a:lnTo>
                  <a:pt x="735425" y="29124"/>
                </a:lnTo>
                <a:lnTo>
                  <a:pt x="782008" y="18668"/>
                </a:lnTo>
                <a:lnTo>
                  <a:pt x="829049" y="10500"/>
                </a:lnTo>
                <a:lnTo>
                  <a:pt x="876320" y="4667"/>
                </a:lnTo>
                <a:lnTo>
                  <a:pt x="923820" y="1166"/>
                </a:lnTo>
                <a:lnTo>
                  <a:pt x="971549" y="0"/>
                </a:lnTo>
                <a:lnTo>
                  <a:pt x="1019279" y="1166"/>
                </a:lnTo>
                <a:lnTo>
                  <a:pt x="1066779" y="4667"/>
                </a:lnTo>
                <a:lnTo>
                  <a:pt x="1114050" y="10500"/>
                </a:lnTo>
                <a:lnTo>
                  <a:pt x="1161091" y="18668"/>
                </a:lnTo>
                <a:lnTo>
                  <a:pt x="1207674" y="29124"/>
                </a:lnTo>
                <a:lnTo>
                  <a:pt x="1253578" y="41823"/>
                </a:lnTo>
                <a:lnTo>
                  <a:pt x="1298802" y="56767"/>
                </a:lnTo>
                <a:lnTo>
                  <a:pt x="1343346" y="73954"/>
                </a:lnTo>
                <a:lnTo>
                  <a:pt x="1386995" y="93298"/>
                </a:lnTo>
                <a:lnTo>
                  <a:pt x="1429540" y="114709"/>
                </a:lnTo>
                <a:lnTo>
                  <a:pt x="1470980" y="138188"/>
                </a:lnTo>
                <a:lnTo>
                  <a:pt x="1511315" y="163735"/>
                </a:lnTo>
                <a:lnTo>
                  <a:pt x="1550351" y="191223"/>
                </a:lnTo>
                <a:lnTo>
                  <a:pt x="1587901" y="220522"/>
                </a:lnTo>
                <a:lnTo>
                  <a:pt x="1623964" y="251635"/>
                </a:lnTo>
                <a:lnTo>
                  <a:pt x="1658540" y="284560"/>
                </a:lnTo>
                <a:lnTo>
                  <a:pt x="1691464" y="319135"/>
                </a:lnTo>
                <a:lnTo>
                  <a:pt x="1722576" y="355197"/>
                </a:lnTo>
                <a:lnTo>
                  <a:pt x="1751875" y="392747"/>
                </a:lnTo>
                <a:lnTo>
                  <a:pt x="1779362" y="431784"/>
                </a:lnTo>
                <a:lnTo>
                  <a:pt x="1804910" y="472118"/>
                </a:lnTo>
                <a:lnTo>
                  <a:pt x="1828390" y="513557"/>
                </a:lnTo>
                <a:lnTo>
                  <a:pt x="1849801" y="556102"/>
                </a:lnTo>
                <a:lnTo>
                  <a:pt x="1869145" y="599753"/>
                </a:lnTo>
                <a:lnTo>
                  <a:pt x="1886333" y="644297"/>
                </a:lnTo>
                <a:lnTo>
                  <a:pt x="1901276" y="689521"/>
                </a:lnTo>
                <a:lnTo>
                  <a:pt x="1913975" y="735425"/>
                </a:lnTo>
                <a:lnTo>
                  <a:pt x="1924430" y="782008"/>
                </a:lnTo>
                <a:lnTo>
                  <a:pt x="1932599" y="829049"/>
                </a:lnTo>
                <a:lnTo>
                  <a:pt x="1938433" y="876320"/>
                </a:lnTo>
                <a:lnTo>
                  <a:pt x="1941933" y="923820"/>
                </a:lnTo>
                <a:lnTo>
                  <a:pt x="1943099" y="971549"/>
                </a:lnTo>
                <a:lnTo>
                  <a:pt x="1941933" y="1019279"/>
                </a:lnTo>
                <a:lnTo>
                  <a:pt x="1938433" y="1066779"/>
                </a:lnTo>
                <a:lnTo>
                  <a:pt x="1932599" y="1114050"/>
                </a:lnTo>
                <a:lnTo>
                  <a:pt x="1924430" y="1161091"/>
                </a:lnTo>
                <a:lnTo>
                  <a:pt x="1913975" y="1207674"/>
                </a:lnTo>
                <a:lnTo>
                  <a:pt x="1901276" y="1253578"/>
                </a:lnTo>
                <a:lnTo>
                  <a:pt x="1886333" y="1298802"/>
                </a:lnTo>
                <a:lnTo>
                  <a:pt x="1869145" y="1343346"/>
                </a:lnTo>
                <a:lnTo>
                  <a:pt x="1849801" y="1386995"/>
                </a:lnTo>
                <a:lnTo>
                  <a:pt x="1828390" y="1429540"/>
                </a:lnTo>
                <a:lnTo>
                  <a:pt x="1804910" y="1470980"/>
                </a:lnTo>
                <a:lnTo>
                  <a:pt x="1779362" y="1511315"/>
                </a:lnTo>
                <a:lnTo>
                  <a:pt x="1751875" y="1550351"/>
                </a:lnTo>
                <a:lnTo>
                  <a:pt x="1722576" y="1587901"/>
                </a:lnTo>
                <a:lnTo>
                  <a:pt x="1691464" y="1623964"/>
                </a:lnTo>
                <a:lnTo>
                  <a:pt x="1658540" y="1658540"/>
                </a:lnTo>
                <a:lnTo>
                  <a:pt x="1623964" y="1691464"/>
                </a:lnTo>
                <a:lnTo>
                  <a:pt x="1587901" y="1722576"/>
                </a:lnTo>
                <a:lnTo>
                  <a:pt x="1550351" y="1751875"/>
                </a:lnTo>
                <a:lnTo>
                  <a:pt x="1511315" y="1779362"/>
                </a:lnTo>
                <a:lnTo>
                  <a:pt x="1470980" y="1804910"/>
                </a:lnTo>
                <a:lnTo>
                  <a:pt x="1429540" y="1828390"/>
                </a:lnTo>
                <a:lnTo>
                  <a:pt x="1386995" y="1849801"/>
                </a:lnTo>
                <a:lnTo>
                  <a:pt x="1343346" y="1869145"/>
                </a:lnTo>
                <a:lnTo>
                  <a:pt x="1298802" y="1886333"/>
                </a:lnTo>
                <a:lnTo>
                  <a:pt x="1253578" y="1901276"/>
                </a:lnTo>
                <a:lnTo>
                  <a:pt x="1207674" y="1913975"/>
                </a:lnTo>
                <a:lnTo>
                  <a:pt x="1161091" y="1924430"/>
                </a:lnTo>
                <a:lnTo>
                  <a:pt x="1114050" y="1932599"/>
                </a:lnTo>
                <a:lnTo>
                  <a:pt x="1066779" y="1938433"/>
                </a:lnTo>
                <a:lnTo>
                  <a:pt x="1019279" y="1941933"/>
                </a:lnTo>
                <a:lnTo>
                  <a:pt x="971549" y="1943099"/>
                </a:lnTo>
                <a:close/>
              </a:path>
            </a:pathLst>
          </a:custGeom>
          <a:solidFill>
            <a:srgbClr val="E24C3C"/>
          </a:solidFill>
          <a:ln w="9525">
            <a:solidFill>
              <a:srgbClr val="E24C3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69" name="文字方塊 2"/>
          <p:cNvSpPr txBox="1">
            <a:spLocks noChangeArrowheads="1"/>
          </p:cNvSpPr>
          <p:nvPr/>
        </p:nvSpPr>
        <p:spPr bwMode="auto">
          <a:xfrm>
            <a:off x="6502540" y="3575958"/>
            <a:ext cx="1227832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75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環境</a:t>
            </a:r>
          </a:p>
        </p:txBody>
      </p:sp>
      <p:sp>
        <p:nvSpPr>
          <p:cNvPr id="70" name="object 3"/>
          <p:cNvSpPr>
            <a:spLocks/>
          </p:cNvSpPr>
          <p:nvPr/>
        </p:nvSpPr>
        <p:spPr bwMode="auto">
          <a:xfrm>
            <a:off x="8231266" y="3065934"/>
            <a:ext cx="1821656" cy="1821656"/>
          </a:xfrm>
          <a:custGeom>
            <a:avLst/>
            <a:gdLst>
              <a:gd name="T0" fmla="*/ 876320 w 1943100"/>
              <a:gd name="T1" fmla="*/ 1938433 h 1943100"/>
              <a:gd name="T2" fmla="*/ 735425 w 1943100"/>
              <a:gd name="T3" fmla="*/ 1913975 h 1943100"/>
              <a:gd name="T4" fmla="*/ 599753 w 1943100"/>
              <a:gd name="T5" fmla="*/ 1869145 h 1943100"/>
              <a:gd name="T6" fmla="*/ 472118 w 1943100"/>
              <a:gd name="T7" fmla="*/ 1804910 h 1943100"/>
              <a:gd name="T8" fmla="*/ 355197 w 1943100"/>
              <a:gd name="T9" fmla="*/ 1722576 h 1943100"/>
              <a:gd name="T10" fmla="*/ 251635 w 1943100"/>
              <a:gd name="T11" fmla="*/ 1623964 h 1943100"/>
              <a:gd name="T12" fmla="*/ 163735 w 1943100"/>
              <a:gd name="T13" fmla="*/ 1511315 h 1943100"/>
              <a:gd name="T14" fmla="*/ 93298 w 1943100"/>
              <a:gd name="T15" fmla="*/ 1386995 h 1943100"/>
              <a:gd name="T16" fmla="*/ 41823 w 1943100"/>
              <a:gd name="T17" fmla="*/ 1253578 h 1943100"/>
              <a:gd name="T18" fmla="*/ 10500 w 1943100"/>
              <a:gd name="T19" fmla="*/ 1114050 h 1943100"/>
              <a:gd name="T20" fmla="*/ 0 w 1943100"/>
              <a:gd name="T21" fmla="*/ 971549 h 1943100"/>
              <a:gd name="T22" fmla="*/ 10500 w 1943100"/>
              <a:gd name="T23" fmla="*/ 829049 h 1943100"/>
              <a:gd name="T24" fmla="*/ 41823 w 1943100"/>
              <a:gd name="T25" fmla="*/ 689521 h 1943100"/>
              <a:gd name="T26" fmla="*/ 93298 w 1943100"/>
              <a:gd name="T27" fmla="*/ 556102 h 1943100"/>
              <a:gd name="T28" fmla="*/ 163735 w 1943100"/>
              <a:gd name="T29" fmla="*/ 431784 h 1943100"/>
              <a:gd name="T30" fmla="*/ 251635 w 1943100"/>
              <a:gd name="T31" fmla="*/ 319135 h 1943100"/>
              <a:gd name="T32" fmla="*/ 355197 w 1943100"/>
              <a:gd name="T33" fmla="*/ 220522 h 1943100"/>
              <a:gd name="T34" fmla="*/ 472118 w 1943100"/>
              <a:gd name="T35" fmla="*/ 138188 h 1943100"/>
              <a:gd name="T36" fmla="*/ 599753 w 1943100"/>
              <a:gd name="T37" fmla="*/ 73954 h 1943100"/>
              <a:gd name="T38" fmla="*/ 735425 w 1943100"/>
              <a:gd name="T39" fmla="*/ 29124 h 1943100"/>
              <a:gd name="T40" fmla="*/ 876320 w 1943100"/>
              <a:gd name="T41" fmla="*/ 4667 h 1943100"/>
              <a:gd name="T42" fmla="*/ 1019279 w 1943100"/>
              <a:gd name="T43" fmla="*/ 1166 h 1943100"/>
              <a:gd name="T44" fmla="*/ 1161091 w 1943100"/>
              <a:gd name="T45" fmla="*/ 18668 h 1943100"/>
              <a:gd name="T46" fmla="*/ 1298802 w 1943100"/>
              <a:gd name="T47" fmla="*/ 56767 h 1943100"/>
              <a:gd name="T48" fmla="*/ 1429540 w 1943100"/>
              <a:gd name="T49" fmla="*/ 114709 h 1943100"/>
              <a:gd name="T50" fmla="*/ 1550351 w 1943100"/>
              <a:gd name="T51" fmla="*/ 191223 h 1943100"/>
              <a:gd name="T52" fmla="*/ 1658540 w 1943100"/>
              <a:gd name="T53" fmla="*/ 284560 h 1943100"/>
              <a:gd name="T54" fmla="*/ 1751875 w 1943100"/>
              <a:gd name="T55" fmla="*/ 392747 h 1943100"/>
              <a:gd name="T56" fmla="*/ 1828390 w 1943100"/>
              <a:gd name="T57" fmla="*/ 513557 h 1943100"/>
              <a:gd name="T58" fmla="*/ 1886333 w 1943100"/>
              <a:gd name="T59" fmla="*/ 644297 h 1943100"/>
              <a:gd name="T60" fmla="*/ 1924430 w 1943100"/>
              <a:gd name="T61" fmla="*/ 782008 h 1943100"/>
              <a:gd name="T62" fmla="*/ 1941933 w 1943100"/>
              <a:gd name="T63" fmla="*/ 923820 h 1943100"/>
              <a:gd name="T64" fmla="*/ 1938433 w 1943100"/>
              <a:gd name="T65" fmla="*/ 1066779 h 1943100"/>
              <a:gd name="T66" fmla="*/ 1913975 w 1943100"/>
              <a:gd name="T67" fmla="*/ 1207674 h 1943100"/>
              <a:gd name="T68" fmla="*/ 1869145 w 1943100"/>
              <a:gd name="T69" fmla="*/ 1343346 h 1943100"/>
              <a:gd name="T70" fmla="*/ 1804910 w 1943100"/>
              <a:gd name="T71" fmla="*/ 1470980 h 1943100"/>
              <a:gd name="T72" fmla="*/ 1722576 w 1943100"/>
              <a:gd name="T73" fmla="*/ 1587901 h 1943100"/>
              <a:gd name="T74" fmla="*/ 1623964 w 1943100"/>
              <a:gd name="T75" fmla="*/ 1691464 h 1943100"/>
              <a:gd name="T76" fmla="*/ 1511315 w 1943100"/>
              <a:gd name="T77" fmla="*/ 1779362 h 1943100"/>
              <a:gd name="T78" fmla="*/ 1386995 w 1943100"/>
              <a:gd name="T79" fmla="*/ 1849801 h 1943100"/>
              <a:gd name="T80" fmla="*/ 1253578 w 1943100"/>
              <a:gd name="T81" fmla="*/ 1901276 h 1943100"/>
              <a:gd name="T82" fmla="*/ 1114050 w 1943100"/>
              <a:gd name="T83" fmla="*/ 1932599 h 1943100"/>
              <a:gd name="T84" fmla="*/ 971549 w 1943100"/>
              <a:gd name="T85" fmla="*/ 1943099 h 19431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3100" h="1943100">
                <a:moveTo>
                  <a:pt x="971549" y="1943099"/>
                </a:moveTo>
                <a:lnTo>
                  <a:pt x="923820" y="1941933"/>
                </a:lnTo>
                <a:lnTo>
                  <a:pt x="876320" y="1938433"/>
                </a:lnTo>
                <a:lnTo>
                  <a:pt x="829049" y="1932599"/>
                </a:lnTo>
                <a:lnTo>
                  <a:pt x="782008" y="1924430"/>
                </a:lnTo>
                <a:lnTo>
                  <a:pt x="735425" y="1913975"/>
                </a:lnTo>
                <a:lnTo>
                  <a:pt x="689521" y="1901276"/>
                </a:lnTo>
                <a:lnTo>
                  <a:pt x="644297" y="1886333"/>
                </a:lnTo>
                <a:lnTo>
                  <a:pt x="599753" y="1869145"/>
                </a:lnTo>
                <a:lnTo>
                  <a:pt x="556102" y="1849801"/>
                </a:lnTo>
                <a:lnTo>
                  <a:pt x="513557" y="1828390"/>
                </a:lnTo>
                <a:lnTo>
                  <a:pt x="472118" y="1804910"/>
                </a:lnTo>
                <a:lnTo>
                  <a:pt x="431784" y="1779362"/>
                </a:lnTo>
                <a:lnTo>
                  <a:pt x="392747" y="1751875"/>
                </a:lnTo>
                <a:lnTo>
                  <a:pt x="355197" y="1722576"/>
                </a:lnTo>
                <a:lnTo>
                  <a:pt x="319135" y="1691464"/>
                </a:lnTo>
                <a:lnTo>
                  <a:pt x="284560" y="1658540"/>
                </a:lnTo>
                <a:lnTo>
                  <a:pt x="251635" y="1623964"/>
                </a:lnTo>
                <a:lnTo>
                  <a:pt x="220522" y="1587901"/>
                </a:lnTo>
                <a:lnTo>
                  <a:pt x="191223" y="1550351"/>
                </a:lnTo>
                <a:lnTo>
                  <a:pt x="163735" y="1511315"/>
                </a:lnTo>
                <a:lnTo>
                  <a:pt x="138188" y="1470980"/>
                </a:lnTo>
                <a:lnTo>
                  <a:pt x="114709" y="1429540"/>
                </a:lnTo>
                <a:lnTo>
                  <a:pt x="93298" y="1386995"/>
                </a:lnTo>
                <a:lnTo>
                  <a:pt x="73954" y="1343346"/>
                </a:lnTo>
                <a:lnTo>
                  <a:pt x="56767" y="1298802"/>
                </a:lnTo>
                <a:lnTo>
                  <a:pt x="41823" y="1253578"/>
                </a:lnTo>
                <a:lnTo>
                  <a:pt x="29124" y="1207674"/>
                </a:lnTo>
                <a:lnTo>
                  <a:pt x="18668" y="1161091"/>
                </a:lnTo>
                <a:lnTo>
                  <a:pt x="10500" y="1114050"/>
                </a:lnTo>
                <a:lnTo>
                  <a:pt x="4667" y="1066779"/>
                </a:lnTo>
                <a:lnTo>
                  <a:pt x="1166" y="1019279"/>
                </a:lnTo>
                <a:lnTo>
                  <a:pt x="0" y="971549"/>
                </a:lnTo>
                <a:lnTo>
                  <a:pt x="1166" y="923820"/>
                </a:lnTo>
                <a:lnTo>
                  <a:pt x="4667" y="876320"/>
                </a:lnTo>
                <a:lnTo>
                  <a:pt x="10500" y="829049"/>
                </a:lnTo>
                <a:lnTo>
                  <a:pt x="18668" y="782008"/>
                </a:lnTo>
                <a:lnTo>
                  <a:pt x="29124" y="735425"/>
                </a:lnTo>
                <a:lnTo>
                  <a:pt x="41823" y="689521"/>
                </a:lnTo>
                <a:lnTo>
                  <a:pt x="56767" y="644297"/>
                </a:lnTo>
                <a:lnTo>
                  <a:pt x="73954" y="599753"/>
                </a:lnTo>
                <a:lnTo>
                  <a:pt x="93298" y="556102"/>
                </a:lnTo>
                <a:lnTo>
                  <a:pt x="114709" y="513557"/>
                </a:lnTo>
                <a:lnTo>
                  <a:pt x="138188" y="472118"/>
                </a:lnTo>
                <a:lnTo>
                  <a:pt x="163735" y="431784"/>
                </a:lnTo>
                <a:lnTo>
                  <a:pt x="191223" y="392747"/>
                </a:lnTo>
                <a:lnTo>
                  <a:pt x="220522" y="355197"/>
                </a:lnTo>
                <a:lnTo>
                  <a:pt x="251635" y="319135"/>
                </a:lnTo>
                <a:lnTo>
                  <a:pt x="284560" y="284560"/>
                </a:lnTo>
                <a:lnTo>
                  <a:pt x="319135" y="251635"/>
                </a:lnTo>
                <a:lnTo>
                  <a:pt x="355197" y="220522"/>
                </a:lnTo>
                <a:lnTo>
                  <a:pt x="392747" y="191223"/>
                </a:lnTo>
                <a:lnTo>
                  <a:pt x="431784" y="163735"/>
                </a:lnTo>
                <a:lnTo>
                  <a:pt x="472118" y="138188"/>
                </a:lnTo>
                <a:lnTo>
                  <a:pt x="513557" y="114709"/>
                </a:lnTo>
                <a:lnTo>
                  <a:pt x="556102" y="93298"/>
                </a:lnTo>
                <a:lnTo>
                  <a:pt x="599753" y="73954"/>
                </a:lnTo>
                <a:lnTo>
                  <a:pt x="644297" y="56767"/>
                </a:lnTo>
                <a:lnTo>
                  <a:pt x="689521" y="41823"/>
                </a:lnTo>
                <a:lnTo>
                  <a:pt x="735425" y="29124"/>
                </a:lnTo>
                <a:lnTo>
                  <a:pt x="782008" y="18668"/>
                </a:lnTo>
                <a:lnTo>
                  <a:pt x="829049" y="10500"/>
                </a:lnTo>
                <a:lnTo>
                  <a:pt x="876320" y="4667"/>
                </a:lnTo>
                <a:lnTo>
                  <a:pt x="923820" y="1166"/>
                </a:lnTo>
                <a:lnTo>
                  <a:pt x="971549" y="0"/>
                </a:lnTo>
                <a:lnTo>
                  <a:pt x="1019279" y="1166"/>
                </a:lnTo>
                <a:lnTo>
                  <a:pt x="1066779" y="4667"/>
                </a:lnTo>
                <a:lnTo>
                  <a:pt x="1114050" y="10500"/>
                </a:lnTo>
                <a:lnTo>
                  <a:pt x="1161091" y="18668"/>
                </a:lnTo>
                <a:lnTo>
                  <a:pt x="1207674" y="29124"/>
                </a:lnTo>
                <a:lnTo>
                  <a:pt x="1253578" y="41823"/>
                </a:lnTo>
                <a:lnTo>
                  <a:pt x="1298802" y="56767"/>
                </a:lnTo>
                <a:lnTo>
                  <a:pt x="1343346" y="73954"/>
                </a:lnTo>
                <a:lnTo>
                  <a:pt x="1386995" y="93298"/>
                </a:lnTo>
                <a:lnTo>
                  <a:pt x="1429540" y="114709"/>
                </a:lnTo>
                <a:lnTo>
                  <a:pt x="1470980" y="138188"/>
                </a:lnTo>
                <a:lnTo>
                  <a:pt x="1511315" y="163735"/>
                </a:lnTo>
                <a:lnTo>
                  <a:pt x="1550351" y="191223"/>
                </a:lnTo>
                <a:lnTo>
                  <a:pt x="1587901" y="220522"/>
                </a:lnTo>
                <a:lnTo>
                  <a:pt x="1623964" y="251635"/>
                </a:lnTo>
                <a:lnTo>
                  <a:pt x="1658540" y="284560"/>
                </a:lnTo>
                <a:lnTo>
                  <a:pt x="1691464" y="319135"/>
                </a:lnTo>
                <a:lnTo>
                  <a:pt x="1722576" y="355197"/>
                </a:lnTo>
                <a:lnTo>
                  <a:pt x="1751875" y="392747"/>
                </a:lnTo>
                <a:lnTo>
                  <a:pt x="1779362" y="431784"/>
                </a:lnTo>
                <a:lnTo>
                  <a:pt x="1804910" y="472118"/>
                </a:lnTo>
                <a:lnTo>
                  <a:pt x="1828390" y="513557"/>
                </a:lnTo>
                <a:lnTo>
                  <a:pt x="1849801" y="556102"/>
                </a:lnTo>
                <a:lnTo>
                  <a:pt x="1869145" y="599753"/>
                </a:lnTo>
                <a:lnTo>
                  <a:pt x="1886333" y="644297"/>
                </a:lnTo>
                <a:lnTo>
                  <a:pt x="1901276" y="689521"/>
                </a:lnTo>
                <a:lnTo>
                  <a:pt x="1913975" y="735425"/>
                </a:lnTo>
                <a:lnTo>
                  <a:pt x="1924430" y="782008"/>
                </a:lnTo>
                <a:lnTo>
                  <a:pt x="1932599" y="829049"/>
                </a:lnTo>
                <a:lnTo>
                  <a:pt x="1938433" y="876320"/>
                </a:lnTo>
                <a:lnTo>
                  <a:pt x="1941933" y="923820"/>
                </a:lnTo>
                <a:lnTo>
                  <a:pt x="1943099" y="971549"/>
                </a:lnTo>
                <a:lnTo>
                  <a:pt x="1941933" y="1019279"/>
                </a:lnTo>
                <a:lnTo>
                  <a:pt x="1938433" y="1066779"/>
                </a:lnTo>
                <a:lnTo>
                  <a:pt x="1932599" y="1114050"/>
                </a:lnTo>
                <a:lnTo>
                  <a:pt x="1924430" y="1161091"/>
                </a:lnTo>
                <a:lnTo>
                  <a:pt x="1913975" y="1207674"/>
                </a:lnTo>
                <a:lnTo>
                  <a:pt x="1901276" y="1253578"/>
                </a:lnTo>
                <a:lnTo>
                  <a:pt x="1886333" y="1298802"/>
                </a:lnTo>
                <a:lnTo>
                  <a:pt x="1869145" y="1343346"/>
                </a:lnTo>
                <a:lnTo>
                  <a:pt x="1849801" y="1386995"/>
                </a:lnTo>
                <a:lnTo>
                  <a:pt x="1828390" y="1429540"/>
                </a:lnTo>
                <a:lnTo>
                  <a:pt x="1804910" y="1470980"/>
                </a:lnTo>
                <a:lnTo>
                  <a:pt x="1779362" y="1511315"/>
                </a:lnTo>
                <a:lnTo>
                  <a:pt x="1751875" y="1550351"/>
                </a:lnTo>
                <a:lnTo>
                  <a:pt x="1722576" y="1587901"/>
                </a:lnTo>
                <a:lnTo>
                  <a:pt x="1691464" y="1623964"/>
                </a:lnTo>
                <a:lnTo>
                  <a:pt x="1658540" y="1658540"/>
                </a:lnTo>
                <a:lnTo>
                  <a:pt x="1623964" y="1691464"/>
                </a:lnTo>
                <a:lnTo>
                  <a:pt x="1587901" y="1722576"/>
                </a:lnTo>
                <a:lnTo>
                  <a:pt x="1550351" y="1751875"/>
                </a:lnTo>
                <a:lnTo>
                  <a:pt x="1511315" y="1779362"/>
                </a:lnTo>
                <a:lnTo>
                  <a:pt x="1470980" y="1804910"/>
                </a:lnTo>
                <a:lnTo>
                  <a:pt x="1429540" y="1828390"/>
                </a:lnTo>
                <a:lnTo>
                  <a:pt x="1386995" y="1849801"/>
                </a:lnTo>
                <a:lnTo>
                  <a:pt x="1343346" y="1869145"/>
                </a:lnTo>
                <a:lnTo>
                  <a:pt x="1298802" y="1886333"/>
                </a:lnTo>
                <a:lnTo>
                  <a:pt x="1253578" y="1901276"/>
                </a:lnTo>
                <a:lnTo>
                  <a:pt x="1207674" y="1913975"/>
                </a:lnTo>
                <a:lnTo>
                  <a:pt x="1161091" y="1924430"/>
                </a:lnTo>
                <a:lnTo>
                  <a:pt x="1114050" y="1932599"/>
                </a:lnTo>
                <a:lnTo>
                  <a:pt x="1066779" y="1938433"/>
                </a:lnTo>
                <a:lnTo>
                  <a:pt x="1019279" y="1941933"/>
                </a:lnTo>
                <a:lnTo>
                  <a:pt x="971549" y="1943099"/>
                </a:lnTo>
                <a:close/>
              </a:path>
            </a:pathLst>
          </a:custGeom>
          <a:solidFill>
            <a:srgbClr val="E24C3C"/>
          </a:solidFill>
          <a:ln w="9525">
            <a:solidFill>
              <a:srgbClr val="E24C3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71" name="文字方塊 13"/>
          <p:cNvSpPr txBox="1">
            <a:spLocks noChangeArrowheads="1"/>
          </p:cNvSpPr>
          <p:nvPr/>
        </p:nvSpPr>
        <p:spPr bwMode="auto">
          <a:xfrm>
            <a:off x="8581013" y="3634457"/>
            <a:ext cx="122932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75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山野</a:t>
            </a:r>
            <a:endParaRPr lang="en-US" altLang="zh-TW" sz="375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72" name="object 3"/>
          <p:cNvSpPr>
            <a:spLocks/>
          </p:cNvSpPr>
          <p:nvPr/>
        </p:nvSpPr>
        <p:spPr bwMode="auto">
          <a:xfrm>
            <a:off x="10291762" y="3065934"/>
            <a:ext cx="1821656" cy="1821656"/>
          </a:xfrm>
          <a:custGeom>
            <a:avLst/>
            <a:gdLst>
              <a:gd name="T0" fmla="*/ 876320 w 1943100"/>
              <a:gd name="T1" fmla="*/ 1938433 h 1943100"/>
              <a:gd name="T2" fmla="*/ 735425 w 1943100"/>
              <a:gd name="T3" fmla="*/ 1913975 h 1943100"/>
              <a:gd name="T4" fmla="*/ 599753 w 1943100"/>
              <a:gd name="T5" fmla="*/ 1869145 h 1943100"/>
              <a:gd name="T6" fmla="*/ 472118 w 1943100"/>
              <a:gd name="T7" fmla="*/ 1804910 h 1943100"/>
              <a:gd name="T8" fmla="*/ 355197 w 1943100"/>
              <a:gd name="T9" fmla="*/ 1722576 h 1943100"/>
              <a:gd name="T10" fmla="*/ 251635 w 1943100"/>
              <a:gd name="T11" fmla="*/ 1623964 h 1943100"/>
              <a:gd name="T12" fmla="*/ 163735 w 1943100"/>
              <a:gd name="T13" fmla="*/ 1511315 h 1943100"/>
              <a:gd name="T14" fmla="*/ 93298 w 1943100"/>
              <a:gd name="T15" fmla="*/ 1386995 h 1943100"/>
              <a:gd name="T16" fmla="*/ 41823 w 1943100"/>
              <a:gd name="T17" fmla="*/ 1253578 h 1943100"/>
              <a:gd name="T18" fmla="*/ 10500 w 1943100"/>
              <a:gd name="T19" fmla="*/ 1114050 h 1943100"/>
              <a:gd name="T20" fmla="*/ 0 w 1943100"/>
              <a:gd name="T21" fmla="*/ 971549 h 1943100"/>
              <a:gd name="T22" fmla="*/ 10500 w 1943100"/>
              <a:gd name="T23" fmla="*/ 829049 h 1943100"/>
              <a:gd name="T24" fmla="*/ 41823 w 1943100"/>
              <a:gd name="T25" fmla="*/ 689521 h 1943100"/>
              <a:gd name="T26" fmla="*/ 93298 w 1943100"/>
              <a:gd name="T27" fmla="*/ 556102 h 1943100"/>
              <a:gd name="T28" fmla="*/ 163735 w 1943100"/>
              <a:gd name="T29" fmla="*/ 431784 h 1943100"/>
              <a:gd name="T30" fmla="*/ 251635 w 1943100"/>
              <a:gd name="T31" fmla="*/ 319135 h 1943100"/>
              <a:gd name="T32" fmla="*/ 355197 w 1943100"/>
              <a:gd name="T33" fmla="*/ 220522 h 1943100"/>
              <a:gd name="T34" fmla="*/ 472118 w 1943100"/>
              <a:gd name="T35" fmla="*/ 138188 h 1943100"/>
              <a:gd name="T36" fmla="*/ 599753 w 1943100"/>
              <a:gd name="T37" fmla="*/ 73954 h 1943100"/>
              <a:gd name="T38" fmla="*/ 735425 w 1943100"/>
              <a:gd name="T39" fmla="*/ 29124 h 1943100"/>
              <a:gd name="T40" fmla="*/ 876320 w 1943100"/>
              <a:gd name="T41" fmla="*/ 4667 h 1943100"/>
              <a:gd name="T42" fmla="*/ 1019279 w 1943100"/>
              <a:gd name="T43" fmla="*/ 1166 h 1943100"/>
              <a:gd name="T44" fmla="*/ 1161091 w 1943100"/>
              <a:gd name="T45" fmla="*/ 18668 h 1943100"/>
              <a:gd name="T46" fmla="*/ 1298802 w 1943100"/>
              <a:gd name="T47" fmla="*/ 56767 h 1943100"/>
              <a:gd name="T48" fmla="*/ 1429540 w 1943100"/>
              <a:gd name="T49" fmla="*/ 114709 h 1943100"/>
              <a:gd name="T50" fmla="*/ 1550351 w 1943100"/>
              <a:gd name="T51" fmla="*/ 191223 h 1943100"/>
              <a:gd name="T52" fmla="*/ 1658540 w 1943100"/>
              <a:gd name="T53" fmla="*/ 284560 h 1943100"/>
              <a:gd name="T54" fmla="*/ 1751875 w 1943100"/>
              <a:gd name="T55" fmla="*/ 392747 h 1943100"/>
              <a:gd name="T56" fmla="*/ 1828390 w 1943100"/>
              <a:gd name="T57" fmla="*/ 513557 h 1943100"/>
              <a:gd name="T58" fmla="*/ 1886333 w 1943100"/>
              <a:gd name="T59" fmla="*/ 644297 h 1943100"/>
              <a:gd name="T60" fmla="*/ 1924430 w 1943100"/>
              <a:gd name="T61" fmla="*/ 782008 h 1943100"/>
              <a:gd name="T62" fmla="*/ 1941933 w 1943100"/>
              <a:gd name="T63" fmla="*/ 923820 h 1943100"/>
              <a:gd name="T64" fmla="*/ 1938433 w 1943100"/>
              <a:gd name="T65" fmla="*/ 1066779 h 1943100"/>
              <a:gd name="T66" fmla="*/ 1913975 w 1943100"/>
              <a:gd name="T67" fmla="*/ 1207674 h 1943100"/>
              <a:gd name="T68" fmla="*/ 1869145 w 1943100"/>
              <a:gd name="T69" fmla="*/ 1343346 h 1943100"/>
              <a:gd name="T70" fmla="*/ 1804910 w 1943100"/>
              <a:gd name="T71" fmla="*/ 1470980 h 1943100"/>
              <a:gd name="T72" fmla="*/ 1722576 w 1943100"/>
              <a:gd name="T73" fmla="*/ 1587901 h 1943100"/>
              <a:gd name="T74" fmla="*/ 1623964 w 1943100"/>
              <a:gd name="T75" fmla="*/ 1691464 h 1943100"/>
              <a:gd name="T76" fmla="*/ 1511315 w 1943100"/>
              <a:gd name="T77" fmla="*/ 1779362 h 1943100"/>
              <a:gd name="T78" fmla="*/ 1386995 w 1943100"/>
              <a:gd name="T79" fmla="*/ 1849801 h 1943100"/>
              <a:gd name="T80" fmla="*/ 1253578 w 1943100"/>
              <a:gd name="T81" fmla="*/ 1901276 h 1943100"/>
              <a:gd name="T82" fmla="*/ 1114050 w 1943100"/>
              <a:gd name="T83" fmla="*/ 1932599 h 1943100"/>
              <a:gd name="T84" fmla="*/ 971549 w 1943100"/>
              <a:gd name="T85" fmla="*/ 1943099 h 194310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943100" h="1943100">
                <a:moveTo>
                  <a:pt x="971549" y="1943099"/>
                </a:moveTo>
                <a:lnTo>
                  <a:pt x="923820" y="1941933"/>
                </a:lnTo>
                <a:lnTo>
                  <a:pt x="876320" y="1938433"/>
                </a:lnTo>
                <a:lnTo>
                  <a:pt x="829049" y="1932599"/>
                </a:lnTo>
                <a:lnTo>
                  <a:pt x="782008" y="1924430"/>
                </a:lnTo>
                <a:lnTo>
                  <a:pt x="735425" y="1913975"/>
                </a:lnTo>
                <a:lnTo>
                  <a:pt x="689521" y="1901276"/>
                </a:lnTo>
                <a:lnTo>
                  <a:pt x="644297" y="1886333"/>
                </a:lnTo>
                <a:lnTo>
                  <a:pt x="599753" y="1869145"/>
                </a:lnTo>
                <a:lnTo>
                  <a:pt x="556102" y="1849801"/>
                </a:lnTo>
                <a:lnTo>
                  <a:pt x="513557" y="1828390"/>
                </a:lnTo>
                <a:lnTo>
                  <a:pt x="472118" y="1804910"/>
                </a:lnTo>
                <a:lnTo>
                  <a:pt x="431784" y="1779362"/>
                </a:lnTo>
                <a:lnTo>
                  <a:pt x="392747" y="1751875"/>
                </a:lnTo>
                <a:lnTo>
                  <a:pt x="355197" y="1722576"/>
                </a:lnTo>
                <a:lnTo>
                  <a:pt x="319135" y="1691464"/>
                </a:lnTo>
                <a:lnTo>
                  <a:pt x="284560" y="1658540"/>
                </a:lnTo>
                <a:lnTo>
                  <a:pt x="251635" y="1623964"/>
                </a:lnTo>
                <a:lnTo>
                  <a:pt x="220522" y="1587901"/>
                </a:lnTo>
                <a:lnTo>
                  <a:pt x="191223" y="1550351"/>
                </a:lnTo>
                <a:lnTo>
                  <a:pt x="163735" y="1511315"/>
                </a:lnTo>
                <a:lnTo>
                  <a:pt x="138188" y="1470980"/>
                </a:lnTo>
                <a:lnTo>
                  <a:pt x="114709" y="1429540"/>
                </a:lnTo>
                <a:lnTo>
                  <a:pt x="93298" y="1386995"/>
                </a:lnTo>
                <a:lnTo>
                  <a:pt x="73954" y="1343346"/>
                </a:lnTo>
                <a:lnTo>
                  <a:pt x="56767" y="1298802"/>
                </a:lnTo>
                <a:lnTo>
                  <a:pt x="41823" y="1253578"/>
                </a:lnTo>
                <a:lnTo>
                  <a:pt x="29124" y="1207674"/>
                </a:lnTo>
                <a:lnTo>
                  <a:pt x="18668" y="1161091"/>
                </a:lnTo>
                <a:lnTo>
                  <a:pt x="10500" y="1114050"/>
                </a:lnTo>
                <a:lnTo>
                  <a:pt x="4667" y="1066779"/>
                </a:lnTo>
                <a:lnTo>
                  <a:pt x="1166" y="1019279"/>
                </a:lnTo>
                <a:lnTo>
                  <a:pt x="0" y="971549"/>
                </a:lnTo>
                <a:lnTo>
                  <a:pt x="1166" y="923820"/>
                </a:lnTo>
                <a:lnTo>
                  <a:pt x="4667" y="876320"/>
                </a:lnTo>
                <a:lnTo>
                  <a:pt x="10500" y="829049"/>
                </a:lnTo>
                <a:lnTo>
                  <a:pt x="18668" y="782008"/>
                </a:lnTo>
                <a:lnTo>
                  <a:pt x="29124" y="735425"/>
                </a:lnTo>
                <a:lnTo>
                  <a:pt x="41823" y="689521"/>
                </a:lnTo>
                <a:lnTo>
                  <a:pt x="56767" y="644297"/>
                </a:lnTo>
                <a:lnTo>
                  <a:pt x="73954" y="599753"/>
                </a:lnTo>
                <a:lnTo>
                  <a:pt x="93298" y="556102"/>
                </a:lnTo>
                <a:lnTo>
                  <a:pt x="114709" y="513557"/>
                </a:lnTo>
                <a:lnTo>
                  <a:pt x="138188" y="472118"/>
                </a:lnTo>
                <a:lnTo>
                  <a:pt x="163735" y="431784"/>
                </a:lnTo>
                <a:lnTo>
                  <a:pt x="191223" y="392747"/>
                </a:lnTo>
                <a:lnTo>
                  <a:pt x="220522" y="355197"/>
                </a:lnTo>
                <a:lnTo>
                  <a:pt x="251635" y="319135"/>
                </a:lnTo>
                <a:lnTo>
                  <a:pt x="284560" y="284560"/>
                </a:lnTo>
                <a:lnTo>
                  <a:pt x="319135" y="251635"/>
                </a:lnTo>
                <a:lnTo>
                  <a:pt x="355197" y="220522"/>
                </a:lnTo>
                <a:lnTo>
                  <a:pt x="392747" y="191223"/>
                </a:lnTo>
                <a:lnTo>
                  <a:pt x="431784" y="163735"/>
                </a:lnTo>
                <a:lnTo>
                  <a:pt x="472118" y="138188"/>
                </a:lnTo>
                <a:lnTo>
                  <a:pt x="513557" y="114709"/>
                </a:lnTo>
                <a:lnTo>
                  <a:pt x="556102" y="93298"/>
                </a:lnTo>
                <a:lnTo>
                  <a:pt x="599753" y="73954"/>
                </a:lnTo>
                <a:lnTo>
                  <a:pt x="644297" y="56767"/>
                </a:lnTo>
                <a:lnTo>
                  <a:pt x="689521" y="41823"/>
                </a:lnTo>
                <a:lnTo>
                  <a:pt x="735425" y="29124"/>
                </a:lnTo>
                <a:lnTo>
                  <a:pt x="782008" y="18668"/>
                </a:lnTo>
                <a:lnTo>
                  <a:pt x="829049" y="10500"/>
                </a:lnTo>
                <a:lnTo>
                  <a:pt x="876320" y="4667"/>
                </a:lnTo>
                <a:lnTo>
                  <a:pt x="923820" y="1166"/>
                </a:lnTo>
                <a:lnTo>
                  <a:pt x="971549" y="0"/>
                </a:lnTo>
                <a:lnTo>
                  <a:pt x="1019279" y="1166"/>
                </a:lnTo>
                <a:lnTo>
                  <a:pt x="1066779" y="4667"/>
                </a:lnTo>
                <a:lnTo>
                  <a:pt x="1114050" y="10500"/>
                </a:lnTo>
                <a:lnTo>
                  <a:pt x="1161091" y="18668"/>
                </a:lnTo>
                <a:lnTo>
                  <a:pt x="1207674" y="29124"/>
                </a:lnTo>
                <a:lnTo>
                  <a:pt x="1253578" y="41823"/>
                </a:lnTo>
                <a:lnTo>
                  <a:pt x="1298802" y="56767"/>
                </a:lnTo>
                <a:lnTo>
                  <a:pt x="1343346" y="73954"/>
                </a:lnTo>
                <a:lnTo>
                  <a:pt x="1386995" y="93298"/>
                </a:lnTo>
                <a:lnTo>
                  <a:pt x="1429540" y="114709"/>
                </a:lnTo>
                <a:lnTo>
                  <a:pt x="1470980" y="138188"/>
                </a:lnTo>
                <a:lnTo>
                  <a:pt x="1511315" y="163735"/>
                </a:lnTo>
                <a:lnTo>
                  <a:pt x="1550351" y="191223"/>
                </a:lnTo>
                <a:lnTo>
                  <a:pt x="1587901" y="220522"/>
                </a:lnTo>
                <a:lnTo>
                  <a:pt x="1623964" y="251635"/>
                </a:lnTo>
                <a:lnTo>
                  <a:pt x="1658540" y="284560"/>
                </a:lnTo>
                <a:lnTo>
                  <a:pt x="1691464" y="319135"/>
                </a:lnTo>
                <a:lnTo>
                  <a:pt x="1722576" y="355197"/>
                </a:lnTo>
                <a:lnTo>
                  <a:pt x="1751875" y="392747"/>
                </a:lnTo>
                <a:lnTo>
                  <a:pt x="1779362" y="431784"/>
                </a:lnTo>
                <a:lnTo>
                  <a:pt x="1804910" y="472118"/>
                </a:lnTo>
                <a:lnTo>
                  <a:pt x="1828390" y="513557"/>
                </a:lnTo>
                <a:lnTo>
                  <a:pt x="1849801" y="556102"/>
                </a:lnTo>
                <a:lnTo>
                  <a:pt x="1869145" y="599753"/>
                </a:lnTo>
                <a:lnTo>
                  <a:pt x="1886333" y="644297"/>
                </a:lnTo>
                <a:lnTo>
                  <a:pt x="1901276" y="689521"/>
                </a:lnTo>
                <a:lnTo>
                  <a:pt x="1913975" y="735425"/>
                </a:lnTo>
                <a:lnTo>
                  <a:pt x="1924430" y="782008"/>
                </a:lnTo>
                <a:lnTo>
                  <a:pt x="1932599" y="829049"/>
                </a:lnTo>
                <a:lnTo>
                  <a:pt x="1938433" y="876320"/>
                </a:lnTo>
                <a:lnTo>
                  <a:pt x="1941933" y="923820"/>
                </a:lnTo>
                <a:lnTo>
                  <a:pt x="1943099" y="971549"/>
                </a:lnTo>
                <a:lnTo>
                  <a:pt x="1941933" y="1019279"/>
                </a:lnTo>
                <a:lnTo>
                  <a:pt x="1938433" y="1066779"/>
                </a:lnTo>
                <a:lnTo>
                  <a:pt x="1932599" y="1114050"/>
                </a:lnTo>
                <a:lnTo>
                  <a:pt x="1924430" y="1161091"/>
                </a:lnTo>
                <a:lnTo>
                  <a:pt x="1913975" y="1207674"/>
                </a:lnTo>
                <a:lnTo>
                  <a:pt x="1901276" y="1253578"/>
                </a:lnTo>
                <a:lnTo>
                  <a:pt x="1886333" y="1298802"/>
                </a:lnTo>
                <a:lnTo>
                  <a:pt x="1869145" y="1343346"/>
                </a:lnTo>
                <a:lnTo>
                  <a:pt x="1849801" y="1386995"/>
                </a:lnTo>
                <a:lnTo>
                  <a:pt x="1828390" y="1429540"/>
                </a:lnTo>
                <a:lnTo>
                  <a:pt x="1804910" y="1470980"/>
                </a:lnTo>
                <a:lnTo>
                  <a:pt x="1779362" y="1511315"/>
                </a:lnTo>
                <a:lnTo>
                  <a:pt x="1751875" y="1550351"/>
                </a:lnTo>
                <a:lnTo>
                  <a:pt x="1722576" y="1587901"/>
                </a:lnTo>
                <a:lnTo>
                  <a:pt x="1691464" y="1623964"/>
                </a:lnTo>
                <a:lnTo>
                  <a:pt x="1658540" y="1658540"/>
                </a:lnTo>
                <a:lnTo>
                  <a:pt x="1623964" y="1691464"/>
                </a:lnTo>
                <a:lnTo>
                  <a:pt x="1587901" y="1722576"/>
                </a:lnTo>
                <a:lnTo>
                  <a:pt x="1550351" y="1751875"/>
                </a:lnTo>
                <a:lnTo>
                  <a:pt x="1511315" y="1779362"/>
                </a:lnTo>
                <a:lnTo>
                  <a:pt x="1470980" y="1804910"/>
                </a:lnTo>
                <a:lnTo>
                  <a:pt x="1429540" y="1828390"/>
                </a:lnTo>
                <a:lnTo>
                  <a:pt x="1386995" y="1849801"/>
                </a:lnTo>
                <a:lnTo>
                  <a:pt x="1343346" y="1869145"/>
                </a:lnTo>
                <a:lnTo>
                  <a:pt x="1298802" y="1886333"/>
                </a:lnTo>
                <a:lnTo>
                  <a:pt x="1253578" y="1901276"/>
                </a:lnTo>
                <a:lnTo>
                  <a:pt x="1207674" y="1913975"/>
                </a:lnTo>
                <a:lnTo>
                  <a:pt x="1161091" y="1924430"/>
                </a:lnTo>
                <a:lnTo>
                  <a:pt x="1114050" y="1932599"/>
                </a:lnTo>
                <a:lnTo>
                  <a:pt x="1066779" y="1938433"/>
                </a:lnTo>
                <a:lnTo>
                  <a:pt x="1019279" y="1941933"/>
                </a:lnTo>
                <a:lnTo>
                  <a:pt x="971549" y="1943099"/>
                </a:lnTo>
                <a:close/>
              </a:path>
            </a:pathLst>
          </a:custGeom>
          <a:solidFill>
            <a:srgbClr val="E24C3C"/>
          </a:solidFill>
          <a:ln w="9525">
            <a:solidFill>
              <a:srgbClr val="E24C3C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73" name="文字方塊 14"/>
          <p:cNvSpPr txBox="1">
            <a:spLocks noChangeArrowheads="1"/>
          </p:cNvSpPr>
          <p:nvPr/>
        </p:nvSpPr>
        <p:spPr bwMode="auto">
          <a:xfrm>
            <a:off x="10641509" y="3644875"/>
            <a:ext cx="122932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75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生命</a:t>
            </a:r>
          </a:p>
        </p:txBody>
      </p:sp>
      <p:sp>
        <p:nvSpPr>
          <p:cNvPr id="74" name="文字方塊 3"/>
          <p:cNvSpPr txBox="1">
            <a:spLocks noChangeArrowheads="1"/>
          </p:cNvSpPr>
          <p:nvPr/>
        </p:nvSpPr>
        <p:spPr bwMode="auto">
          <a:xfrm>
            <a:off x="6300986" y="5506323"/>
            <a:ext cx="69148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TW" sz="2200" b="1" dirty="0">
                <a:solidFill>
                  <a:srgbClr val="E24C3C"/>
                </a:solidFill>
                <a:latin typeface="Berlin Sans FB Demi" panose="020E0802020502020306" pitchFamily="34" charset="0"/>
              </a:rPr>
              <a:t>T</a:t>
            </a:r>
            <a:r>
              <a:rPr lang="en-US" altLang="zh-TW" sz="2200" dirty="0">
                <a:solidFill>
                  <a:srgbClr val="E24C3C"/>
                </a:solidFill>
              </a:rPr>
              <a:t>eaching . </a:t>
            </a:r>
            <a:r>
              <a:rPr lang="en-US" altLang="zh-TW" sz="2200" dirty="0">
                <a:solidFill>
                  <a:srgbClr val="E24C3C"/>
                </a:solidFill>
                <a:latin typeface="Bauhaus 93" panose="04030905020B02020C02" pitchFamily="82" charset="0"/>
              </a:rPr>
              <a:t>W</a:t>
            </a:r>
            <a:r>
              <a:rPr lang="en-US" altLang="zh-TW" sz="2200" dirty="0">
                <a:solidFill>
                  <a:srgbClr val="E24C3C"/>
                </a:solidFill>
              </a:rPr>
              <a:t>isdom . </a:t>
            </a:r>
            <a:r>
              <a:rPr lang="en-US" altLang="zh-TW" sz="2200" dirty="0">
                <a:solidFill>
                  <a:srgbClr val="E24C3C"/>
                </a:solidFill>
                <a:latin typeface="Bauhaus 93" panose="04030905020B02020C02" pitchFamily="82" charset="0"/>
              </a:rPr>
              <a:t>N</a:t>
            </a:r>
            <a:r>
              <a:rPr lang="en-US" altLang="zh-TW" sz="2200" dirty="0">
                <a:solidFill>
                  <a:srgbClr val="E24C3C"/>
                </a:solidFill>
              </a:rPr>
              <a:t>ature Mountain Education </a:t>
            </a:r>
          </a:p>
          <a:p>
            <a:r>
              <a:rPr lang="en-US" altLang="zh-TW" sz="2200" dirty="0">
                <a:solidFill>
                  <a:srgbClr val="E24C3C"/>
                </a:solidFill>
              </a:rPr>
              <a:t>- A Philosophy for the future</a:t>
            </a:r>
            <a:endParaRPr lang="zh-TW" altLang="en-US" sz="2200" dirty="0">
              <a:solidFill>
                <a:srgbClr val="E24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4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6314096" y="4309226"/>
            <a:ext cx="2567558" cy="194452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3411019193"/>
              </p:ext>
            </p:extLst>
          </p:nvPr>
        </p:nvGraphicFramePr>
        <p:xfrm>
          <a:off x="2987577" y="2381826"/>
          <a:ext cx="3477882" cy="2890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資料庫圖表 9"/>
          <p:cNvGraphicFramePr/>
          <p:nvPr>
            <p:extLst/>
          </p:nvPr>
        </p:nvGraphicFramePr>
        <p:xfrm>
          <a:off x="6328590" y="4133520"/>
          <a:ext cx="2611371" cy="247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矩形 11"/>
          <p:cNvSpPr/>
          <p:nvPr/>
        </p:nvSpPr>
        <p:spPr>
          <a:xfrm>
            <a:off x="552073" y="571897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52400">
              <a:spcAft>
                <a:spcPts val="0"/>
              </a:spcAft>
            </a:pPr>
            <a:r>
              <a:rPr lang="en-US" altLang="zh-TW" sz="2400" b="1" kern="100" dirty="0">
                <a:latin typeface="微軟正黑體" panose="020B0604030504040204" pitchFamily="34" charset="-120"/>
                <a:cs typeface="Times New Roman" panose="02020603050405020304" pitchFamily="18" charset="0"/>
              </a:rPr>
              <a:t>T.W.N. </a:t>
            </a:r>
            <a:r>
              <a:rPr lang="en-US" altLang="zh-TW" sz="24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Mountain</a:t>
            </a:r>
            <a:r>
              <a:rPr lang="zh-TW" altLang="en-US" sz="24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4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Ocean Education</a:t>
            </a:r>
            <a:endParaRPr lang="zh-TW" altLang="zh-TW" sz="24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TW" altLang="en-US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         </a:t>
            </a:r>
            <a:r>
              <a:rPr lang="en-US" altLang="zh-TW" sz="36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T</a:t>
            </a:r>
            <a:r>
              <a:rPr lang="en-US" altLang="zh-TW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eaching </a:t>
            </a:r>
            <a:r>
              <a:rPr lang="en-US" altLang="zh-TW" sz="32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W</a:t>
            </a:r>
            <a:r>
              <a:rPr lang="en-US" altLang="zh-TW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isdom </a:t>
            </a:r>
            <a:r>
              <a:rPr lang="en-US" altLang="zh-TW" sz="3200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N</a:t>
            </a:r>
            <a:r>
              <a:rPr lang="en-US" altLang="zh-TW" b="1" kern="100" dirty="0" smtClean="0">
                <a:latin typeface="微軟正黑體" panose="020B0604030504040204" pitchFamily="34" charset="-120"/>
                <a:cs typeface="Times New Roman" panose="02020603050405020304" pitchFamily="18" charset="0"/>
              </a:rPr>
              <a:t>ature</a:t>
            </a:r>
            <a:endParaRPr lang="zh-TW" altLang="zh-TW" sz="105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67069" y="3981470"/>
            <a:ext cx="2899497" cy="24214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xmlns="" val="3527877179"/>
              </p:ext>
            </p:extLst>
          </p:nvPr>
        </p:nvGraphicFramePr>
        <p:xfrm>
          <a:off x="892887" y="1337814"/>
          <a:ext cx="3122930" cy="412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3" name="資料庫圖表 12"/>
          <p:cNvGraphicFramePr/>
          <p:nvPr>
            <p:extLst/>
          </p:nvPr>
        </p:nvGraphicFramePr>
        <p:xfrm>
          <a:off x="9271634" y="3836250"/>
          <a:ext cx="2627175" cy="243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235" t="13880" r="20001" b="29459"/>
          <a:stretch/>
        </p:blipFill>
        <p:spPr>
          <a:xfrm>
            <a:off x="4909132" y="6022439"/>
            <a:ext cx="683667" cy="685969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72170" y="6745945"/>
            <a:ext cx="526269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資料庫圖表 13"/>
          <p:cNvGraphicFramePr/>
          <p:nvPr/>
        </p:nvGraphicFramePr>
        <p:xfrm>
          <a:off x="4577125" y="2194874"/>
          <a:ext cx="4937042" cy="3077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29603899"/>
              </p:ext>
            </p:extLst>
          </p:nvPr>
        </p:nvGraphicFramePr>
        <p:xfrm>
          <a:off x="62546" y="455494"/>
          <a:ext cx="9693172" cy="221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2" name="矩形 1"/>
          <p:cNvSpPr/>
          <p:nvPr/>
        </p:nvSpPr>
        <p:spPr>
          <a:xfrm>
            <a:off x="10880024" y="6488668"/>
            <a:ext cx="1186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zh-TW" b="1" dirty="0"/>
              <a:t>博崴媽媽</a:t>
            </a:r>
            <a:r>
              <a:rPr lang="en-US" altLang="zh-TW" b="1" baseline="30000" dirty="0"/>
              <a:t>®</a:t>
            </a:r>
            <a:endParaRPr lang="zh-TW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8858681" y="554712"/>
            <a:ext cx="1305276" cy="910087"/>
            <a:chOff x="551585" y="1153120"/>
            <a:chExt cx="2529271" cy="2416994"/>
          </a:xfrm>
        </p:grpSpPr>
        <p:sp>
          <p:nvSpPr>
            <p:cNvPr id="20" name="矩形 19"/>
            <p:cNvSpPr/>
            <p:nvPr/>
          </p:nvSpPr>
          <p:spPr>
            <a:xfrm>
              <a:off x="551585" y="1153120"/>
              <a:ext cx="2529271" cy="2416994"/>
            </a:xfrm>
            <a:prstGeom prst="rect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文字方塊 20"/>
            <p:cNvSpPr txBox="1"/>
            <p:nvPr/>
          </p:nvSpPr>
          <p:spPr>
            <a:xfrm>
              <a:off x="551585" y="1153120"/>
              <a:ext cx="2529271" cy="24169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200" kern="1200" dirty="0" smtClean="0"/>
                <a:t>適應</a:t>
              </a:r>
              <a:endParaRPr lang="en-US" altLang="zh-TW" sz="2200" kern="1200" dirty="0" smtClean="0"/>
            </a:p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200" kern="1200" dirty="0" smtClean="0"/>
                <a:t>學習</a:t>
              </a:r>
              <a:endParaRPr lang="zh-TW" altLang="en-US" sz="2200" kern="1200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0286921" y="220306"/>
            <a:ext cx="1351485" cy="465480"/>
            <a:chOff x="3992849" y="592667"/>
            <a:chExt cx="3376913" cy="1029546"/>
          </a:xfrm>
        </p:grpSpPr>
        <p:sp>
          <p:nvSpPr>
            <p:cNvPr id="30" name="矩形 29"/>
            <p:cNvSpPr/>
            <p:nvPr/>
          </p:nvSpPr>
          <p:spPr>
            <a:xfrm>
              <a:off x="3992849" y="592667"/>
              <a:ext cx="3376913" cy="10295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文字方塊 30"/>
            <p:cNvSpPr txBox="1"/>
            <p:nvPr/>
          </p:nvSpPr>
          <p:spPr>
            <a:xfrm>
              <a:off x="3992849" y="592667"/>
              <a:ext cx="3376913" cy="10295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735" tIns="38735" rIns="38735" bIns="38735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/>
                <a:t>高度 深度</a:t>
              </a:r>
              <a:endParaRPr lang="zh-TW" altLang="en-US" sz="2000" kern="1200" dirty="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10286921" y="790166"/>
            <a:ext cx="1351485" cy="438573"/>
            <a:chOff x="3992849" y="1879601"/>
            <a:chExt cx="3376913" cy="102954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" name="矩形 26"/>
            <p:cNvSpPr/>
            <p:nvPr/>
          </p:nvSpPr>
          <p:spPr>
            <a:xfrm>
              <a:off x="3992849" y="1879601"/>
              <a:ext cx="3376913" cy="1029546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文字方塊 28"/>
            <p:cNvSpPr txBox="1"/>
            <p:nvPr/>
          </p:nvSpPr>
          <p:spPr>
            <a:xfrm>
              <a:off x="3992849" y="1879601"/>
              <a:ext cx="3376913" cy="10295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735" tIns="38735" rIns="38735" bIns="38735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/>
                <a:t>溫度</a:t>
              </a:r>
              <a:endParaRPr lang="zh-TW" altLang="en-US" sz="2000" kern="1200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10288316" y="1314545"/>
            <a:ext cx="1350090" cy="507684"/>
            <a:chOff x="4023343" y="3166534"/>
            <a:chExt cx="3422931" cy="1029546"/>
          </a:xfrm>
        </p:grpSpPr>
        <p:sp>
          <p:nvSpPr>
            <p:cNvPr id="25" name="矩形 24"/>
            <p:cNvSpPr/>
            <p:nvPr/>
          </p:nvSpPr>
          <p:spPr>
            <a:xfrm>
              <a:off x="4023343" y="3166534"/>
              <a:ext cx="3376913" cy="1029546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文字方塊 25"/>
            <p:cNvSpPr txBox="1"/>
            <p:nvPr/>
          </p:nvSpPr>
          <p:spPr>
            <a:xfrm>
              <a:off x="4023343" y="3166534"/>
              <a:ext cx="3422931" cy="102954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735" tIns="38735" rIns="38735" bIns="38735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kern="1200" dirty="0" smtClean="0"/>
                <a:t>態度 </a:t>
              </a:r>
              <a:endParaRPr lang="zh-TW" alt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5116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582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85719" y="1074212"/>
            <a:ext cx="4959350" cy="3263504"/>
          </a:xfrm>
        </p:spPr>
        <p:txBody>
          <a:bodyPr>
            <a:noAutofit/>
          </a:bodyPr>
          <a:lstStyle/>
          <a:p>
            <a:r>
              <a:rPr lang="zh-TW" altLang="en-U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首創面山教育理念</a:t>
            </a:r>
            <a:endParaRPr lang="en-US" altLang="zh-TW" sz="1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推動面山學校設置</a:t>
            </a:r>
            <a:endParaRPr lang="en-US" altLang="zh-TW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山域嚮導認證管理辦法修訂</a:t>
            </a:r>
          </a:p>
          <a:p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(</a:t>
            </a:r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野外</a:t>
            </a:r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)</a:t>
            </a:r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緊急醫療救護法修法完成</a:t>
            </a:r>
            <a:endParaRPr lang="en-US" altLang="zh-TW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推動重視揹工基本權益與健康 </a:t>
            </a:r>
            <a:endParaRPr lang="en-US" altLang="zh-TW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b="1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國際揹工組織台灣代表</a:t>
            </a:r>
            <a:endParaRPr lang="en-US" altLang="zh-TW" sz="1800" b="1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推動並完成登山保險</a:t>
            </a:r>
            <a:endParaRPr lang="en-US" altLang="zh-TW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推動緊急醫療救護直升機</a:t>
            </a:r>
            <a:endParaRPr lang="en-US" altLang="zh-TW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推動</a:t>
            </a:r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430~440 MHz</a:t>
            </a:r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頻道開放</a:t>
            </a:r>
          </a:p>
          <a:p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推動衛星手機 開放民營</a:t>
            </a:r>
            <a:endParaRPr lang="zh-TW" altLang="en-US" sz="1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r>
              <a:rPr lang="zh-TW" altLang="en-U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成功引進</a:t>
            </a:r>
            <a:r>
              <a:rPr lang="en-US" altLang="zh-TW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PAC </a:t>
            </a:r>
            <a:r>
              <a:rPr lang="zh-TW" altLang="en-U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攜帶式加壓艙</a:t>
            </a:r>
            <a:endParaRPr lang="en-US" altLang="zh-TW" sz="1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marL="0" indent="0">
              <a:buNone/>
            </a:pPr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    </a:t>
            </a:r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(</a:t>
            </a:r>
            <a:r>
              <a:rPr lang="zh-TW" alt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治療高山症利器</a:t>
            </a:r>
            <a:r>
              <a:rPr lang="en-US" altLang="zh-TW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)</a:t>
            </a:r>
          </a:p>
          <a:p>
            <a:r>
              <a:rPr lang="zh-TW" altLang="en-U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成功推動開放</a:t>
            </a:r>
            <a:r>
              <a:rPr lang="en-US" altLang="zh-TW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PLB</a:t>
            </a:r>
            <a:r>
              <a:rPr lang="zh-TW" altLang="en-US" sz="1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個人遇險定位器 </a:t>
            </a:r>
          </a:p>
          <a:p>
            <a:endParaRPr lang="zh-TW" altLang="en-US" sz="18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7467600" y="2101851"/>
            <a:ext cx="2578100" cy="23325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21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9499" y="4093801"/>
            <a:ext cx="3878627" cy="263329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矩形 3"/>
          <p:cNvSpPr/>
          <p:nvPr/>
        </p:nvSpPr>
        <p:spPr>
          <a:xfrm>
            <a:off x="1685719" y="367342"/>
            <a:ext cx="9144000" cy="403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6312024" y="994488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推動全面開放山區及海域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推動全國步道管理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創辦面山教育與救難機制國際論壇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推動山區排遺帶下山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推動入山申請全國統一網路窗口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引進山域救援繩索 </a:t>
            </a:r>
            <a:r>
              <a:rPr lang="en-US" altLang="zh-TW" b="1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Rope Rescue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推動開放</a:t>
            </a:r>
            <a:r>
              <a:rPr lang="en-US" altLang="zh-TW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CH16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</a:t>
            </a:r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Epi-Pen (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腎上腺素注射筆</a:t>
            </a:r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開放</a:t>
            </a:r>
            <a:endParaRPr lang="en-US" altLang="zh-TW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推廣面山面海教育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推動整合運用民間救難隊 、協會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推動台灣高山犬復育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推動登山無線電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頻道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推動解除山禁廢止國安法山區管制條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</a:t>
            </a:r>
            <a:endParaRPr lang="en-US" altLang="zh-TW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75417" y="36734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博崴</a:t>
            </a:r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媽媽</a:t>
            </a:r>
            <a:r>
              <a:rPr lang="en-US" altLang="zh-TW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–</a:t>
            </a:r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這幾年來的推動</a:t>
            </a:r>
            <a:endParaRPr lang="zh-TW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93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object 2"/>
          <p:cNvSpPr>
            <a:spLocks/>
          </p:cNvSpPr>
          <p:nvPr/>
        </p:nvSpPr>
        <p:spPr bwMode="auto">
          <a:xfrm>
            <a:off x="0" y="-26804"/>
            <a:ext cx="12191999" cy="6858000"/>
          </a:xfrm>
          <a:custGeom>
            <a:avLst/>
            <a:gdLst>
              <a:gd name="T0" fmla="*/ 0 w 9753600"/>
              <a:gd name="T1" fmla="*/ 7315199 h 7315200"/>
              <a:gd name="T2" fmla="*/ 9753599 w 9753600"/>
              <a:gd name="T3" fmla="*/ 7315199 h 7315200"/>
              <a:gd name="T4" fmla="*/ 9753599 w 9753600"/>
              <a:gd name="T5" fmla="*/ 0 h 7315200"/>
              <a:gd name="T6" fmla="*/ 0 w 9753600"/>
              <a:gd name="T7" fmla="*/ 0 h 7315200"/>
              <a:gd name="T8" fmla="*/ 0 w 9753600"/>
              <a:gd name="T9" fmla="*/ 7315199 h 73152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9753600" h="7315200">
                <a:moveTo>
                  <a:pt x="0" y="7315199"/>
                </a:moveTo>
                <a:lnTo>
                  <a:pt x="9753599" y="7315199"/>
                </a:lnTo>
                <a:lnTo>
                  <a:pt x="9753599" y="0"/>
                </a:lnTo>
                <a:lnTo>
                  <a:pt x="0" y="0"/>
                </a:lnTo>
                <a:lnTo>
                  <a:pt x="0" y="7315199"/>
                </a:lnTo>
                <a:close/>
              </a:path>
            </a:pathLst>
          </a:custGeom>
          <a:solidFill>
            <a:srgbClr val="FFE5A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110596" name="object 4"/>
          <p:cNvSpPr>
            <a:spLocks/>
          </p:cNvSpPr>
          <p:nvPr/>
        </p:nvSpPr>
        <p:spPr bwMode="auto">
          <a:xfrm>
            <a:off x="0" y="1347144"/>
            <a:ext cx="12192000" cy="5507742"/>
          </a:xfrm>
          <a:custGeom>
            <a:avLst/>
            <a:gdLst>
              <a:gd name="T0" fmla="*/ 7981855 w 7981950"/>
              <a:gd name="T1" fmla="*/ 0 h 3695700"/>
              <a:gd name="T2" fmla="*/ 0 w 7981950"/>
              <a:gd name="T3" fmla="*/ 0 h 3695700"/>
              <a:gd name="T4" fmla="*/ 0 w 7981950"/>
              <a:gd name="T5" fmla="*/ 3695699 h 3695700"/>
              <a:gd name="T6" fmla="*/ 7981855 w 7981950"/>
              <a:gd name="T7" fmla="*/ 3695699 h 3695700"/>
              <a:gd name="T8" fmla="*/ 7981855 w 7981950"/>
              <a:gd name="T9" fmla="*/ 0 h 36957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981950" h="3695700">
                <a:moveTo>
                  <a:pt x="7981855" y="0"/>
                </a:moveTo>
                <a:lnTo>
                  <a:pt x="0" y="0"/>
                </a:lnTo>
                <a:lnTo>
                  <a:pt x="0" y="3695699"/>
                </a:lnTo>
                <a:lnTo>
                  <a:pt x="7981855" y="3695699"/>
                </a:lnTo>
                <a:lnTo>
                  <a:pt x="7981855" y="0"/>
                </a:ln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lIns="0" tIns="0" rIns="0" bIns="0"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9589" y="4428099"/>
            <a:ext cx="4560700" cy="229487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37" y="4435831"/>
            <a:ext cx="4267337" cy="2299827"/>
          </a:xfrm>
          <a:prstGeom prst="rect">
            <a:avLst/>
          </a:prstGeom>
        </p:spPr>
      </p:pic>
      <p:sp>
        <p:nvSpPr>
          <p:cNvPr id="74757" name="object 5"/>
          <p:cNvSpPr>
            <a:spLocks noGrp="1"/>
          </p:cNvSpPr>
          <p:nvPr>
            <p:ph type="body" idx="1"/>
          </p:nvPr>
        </p:nvSpPr>
        <p:spPr>
          <a:xfrm>
            <a:off x="2261004" y="-128708"/>
            <a:ext cx="9486780" cy="2055316"/>
          </a:xfrm>
        </p:spPr>
        <p:txBody>
          <a:bodyPr>
            <a:normAutofit fontScale="92500"/>
          </a:bodyPr>
          <a:lstStyle/>
          <a:p>
            <a:pPr marL="1432322" indent="0">
              <a:lnSpc>
                <a:spcPts val="5344"/>
              </a:lnSpc>
              <a:spcBef>
                <a:spcPct val="0"/>
              </a:spcBef>
              <a:buNone/>
            </a:pPr>
            <a:r>
              <a:rPr lang="en-US" altLang="zh-TW" sz="24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  <a:cs typeface="Arial" panose="020B0604020202020204" pitchFamily="34" charset="0"/>
              </a:rPr>
              <a:t>YOU NEVER KNEW WHAT</a:t>
            </a:r>
            <a:r>
              <a:rPr lang="zh-TW" altLang="en-US" sz="24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  <a:cs typeface="Arial" panose="020B0604020202020204" pitchFamily="34" charset="0"/>
              </a:rPr>
              <a:t> </a:t>
            </a:r>
            <a:r>
              <a:rPr lang="en-US" altLang="zh-TW" sz="24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  <a:cs typeface="Arial" panose="020B0604020202020204" pitchFamily="34" charset="0"/>
              </a:rPr>
              <a:t>YOU CAN DO TILL YOU TRY.</a:t>
            </a:r>
            <a:br>
              <a:rPr lang="en-US" altLang="zh-TW" sz="24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  <a:cs typeface="Arial" panose="020B0604020202020204" pitchFamily="34" charset="0"/>
              </a:rPr>
            </a:br>
            <a:r>
              <a:rPr lang="zh-TW" altLang="en-US" sz="24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  <a:cs typeface="Arial" panose="020B0604020202020204" pitchFamily="34" charset="0"/>
              </a:rPr>
              <a:t>身體內雖裝了七根支架</a:t>
            </a:r>
            <a:r>
              <a:rPr lang="en-US" altLang="zh-TW" sz="24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  <a:cs typeface="Arial" panose="020B0604020202020204" pitchFamily="34" charset="0"/>
              </a:rPr>
              <a:t>…</a:t>
            </a:r>
            <a:r>
              <a:rPr lang="zh-TW" altLang="en-US" sz="2400" dirty="0">
                <a:latin typeface="Kozuka Gothic Pr6N H" panose="020B0800000000000000" pitchFamily="34" charset="-128"/>
                <a:ea typeface="Kozuka Gothic Pr6N H" panose="020B0800000000000000" pitchFamily="34" charset="-128"/>
                <a:cs typeface="Arial" panose="020B0604020202020204" pitchFamily="34" charset="0"/>
              </a:rPr>
              <a:t>但</a:t>
            </a:r>
            <a:r>
              <a:rPr lang="zh-TW" altLang="en-US" sz="24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  <a:cs typeface="Arial" panose="020B0604020202020204" pitchFamily="34" charset="0"/>
              </a:rPr>
              <a:t>我不放棄機會努力突破，用心生活</a:t>
            </a:r>
            <a:r>
              <a:rPr lang="en-US" altLang="zh-TW" sz="2400" dirty="0" smtClean="0">
                <a:latin typeface="Kozuka Gothic Pr6N H" panose="020B0800000000000000" pitchFamily="34" charset="-128"/>
                <a:ea typeface="Kozuka Gothic Pr6N H" panose="020B0800000000000000" pitchFamily="34" charset="-128"/>
                <a:cs typeface="Arial" panose="020B0604020202020204" pitchFamily="34" charset="0"/>
              </a:rPr>
              <a:t>!</a:t>
            </a:r>
            <a:endParaRPr lang="zh-TW" altLang="zh-TW" sz="2400" dirty="0" smtClean="0">
              <a:latin typeface="Kozuka Gothic Pr6N H" panose="020B0800000000000000" pitchFamily="34" charset="-128"/>
              <a:ea typeface="Kozuka Gothic Pr6N H" panose="020B08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110598" name="object 6"/>
          <p:cNvSpPr txBox="1">
            <a:spLocks noChangeArrowheads="1"/>
          </p:cNvSpPr>
          <p:nvPr/>
        </p:nvSpPr>
        <p:spPr bwMode="auto">
          <a:xfrm>
            <a:off x="665507" y="1886978"/>
            <a:ext cx="2672953" cy="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0"/>
              </a:lnSpc>
            </a:pPr>
            <a:r>
              <a:rPr lang="zh-TW" altLang="zh-TW" sz="1969" dirty="0">
                <a:solidFill>
                  <a:srgbClr val="FFE5AA"/>
                </a:solidFill>
                <a:cs typeface="Calibri" panose="020F0502020204030204" pitchFamily="34" charset="0"/>
              </a:rPr>
              <a:t>Lance  Aubrey  Teodoro</a:t>
            </a:r>
            <a:endParaRPr lang="zh-TW" altLang="zh-TW" sz="1969" dirty="0">
              <a:cs typeface="Calibri" panose="020F0502020204030204" pitchFamily="34" charset="0"/>
            </a:endParaRPr>
          </a:p>
        </p:txBody>
      </p:sp>
      <p:sp>
        <p:nvSpPr>
          <p:cNvPr id="9" name="object 5"/>
          <p:cNvSpPr txBox="1">
            <a:spLocks noChangeArrowheads="1"/>
          </p:cNvSpPr>
          <p:nvPr/>
        </p:nvSpPr>
        <p:spPr bwMode="auto">
          <a:xfrm>
            <a:off x="665507" y="1967537"/>
            <a:ext cx="4375547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TW" sz="1875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Adobe 繁黑體 Std B" panose="020B0700000000000000" pitchFamily="34" charset="-120"/>
              </a:rPr>
              <a:t> </a:t>
            </a:r>
            <a:r>
              <a:rPr lang="en-US" altLang="zh-TW" sz="1875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Adobe 繁黑體 Std B" panose="020B0700000000000000" pitchFamily="34" charset="-120"/>
              </a:rPr>
              <a:t>- Warren Buffet </a:t>
            </a:r>
            <a:endParaRPr lang="zh-TW" altLang="zh-TW" sz="1875" b="1" dirty="0">
              <a:solidFill>
                <a:schemeClr val="accent2">
                  <a:lumMod val="75000"/>
                </a:schemeClr>
              </a:solidFill>
              <a:latin typeface="+mn-lt"/>
              <a:ea typeface="Adobe 繁黑體 Std B" panose="020B0700000000000000" pitchFamily="34" charset="-120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 bwMode="auto">
          <a:xfrm>
            <a:off x="248303" y="2667996"/>
            <a:ext cx="8182570" cy="191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480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做你沒做過的事情叫成長， </a:t>
            </a:r>
            <a:endParaRPr lang="en-US" altLang="zh-TW" sz="2400" dirty="0"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>
              <a:defRPr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做你不願意做的事情叫改變，</a:t>
            </a:r>
          </a:p>
          <a:p>
            <a:pPr>
              <a:defRPr/>
            </a:pPr>
            <a:r>
              <a:rPr lang="zh-TW" altLang="en-US" sz="2400" dirty="0"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做你不敢做的事情叫突破。</a:t>
            </a:r>
          </a:p>
          <a:p>
            <a:pPr marL="1660922" eaLnBrk="1" hangingPunct="1">
              <a:lnSpc>
                <a:spcPts val="5344"/>
              </a:lnSpc>
              <a:spcBef>
                <a:spcPct val="0"/>
              </a:spcBef>
              <a:defRPr/>
            </a:pPr>
            <a:endParaRPr lang="zh-TW" altLang="zh-TW" sz="4219" kern="0" dirty="0">
              <a:latin typeface="Adobe 繁黑體 Std B" panose="020B0700000000000000" pitchFamily="34" charset="-120"/>
              <a:ea typeface="Adobe 繁黑體 Std B" panose="020B0700000000000000" pitchFamily="34" charset="-120"/>
              <a:cs typeface="Arial" panose="020B0604020202020204" pitchFamily="34" charset="0"/>
            </a:endParaRPr>
          </a:p>
        </p:txBody>
      </p:sp>
      <p:pic>
        <p:nvPicPr>
          <p:cNvPr id="12" name="圖片 11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430" y="17322"/>
            <a:ext cx="2230195" cy="159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2" b="7008"/>
          <a:stretch/>
        </p:blipFill>
        <p:spPr>
          <a:xfrm>
            <a:off x="4350347" y="1437216"/>
            <a:ext cx="4538917" cy="28949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7877151" y="2495621"/>
            <a:ext cx="5318445" cy="31616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802139" y="1967537"/>
            <a:ext cx="22397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海拔</a:t>
            </a:r>
            <a:r>
              <a:rPr lang="en-US" altLang="zh-TW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4,620</a:t>
            </a:r>
            <a:r>
              <a:rPr lang="zh-TW" alt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公尺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36606" y="4492265"/>
            <a:ext cx="23391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橫渡太平洋黑潮</a:t>
            </a:r>
            <a:endParaRPr lang="zh-TW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26797" y="4475882"/>
            <a:ext cx="17636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首渡</a:t>
            </a:r>
            <a:r>
              <a:rPr lang="zh-TW" altLang="en-US" sz="24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花</a:t>
            </a:r>
            <a:r>
              <a:rPr lang="zh-TW" altLang="en-US" sz="24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蓮溪</a:t>
            </a:r>
            <a:endParaRPr lang="zh-TW" altLang="en-US" sz="2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5003" y="6311006"/>
            <a:ext cx="70403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2017</a:t>
            </a:r>
            <a:endParaRPr lang="zh-TW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78853" y="6331308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2018</a:t>
            </a:r>
            <a:endParaRPr lang="zh-TW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395765" y="6332113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2018</a:t>
            </a:r>
            <a:endParaRPr lang="zh-TW" altLang="en-US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3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677164" y="594283"/>
            <a:ext cx="620357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面</a:t>
            </a:r>
            <a:endParaRPr lang="en-US" altLang="zh-TW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山</a:t>
            </a:r>
            <a:endParaRPr lang="en-US" altLang="zh-TW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給</a:t>
            </a:r>
            <a:endParaRPr lang="en-US" altLang="zh-TW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我</a:t>
            </a:r>
            <a:endParaRPr lang="en-US" altLang="zh-TW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的</a:t>
            </a:r>
            <a:endParaRPr lang="en-US" altLang="zh-TW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生</a:t>
            </a:r>
            <a:endParaRPr lang="en-US" altLang="zh-TW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命</a:t>
            </a:r>
            <a:endParaRPr lang="en-US" altLang="zh-TW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教</a:t>
            </a:r>
            <a:endParaRPr lang="en-US" altLang="zh-TW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algn="ctr"/>
            <a:r>
              <a:rPr lang="zh-TW" alt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育</a:t>
            </a:r>
            <a:endParaRPr lang="zh-TW" alt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5" t="65555" r="3881"/>
          <a:stretch/>
        </p:blipFill>
        <p:spPr>
          <a:xfrm>
            <a:off x="0" y="2156668"/>
            <a:ext cx="4952045" cy="40628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95" t="2222" r="7760" b="35417"/>
          <a:stretch/>
        </p:blipFill>
        <p:spPr>
          <a:xfrm>
            <a:off x="4941629" y="47339"/>
            <a:ext cx="6488371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6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18" y="170283"/>
            <a:ext cx="9285013" cy="1798476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95775" y="2287944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台灣各級學校九路面山大會師</a:t>
            </a:r>
            <a:endParaRPr kumimoji="0" lang="zh-TW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 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九路兩站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讚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點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28800" y="2990850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等腰三角形 9"/>
          <p:cNvSpPr/>
          <p:nvPr/>
        </p:nvSpPr>
        <p:spPr>
          <a:xfrm>
            <a:off x="9058274" y="4776156"/>
            <a:ext cx="809625" cy="98107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24200" y="-3457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第一站點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足跡追蹤 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 Tracking A box)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第二站點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迷途自救 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(Hug A Tree)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2" name="圖片 7" descr="「FLAG」的圖片搜尋結果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45" r="19952" b="46121"/>
          <a:stretch>
            <a:fillRect/>
          </a:stretch>
        </p:blipFill>
        <p:spPr bwMode="auto">
          <a:xfrm>
            <a:off x="9750972" y="4362906"/>
            <a:ext cx="303855" cy="9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24200" y="-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定向運動</a:t>
            </a:r>
            <a:endParaRPr kumimoji="0" lang="zh-TW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第四站點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攀樹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緊急吊帶</a:t>
            </a:r>
            <a:endParaRPr kumimoji="0" lang="zh-TW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第五站點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橫渡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走繩</a:t>
            </a:r>
            <a:endParaRPr kumimoji="0" lang="zh-TW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第六站點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登山裝備 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食衣住行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第七站點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-CPR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第八站點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-PAC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9282112" y="4939906"/>
            <a:ext cx="1171575" cy="117157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等腰三角形 15"/>
          <p:cNvSpPr/>
          <p:nvPr/>
        </p:nvSpPr>
        <p:spPr>
          <a:xfrm>
            <a:off x="8734425" y="10768706"/>
            <a:ext cx="809625" cy="98107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等腰三角形 10"/>
          <p:cNvSpPr/>
          <p:nvPr/>
        </p:nvSpPr>
        <p:spPr>
          <a:xfrm>
            <a:off x="9917906" y="5180969"/>
            <a:ext cx="1071562" cy="115252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等腰三角形 16"/>
          <p:cNvSpPr/>
          <p:nvPr/>
        </p:nvSpPr>
        <p:spPr>
          <a:xfrm>
            <a:off x="8924925" y="10768706"/>
            <a:ext cx="1228725" cy="115252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等腰三角形 17"/>
          <p:cNvSpPr/>
          <p:nvPr/>
        </p:nvSpPr>
        <p:spPr>
          <a:xfrm>
            <a:off x="9486900" y="10874116"/>
            <a:ext cx="1171575" cy="117157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443287" y="4368968"/>
            <a:ext cx="33265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包括站點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台東知本森林 高雄大龜山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171825" y="4683665"/>
            <a:ext cx="36856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第一站點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足跡追蹤 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 Tracking A box)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第二站點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迷途自救 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(Hug A Tree)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171825" y="5130740"/>
            <a:ext cx="30572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定向運動</a:t>
            </a:r>
            <a:endParaRPr kumimoji="0" lang="zh-TW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第四站點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攀樹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緊急吊帶</a:t>
            </a:r>
            <a:endParaRPr kumimoji="0" lang="zh-TW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第五站點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橫渡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走繩</a:t>
            </a:r>
            <a:endParaRPr kumimoji="0" lang="zh-TW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第六站點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登山裝備 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食衣住行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第七站點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-CPR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第八站點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-PAC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443287" y="2934868"/>
            <a:ext cx="7010400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TW" altLang="zh-TW" b="1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臺灣西部 </a:t>
            </a:r>
            <a:r>
              <a:rPr lang="zh-TW" altLang="en-US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r>
              <a:rPr lang="zh-TW" altLang="zh-TW" b="1" kern="100" dirty="0" smtClean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各</a:t>
            </a:r>
            <a:r>
              <a:rPr lang="zh-TW" altLang="zh-TW" b="1" kern="10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級學校五路面山會師陽明山</a:t>
            </a:r>
            <a:r>
              <a:rPr lang="en-US" altLang="zh-TW" b="1" kern="10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zh-TW" b="1" kern="10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擎天崗</a:t>
            </a:r>
            <a:r>
              <a:rPr lang="en-US" altLang="zh-TW" b="1" kern="0" dirty="0">
                <a:solidFill>
                  <a:srgbClr val="0D0D0D"/>
                </a:solidFill>
                <a:latin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太陽谷</a:t>
            </a:r>
            <a:r>
              <a:rPr lang="en-US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)-</a:t>
            </a:r>
            <a:r>
              <a:rPr lang="zh-TW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頂山</a:t>
            </a:r>
            <a:r>
              <a:rPr lang="zh-TW" altLang="zh-TW" b="1" u="sng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上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443287" y="3300240"/>
            <a:ext cx="5129930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TW" altLang="zh-TW" b="1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</a:t>
            </a:r>
            <a:r>
              <a:rPr lang="zh-TW" altLang="zh-TW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東部</a:t>
            </a:r>
            <a:r>
              <a:rPr lang="zh-TW" altLang="en-US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b="1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各級學校二路面山會師 太魯閣</a:t>
            </a:r>
            <a:r>
              <a:rPr lang="en-US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砂卡礑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48050" y="3631968"/>
            <a:ext cx="5227713" cy="335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  <a:spcAft>
                <a:spcPts val="0"/>
              </a:spcAft>
            </a:pPr>
            <a:r>
              <a:rPr lang="zh-TW" altLang="zh-TW" b="1" kern="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臺灣南部 </a:t>
            </a:r>
            <a:r>
              <a:rPr lang="zh-TW" altLang="en-US" b="1" kern="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zh-TW" altLang="zh-TW" b="1" kern="0" dirty="0" smtClean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各</a:t>
            </a:r>
            <a:r>
              <a:rPr lang="zh-TW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級學校二路</a:t>
            </a:r>
            <a:r>
              <a:rPr lang="en-US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壽山半屏山</a:t>
            </a:r>
            <a:r>
              <a:rPr lang="en-US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大龜山</a:t>
            </a:r>
            <a:r>
              <a:rPr lang="en-US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b="1" kern="0" dirty="0">
                <a:solidFill>
                  <a:srgbClr val="0D0D0D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會師</a:t>
            </a:r>
            <a:endParaRPr lang="zh-TW" altLang="zh-TW" sz="16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7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25" t="26328" b="37924"/>
          <a:stretch/>
        </p:blipFill>
        <p:spPr>
          <a:xfrm>
            <a:off x="2112578" y="515007"/>
            <a:ext cx="7084023" cy="1555532"/>
          </a:xfrm>
        </p:spPr>
      </p:pic>
      <p:sp>
        <p:nvSpPr>
          <p:cNvPr id="5" name="矩形 4"/>
          <p:cNvSpPr/>
          <p:nvPr/>
        </p:nvSpPr>
        <p:spPr>
          <a:xfrm>
            <a:off x="2058545" y="2553629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台灣東部</a:t>
            </a:r>
            <a:endParaRPr lang="zh-TW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58545" y="4793301"/>
            <a:ext cx="22365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台灣西部</a:t>
            </a:r>
            <a:endParaRPr lang="zh-TW" alt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810863" y="2259875"/>
            <a:ext cx="277992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太魯閣 國家公園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0863" y="2861600"/>
            <a:ext cx="30155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站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讚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點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: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知本森林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92615" y="4509764"/>
            <a:ext cx="26981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陽明山國家公園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845401" y="5043567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站</a:t>
            </a:r>
            <a:r>
              <a:rPr lang="en-US" altLang="zh-TW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(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讚</a:t>
            </a:r>
            <a:r>
              <a:rPr lang="en-US" altLang="zh-TW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)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點</a:t>
            </a:r>
            <a:r>
              <a:rPr lang="en-US" altLang="zh-TW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:</a:t>
            </a:r>
            <a:r>
              <a:rPr lang="zh-TW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壽</a:t>
            </a:r>
            <a:r>
              <a:rPr lang="zh-TW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山國家公園</a:t>
            </a:r>
            <a:endParaRPr lang="zh-TW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84725" y="2829261"/>
            <a:ext cx="5011876" cy="783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184725" y="4988184"/>
            <a:ext cx="5217459" cy="10018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568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8" b="10569"/>
          <a:stretch/>
        </p:blipFill>
        <p:spPr>
          <a:xfrm>
            <a:off x="3482495" y="123231"/>
            <a:ext cx="5404330" cy="6601419"/>
          </a:xfrm>
        </p:spPr>
      </p:pic>
      <p:sp>
        <p:nvSpPr>
          <p:cNvPr id="3" name="矩形 2"/>
          <p:cNvSpPr/>
          <p:nvPr/>
        </p:nvSpPr>
        <p:spPr>
          <a:xfrm>
            <a:off x="9972339" y="376518"/>
            <a:ext cx="2219661" cy="62394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0501720" y="503823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西部 會師</a:t>
            </a:r>
            <a:endParaRPr lang="zh-TW" altLang="en-US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91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02618" y="1286675"/>
            <a:ext cx="7423148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東部會師站點推廣</a:t>
            </a:r>
            <a:r>
              <a:rPr lang="en-US" altLang="zh-TW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: </a:t>
            </a:r>
            <a:r>
              <a:rPr lang="zh-TW" altLang="zh-TW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知本國家森林遊樂區</a:t>
            </a:r>
            <a:r>
              <a:rPr lang="en-US" altLang="zh-TW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-</a:t>
            </a:r>
            <a:r>
              <a:rPr lang="zh-TW" altLang="zh-TW" b="1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戲遊林間區 </a:t>
            </a:r>
            <a:endParaRPr lang="zh-TW" altLang="zh-TW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8913" y="166841"/>
            <a:ext cx="5099706" cy="987796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38425" y="2095333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10" name="等腰三角形 9"/>
          <p:cNvSpPr/>
          <p:nvPr/>
        </p:nvSpPr>
        <p:spPr>
          <a:xfrm>
            <a:off x="2469288" y="3500484"/>
            <a:ext cx="809625" cy="98107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24200" y="-3457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第一站點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足跡追蹤 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 Tracking A box)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第二站點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迷途自救 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(Hug A Tree)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2" name="圖片 7" descr="「FLAG」的圖片搜尋結果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45" r="19952" b="46121"/>
          <a:stretch>
            <a:fillRect/>
          </a:stretch>
        </p:blipFill>
        <p:spPr bwMode="auto">
          <a:xfrm>
            <a:off x="3220409" y="2829189"/>
            <a:ext cx="303855" cy="9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24200" y="-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定向運動</a:t>
            </a:r>
            <a:endParaRPr kumimoji="0" lang="zh-TW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第四站點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攀樹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緊急吊帶</a:t>
            </a:r>
            <a:endParaRPr kumimoji="0" lang="zh-TW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第五站點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橫渡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走繩</a:t>
            </a:r>
            <a:endParaRPr kumimoji="0" lang="zh-TW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第六站點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登山裝備 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食衣住行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第七站點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-CPR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第八站點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-PAC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2716831" y="3474333"/>
            <a:ext cx="1171575" cy="117157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等腰三角形 15"/>
          <p:cNvSpPr/>
          <p:nvPr/>
        </p:nvSpPr>
        <p:spPr>
          <a:xfrm>
            <a:off x="8734425" y="10768706"/>
            <a:ext cx="809625" cy="98107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等腰三角形 10"/>
          <p:cNvSpPr/>
          <p:nvPr/>
        </p:nvSpPr>
        <p:spPr>
          <a:xfrm>
            <a:off x="3230775" y="3611250"/>
            <a:ext cx="1071562" cy="115252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等腰三角形 16"/>
          <p:cNvSpPr/>
          <p:nvPr/>
        </p:nvSpPr>
        <p:spPr>
          <a:xfrm>
            <a:off x="8924925" y="10768706"/>
            <a:ext cx="1228725" cy="115252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等腰三角形 17"/>
          <p:cNvSpPr/>
          <p:nvPr/>
        </p:nvSpPr>
        <p:spPr>
          <a:xfrm>
            <a:off x="9486900" y="10874116"/>
            <a:ext cx="1171575" cy="117157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2033" y="389895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2170045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15873" y="2829189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3200" b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第一站點</a:t>
            </a:r>
            <a:r>
              <a:rPr lang="en-US" altLang="zh-TW" sz="3200" b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sz="3200" b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健行背包準備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b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第二站點</a:t>
            </a:r>
            <a:r>
              <a:rPr lang="en-US" altLang="zh-TW" sz="3200" b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sz="3200" b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迷途自救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TW" altLang="zh-TW" sz="3200" b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第三站點</a:t>
            </a:r>
            <a:r>
              <a:rPr lang="en-US" altLang="zh-TW" sz="3200" b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sz="3200" b="1" kern="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定向運動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zh-TW" altLang="zh-TW" sz="3200" b="1" kern="0" dirty="0">
                <a:ea typeface="標楷體" panose="03000509000000000000" pitchFamily="65" charset="-120"/>
                <a:cs typeface="Times New Roman" panose="02020603050405020304" pitchFamily="18" charset="0"/>
              </a:rPr>
              <a:t>第四站點</a:t>
            </a:r>
            <a:r>
              <a:rPr lang="en-US" altLang="zh-TW" sz="3200" b="1" kern="0" dirty="0"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zh-TW" sz="3200" b="1" kern="0" dirty="0">
                <a:ea typeface="標楷體" panose="03000509000000000000" pitchFamily="65" charset="-120"/>
                <a:cs typeface="Times New Roman" panose="02020603050405020304" pitchFamily="18" charset="0"/>
              </a:rPr>
              <a:t>外帳營搭</a:t>
            </a:r>
            <a:endParaRPr lang="zh-TW" altLang="en-US" sz="3200" dirty="0"/>
          </a:p>
        </p:txBody>
      </p:sp>
      <p:sp>
        <p:nvSpPr>
          <p:cNvPr id="3" name="矩形 2"/>
          <p:cNvSpPr/>
          <p:nvPr/>
        </p:nvSpPr>
        <p:spPr>
          <a:xfrm>
            <a:off x="3302618" y="1693491"/>
            <a:ext cx="5941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b="1" kern="0" dirty="0"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透過面山會師在森林步道中體驗學習活動包括四大站點</a:t>
            </a:r>
            <a:r>
              <a:rPr lang="en-US" altLang="zh-TW" b="1" kern="0" dirty="0">
                <a:latin typeface="Adobe 黑体 Std R" panose="020B0400000000000000" pitchFamily="34" charset="-128"/>
                <a:ea typeface="Adobe 黑体 Std R" panose="020B0400000000000000" pitchFamily="34" charset="-128"/>
                <a:cs typeface="Times New Roman" panose="02020603050405020304" pitchFamily="18" charset="0"/>
              </a:rPr>
              <a:t>:</a:t>
            </a:r>
            <a:endParaRPr lang="zh-TW" altLang="zh-TW" kern="100" dirty="0">
              <a:latin typeface="Adobe 黑体 Std R" panose="020B0400000000000000" pitchFamily="34" charset="-128"/>
              <a:ea typeface="Adobe 黑体 Std R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373444" y="728866"/>
            <a:ext cx="1818043" cy="41948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0648317" y="765531"/>
            <a:ext cx="126829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西部 讚點</a:t>
            </a:r>
            <a:endParaRPr lang="zh-TW" altLang="en-US" sz="20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3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圖像裡可能有天空、樹、植物、雲、山、戶外和大自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2018" y="41232"/>
            <a:ext cx="5112576" cy="68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 1"/>
          <p:cNvSpPr/>
          <p:nvPr/>
        </p:nvSpPr>
        <p:spPr>
          <a:xfrm>
            <a:off x="3775465" y="1383439"/>
            <a:ext cx="4286250" cy="4143375"/>
          </a:xfrm>
          <a:prstGeom prst="ellipse">
            <a:avLst/>
          </a:prstGeom>
          <a:solidFill>
            <a:schemeClr val="tx2">
              <a:lumMod val="20000"/>
              <a:lumOff val="80000"/>
              <a:alpha val="58000"/>
            </a:schemeClr>
          </a:solidFill>
          <a:ln>
            <a:solidFill>
              <a:schemeClr val="accent1">
                <a:lumMod val="40000"/>
                <a:lumOff val="6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88"/>
          </a:p>
        </p:txBody>
      </p:sp>
      <p:sp>
        <p:nvSpPr>
          <p:cNvPr id="35844" name="object 4"/>
          <p:cNvSpPr txBox="1">
            <a:spLocks noChangeArrowheads="1"/>
          </p:cNvSpPr>
          <p:nvPr/>
        </p:nvSpPr>
        <p:spPr bwMode="auto">
          <a:xfrm>
            <a:off x="4154977" y="2853036"/>
            <a:ext cx="3527227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9604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9604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9604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9604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9604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6043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TW" sz="3375" b="1">
                <a:solidFill>
                  <a:srgbClr val="282828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The Story</a:t>
            </a:r>
            <a:br>
              <a:rPr lang="en-US" altLang="zh-TW" sz="3375" b="1">
                <a:solidFill>
                  <a:srgbClr val="282828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3375" b="1">
                <a:solidFill>
                  <a:srgbClr val="282828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緣起</a:t>
            </a:r>
            <a:endParaRPr lang="zh-TW" altLang="zh-TW" sz="3375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5845" name="object 5"/>
          <p:cNvSpPr>
            <a:spLocks/>
          </p:cNvSpPr>
          <p:nvPr/>
        </p:nvSpPr>
        <p:spPr bwMode="auto">
          <a:xfrm>
            <a:off x="4437750" y="2428875"/>
            <a:ext cx="2961680" cy="0"/>
          </a:xfrm>
          <a:custGeom>
            <a:avLst/>
            <a:gdLst>
              <a:gd name="T0" fmla="*/ 0 w 3160395"/>
              <a:gd name="T1" fmla="*/ 3155120 w 3160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160395">
                <a:moveTo>
                  <a:pt x="0" y="0"/>
                </a:moveTo>
                <a:lnTo>
                  <a:pt x="3160196" y="0"/>
                </a:lnTo>
              </a:path>
            </a:pathLst>
          </a:custGeom>
          <a:noFill/>
          <a:ln w="48894">
            <a:solidFill>
              <a:srgbClr val="2828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35847" name="object 7"/>
          <p:cNvSpPr>
            <a:spLocks/>
          </p:cNvSpPr>
          <p:nvPr/>
        </p:nvSpPr>
        <p:spPr bwMode="auto">
          <a:xfrm>
            <a:off x="4537466" y="4357688"/>
            <a:ext cx="2961680" cy="0"/>
          </a:xfrm>
          <a:custGeom>
            <a:avLst/>
            <a:gdLst>
              <a:gd name="T0" fmla="*/ 0 w 3160395"/>
              <a:gd name="T1" fmla="*/ 3155120 w 316039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3160395">
                <a:moveTo>
                  <a:pt x="0" y="0"/>
                </a:moveTo>
                <a:lnTo>
                  <a:pt x="3160196" y="0"/>
                </a:lnTo>
              </a:path>
            </a:pathLst>
          </a:custGeom>
          <a:noFill/>
          <a:ln w="48894">
            <a:solidFill>
              <a:srgbClr val="28282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zh-TW" altLang="en-US" sz="1688"/>
          </a:p>
        </p:txBody>
      </p:sp>
      <p:sp>
        <p:nvSpPr>
          <p:cNvPr id="3" name="矩形 2"/>
          <p:cNvSpPr/>
          <p:nvPr/>
        </p:nvSpPr>
        <p:spPr>
          <a:xfrm>
            <a:off x="5933894" y="64298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b="1" u="sng" dirty="0" smtClean="0">
                <a:solidFill>
                  <a:schemeClr val="bg1"/>
                </a:solidFill>
                <a:hlinkClick r:id="rId4"/>
              </a:rPr>
              <a:t>攝影</a:t>
            </a:r>
            <a:r>
              <a:rPr lang="zh-TW" altLang="en-US" b="1" u="sng" dirty="0">
                <a:solidFill>
                  <a:schemeClr val="bg1"/>
                </a:solidFill>
                <a:hlinkClick r:id="rId4"/>
              </a:rPr>
              <a:t> </a:t>
            </a:r>
            <a:r>
              <a:rPr lang="zh-TW" altLang="en-US" b="1" u="sng" dirty="0" smtClean="0">
                <a:solidFill>
                  <a:schemeClr val="bg1"/>
                </a:solidFill>
                <a:hlinkClick r:id="rId4"/>
              </a:rPr>
              <a:t>邱文益</a:t>
            </a:r>
            <a:r>
              <a:rPr lang="zh-TW" altLang="en-US" b="1" u="sng" dirty="0" smtClean="0">
                <a:solidFill>
                  <a:schemeClr val="bg1"/>
                </a:solidFill>
              </a:rPr>
              <a:t>  </a:t>
            </a:r>
            <a:r>
              <a:rPr lang="zh-TW" altLang="en-US" dirty="0">
                <a:solidFill>
                  <a:schemeClr val="bg1"/>
                </a:solidFill>
              </a:rPr>
              <a:t> 白姑名樹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92" y="215912"/>
            <a:ext cx="2528072" cy="377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015312" y="5799287"/>
            <a:ext cx="4037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面山</a:t>
            </a:r>
            <a:r>
              <a:rPr lang="zh-TW" altLang="en-US" b="1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教育 </a:t>
            </a:r>
            <a:r>
              <a:rPr lang="en-US" altLang="zh-TW" b="1" dirty="0">
                <a:solidFill>
                  <a:schemeClr val="bg1"/>
                </a:solidFill>
                <a:ea typeface="Adobe 繁黑體 Std B" panose="020B0700000000000000" pitchFamily="34" charset="-120"/>
              </a:rPr>
              <a:t>TWN MOUNTAIN EDUCATION</a:t>
            </a:r>
            <a:r>
              <a:rPr lang="zh-TW" altLang="zh-TW" b="1" dirty="0">
                <a:solidFill>
                  <a:schemeClr val="bg1"/>
                </a:solidFill>
                <a:ea typeface="Adobe 繁黑體 Std B" panose="020B0700000000000000" pitchFamily="34" charset="-120"/>
              </a:rPr>
              <a:t> </a:t>
            </a:r>
            <a:endParaRPr lang="zh-TW" altLang="zh-TW" dirty="0">
              <a:solidFill>
                <a:schemeClr val="bg1"/>
              </a:solidFill>
              <a:ea typeface="Adobe 繁黑體 Std B" panose="020B0700000000000000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342" y="4300359"/>
            <a:ext cx="338774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TW" alt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「反正</a:t>
            </a:r>
            <a:r>
              <a:rPr lang="zh-TW" alt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不管</a:t>
            </a:r>
            <a:r>
              <a:rPr lang="zh-TW" alt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如何</a:t>
            </a:r>
            <a:endParaRPr lang="en-US" altLang="zh-TW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endParaRPr lang="en-US" altLang="zh-TW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r>
              <a:rPr lang="zh-TW" alt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妳</a:t>
            </a:r>
            <a:r>
              <a:rPr lang="en-US" altLang="zh-TW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(</a:t>
            </a:r>
            <a:r>
              <a:rPr lang="zh-TW" alt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你</a:t>
            </a:r>
            <a:r>
              <a:rPr lang="en-US" altLang="zh-TW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)</a:t>
            </a:r>
            <a:r>
              <a:rPr lang="zh-TW" alt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總會踏出下一步的</a:t>
            </a:r>
            <a:endParaRPr lang="en-US" altLang="zh-TW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endParaRPr lang="en-US" altLang="zh-TW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r>
              <a:rPr lang="zh-TW" alt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 就不會</a:t>
            </a:r>
            <a:r>
              <a:rPr lang="zh-TW" alt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那麼累了</a:t>
            </a:r>
            <a:endParaRPr lang="en-US" altLang="zh-TW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endParaRPr lang="en-US" altLang="zh-TW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r>
              <a:rPr lang="zh-TW" alt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因為會變成一個慣性</a:t>
            </a:r>
            <a:endParaRPr lang="en-US" altLang="zh-TW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r>
              <a:rPr lang="en-US" altLang="zh-TW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/>
            </a:r>
            <a:br>
              <a:rPr lang="en-US" altLang="zh-TW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</a:br>
            <a:r>
              <a:rPr lang="zh-TW" alt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反正你總會踏</a:t>
            </a:r>
            <a:r>
              <a:rPr lang="zh-TW" alt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出</a:t>
            </a:r>
            <a:r>
              <a:rPr lang="zh-TW" alt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下一步的」</a:t>
            </a:r>
            <a:endParaRPr lang="en-US" altLang="zh-TW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endParaRPr lang="en-US" altLang="zh-TW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r>
              <a:rPr lang="zh-TW" alt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 </a:t>
            </a:r>
            <a:endParaRPr lang="en-US" altLang="zh-TW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  <a:p>
            <a:pPr algn="ctr">
              <a:lnSpc>
                <a:spcPts val="1500"/>
              </a:lnSpc>
            </a:pPr>
            <a:r>
              <a:rPr lang="zh-TW" alt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                                      </a:t>
            </a:r>
            <a:r>
              <a:rPr lang="en-US" altLang="zh-TW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—</a:t>
            </a:r>
            <a:r>
              <a:rPr lang="zh-TW" altLang="en-US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博</a:t>
            </a:r>
            <a:r>
              <a:rPr lang="zh-TW" altLang="en-US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崴</a:t>
            </a:r>
            <a:endParaRPr lang="en-US" altLang="zh-TW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8724000" y="206930"/>
            <a:ext cx="3281659" cy="818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300" b="1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3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2011</a:t>
            </a:r>
            <a:r>
              <a:rPr lang="zh-TW" altLang="en-US" sz="2300" b="1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年    白姑</a:t>
            </a: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大山</a:t>
            </a:r>
            <a:endParaRPr lang="en-US" altLang="zh-TW" sz="23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3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博崴離開了</a:t>
            </a:r>
            <a:endParaRPr lang="en-US" altLang="zh-TW" sz="23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3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從事件中我親自入山林，研究國內外案例並到處查訪</a:t>
            </a:r>
            <a:endParaRPr lang="en-US" altLang="zh-TW" sz="23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3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思考：</a:t>
            </a:r>
            <a:r>
              <a:rPr lang="en-US" altLang="zh-TW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23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能</a:t>
            </a: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為這社會做些什麼？</a:t>
            </a:r>
            <a:endParaRPr lang="en-US" altLang="zh-TW" sz="23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3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決心</a:t>
            </a:r>
            <a:r>
              <a:rPr lang="zh-TW" altLang="en-US" sz="23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：</a:t>
            </a:r>
            <a:r>
              <a:rPr lang="en-US" altLang="zh-TW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生命</a:t>
            </a:r>
            <a:r>
              <a:rPr lang="zh-TW" altLang="en-US" sz="23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的體悟</a:t>
            </a: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，</a:t>
            </a:r>
            <a:r>
              <a:rPr lang="en-US" altLang="zh-TW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使命</a:t>
            </a:r>
            <a:r>
              <a:rPr lang="zh-TW" altLang="en-US" sz="23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的</a:t>
            </a:r>
            <a:r>
              <a:rPr lang="zh-TW" altLang="en-US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確認</a:t>
            </a:r>
            <a:endParaRPr lang="en-US" altLang="zh-TW" sz="23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/>
            </a:r>
            <a:br>
              <a:rPr lang="en-US" altLang="zh-TW" sz="23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</a:br>
            <a:r>
              <a:rPr lang="zh-TW" altLang="en-US" sz="2400" b="1" u="sng" dirty="0" smtClean="0">
                <a:solidFill>
                  <a:srgbClr val="0000CC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面山教育，必行之路</a:t>
            </a:r>
            <a:endParaRPr lang="en-US" altLang="zh-TW" sz="2400" b="1" u="sng" dirty="0">
              <a:solidFill>
                <a:srgbClr val="0000CC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3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3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endParaRPr lang="en-US" altLang="zh-TW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142556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58400" y="1082566"/>
            <a:ext cx="2133600" cy="45194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0314721" y="1046928"/>
            <a:ext cx="16209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東</a:t>
            </a:r>
            <a:r>
              <a:rPr lang="zh-TW" altLang="en-US" sz="2800" b="1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部</a:t>
            </a:r>
            <a:r>
              <a:rPr lang="zh-TW" altLang="en-US" sz="28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會師</a:t>
            </a:r>
            <a:endParaRPr lang="zh-TW" altLang="en-US" sz="28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8103" t="14063" r="37543" b="28915"/>
          <a:stretch>
            <a:fillRect/>
          </a:stretch>
        </p:blipFill>
        <p:spPr bwMode="auto">
          <a:xfrm>
            <a:off x="2939858" y="0"/>
            <a:ext cx="5467872" cy="673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8366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976"/>
            <a:ext cx="4838700" cy="6838172"/>
          </a:xfrm>
        </p:spPr>
      </p:pic>
      <p:sp>
        <p:nvSpPr>
          <p:cNvPr id="2" name="矩形 1"/>
          <p:cNvSpPr/>
          <p:nvPr/>
        </p:nvSpPr>
        <p:spPr>
          <a:xfrm>
            <a:off x="9921766" y="1151794"/>
            <a:ext cx="2270234" cy="50449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n>
                  <a:solidFill>
                    <a:schemeClr val="bg1"/>
                  </a:solidFill>
                </a:ln>
              </a:rPr>
              <a:t>西部</a:t>
            </a:r>
            <a:endParaRPr lang="en-US" altLang="zh-TW" dirty="0" smtClean="0">
              <a:ln>
                <a:solidFill>
                  <a:schemeClr val="bg1"/>
                </a:solidFill>
              </a:ln>
            </a:endParaRPr>
          </a:p>
          <a:p>
            <a:pPr algn="ctr"/>
            <a:endParaRPr lang="zh-TW" alt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矩形 4"/>
          <p:cNvSpPr/>
          <p:nvPr/>
        </p:nvSpPr>
        <p:spPr>
          <a:xfrm>
            <a:off x="9921766" y="1133070"/>
            <a:ext cx="9028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宿營</a:t>
            </a:r>
            <a:endParaRPr lang="zh-TW" alt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0388" y="0"/>
            <a:ext cx="4648199" cy="656823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921766" y="1656290"/>
            <a:ext cx="2270234" cy="779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2094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5737" y="1024243"/>
            <a:ext cx="3745565" cy="4616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400" b="1" i="0" u="none" strike="noStrike" cap="none" normalizeH="0" baseline="0" dirty="0" smtClean="0">
                <a:ln>
                  <a:noFill/>
                </a:ln>
                <a:solidFill>
                  <a:srgbClr val="0D0D0D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      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九路兩站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讚</a:t>
            </a:r>
            <a:r>
              <a:rPr kumimoji="0" lang="en-US" altLang="zh-TW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)</a:t>
            </a:r>
            <a:r>
              <a:rPr kumimoji="0" lang="zh-TW" alt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點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770" y="75933"/>
            <a:ext cx="5099706" cy="987796"/>
          </a:xfrm>
          <a:prstGeom prst="rect">
            <a:avLst/>
          </a:prstGeom>
        </p:spPr>
      </p:pic>
      <p:sp>
        <p:nvSpPr>
          <p:cNvPr id="10" name="等腰三角形 9"/>
          <p:cNvSpPr/>
          <p:nvPr/>
        </p:nvSpPr>
        <p:spPr>
          <a:xfrm>
            <a:off x="2469288" y="3500484"/>
            <a:ext cx="809625" cy="98107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124200" y="-34575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第一站點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足跡追蹤 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 Tracking A box)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第二站點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迷途自救 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(Hug A Tree)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2" name="圖片 7" descr="「FLAG」的圖片搜尋結果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745" r="19952" b="46121"/>
          <a:stretch>
            <a:fillRect/>
          </a:stretch>
        </p:blipFill>
        <p:spPr bwMode="auto">
          <a:xfrm>
            <a:off x="3220409" y="2829189"/>
            <a:ext cx="303855" cy="9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3124200" y="-3000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定向運動</a:t>
            </a:r>
            <a:endParaRPr kumimoji="0" lang="zh-TW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第四站點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攀樹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緊急吊帶</a:t>
            </a:r>
            <a:endParaRPr kumimoji="0" lang="zh-TW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第五站點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橫渡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走繩</a:t>
            </a:r>
            <a:endParaRPr kumimoji="0" lang="zh-TW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第六站點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登山裝備 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食衣住行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第七站點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-CPR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第八站點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-PAC</a:t>
            </a:r>
            <a:endParaRPr kumimoji="0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等腰三角形 11"/>
          <p:cNvSpPr/>
          <p:nvPr/>
        </p:nvSpPr>
        <p:spPr>
          <a:xfrm>
            <a:off x="2716831" y="3474333"/>
            <a:ext cx="1171575" cy="117157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6" name="等腰三角形 15"/>
          <p:cNvSpPr/>
          <p:nvPr/>
        </p:nvSpPr>
        <p:spPr>
          <a:xfrm>
            <a:off x="8734425" y="10768706"/>
            <a:ext cx="809625" cy="98107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等腰三角形 10"/>
          <p:cNvSpPr/>
          <p:nvPr/>
        </p:nvSpPr>
        <p:spPr>
          <a:xfrm>
            <a:off x="3230775" y="3611250"/>
            <a:ext cx="1071562" cy="115252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等腰三角形 16"/>
          <p:cNvSpPr/>
          <p:nvPr/>
        </p:nvSpPr>
        <p:spPr>
          <a:xfrm>
            <a:off x="8924925" y="10768706"/>
            <a:ext cx="1228725" cy="1152525"/>
          </a:xfrm>
          <a:prstGeom prst="triangl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8" name="等腰三角形 17"/>
          <p:cNvSpPr/>
          <p:nvPr/>
        </p:nvSpPr>
        <p:spPr>
          <a:xfrm>
            <a:off x="9486900" y="10874116"/>
            <a:ext cx="1171575" cy="1171575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2033" y="389895"/>
            <a:ext cx="45397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1433240"/>
            <a:ext cx="368562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第一站點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足跡追蹤 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 Tracking A box)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第二站點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迷途自救 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(Hug A Tree)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-3529" y="1863729"/>
            <a:ext cx="305724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第三站點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定向運動</a:t>
            </a:r>
            <a:endParaRPr kumimoji="0" lang="zh-TW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第四站點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攀樹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緊急吊帶</a:t>
            </a:r>
            <a:endParaRPr kumimoji="0" lang="zh-TW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第五站點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橫渡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走繩</a:t>
            </a:r>
            <a:endParaRPr kumimoji="0" lang="zh-TW" alt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第六站點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登山裝備 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食衣住行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第七站點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-CPR</a:t>
            </a:r>
            <a:endParaRPr kumimoji="0" lang="en-US" altLang="zh-TW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第八站點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0" lang="zh-TW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緊急救護常識</a:t>
            </a:r>
            <a:r>
              <a:rPr kumimoji="0" lang="en-US" altLang="zh-TW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-PAC</a:t>
            </a:r>
            <a:endParaRPr kumimoji="0" lang="en-US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圖片 53" descr="ç¸éåç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68" y="3811179"/>
            <a:ext cx="1954998" cy="134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圖片 23" descr="ãHug  a treeãçåçæå°çµæ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2148" y="1525925"/>
            <a:ext cx="3482074" cy="831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圖片 24" descr="ãTracking A Boxãçåçæå°çµæ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232" y="2395682"/>
            <a:ext cx="2951712" cy="234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圖片 25" descr="ãééåå°ææ¨¹ãçåçæå°çµæ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1801" y="63000"/>
            <a:ext cx="3441661" cy="253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圖片 26" descr="G:\2015銅門國小(Mommy)\0709 小鬍子、阿牛\P101631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7094" y="4763775"/>
            <a:ext cx="3277183" cy="2197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G:\2015銅門國小(Mommy)\0709 小鬍子、阿牛\108NIKON\DSCN078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8454" y="4537521"/>
            <a:ext cx="3523546" cy="2223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G:\小鬍子\109NIKON\DSCN0967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7786" y="2556226"/>
            <a:ext cx="3355676" cy="235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29" descr="G:\2015銅門國小(Mommy)\2015銅門a\山野教育\101NIKON\DSCN8552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8" y="5195627"/>
            <a:ext cx="2530582" cy="1662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 descr="G:\2015銅門國小(Mommy)\2015銅門a\山野教育\101NIKON\DSCN8410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9398" y="5199742"/>
            <a:ext cx="2613519" cy="1654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4979197" y="391732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7462" y="78871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30983" y="317757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92249" y="-8293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74112" y="614831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5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578575" y="418751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6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60538" y="60915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517995" y="603779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8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0228435" y="777673"/>
            <a:ext cx="1918447" cy="5391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10406412" y="804534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東部讚點</a:t>
            </a:r>
            <a:endParaRPr lang="zh-TW" altLang="en-US" sz="2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82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xmlns="" val="908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5133" y="0"/>
            <a:ext cx="8911917" cy="6858000"/>
          </a:xfrm>
        </p:spPr>
      </p:pic>
    </p:spTree>
    <p:extLst>
      <p:ext uri="{BB962C8B-B14F-4D97-AF65-F5344CB8AC3E}">
        <p14:creationId xmlns:p14="http://schemas.microsoft.com/office/powerpoint/2010/main" xmlns="" val="170119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250" y="0"/>
            <a:ext cx="8858250" cy="6816700"/>
          </a:xfrm>
        </p:spPr>
      </p:pic>
    </p:spTree>
    <p:extLst>
      <p:ext uri="{BB962C8B-B14F-4D97-AF65-F5344CB8AC3E}">
        <p14:creationId xmlns:p14="http://schemas.microsoft.com/office/powerpoint/2010/main" xmlns="" val="19361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ååè£¡å¯è½æå±±ãæ¶å¤åå¤§èªç¶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635"/>
          <a:stretch/>
        </p:blipFill>
        <p:spPr bwMode="auto">
          <a:xfrm>
            <a:off x="8923351" y="76200"/>
            <a:ext cx="3268649" cy="665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ååè£¡å¯è½æå±±ãæ¶å¤åå¤§èªç¶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55" t="-779" r="27011" b="779"/>
          <a:stretch/>
        </p:blipFill>
        <p:spPr bwMode="auto">
          <a:xfrm>
            <a:off x="-253121" y="-1"/>
            <a:ext cx="8932004" cy="673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object 4"/>
          <p:cNvSpPr>
            <a:spLocks/>
          </p:cNvSpPr>
          <p:nvPr/>
        </p:nvSpPr>
        <p:spPr bwMode="auto">
          <a:xfrm>
            <a:off x="244562" y="3552825"/>
            <a:ext cx="5010151" cy="3048000"/>
          </a:xfrm>
          <a:custGeom>
            <a:avLst/>
            <a:gdLst>
              <a:gd name="T0" fmla="*/ 7353108 w 7353300"/>
              <a:gd name="T1" fmla="*/ 0 h 2914650"/>
              <a:gd name="T2" fmla="*/ 0 w 7353300"/>
              <a:gd name="T3" fmla="*/ 0 h 2914650"/>
              <a:gd name="T4" fmla="*/ 0 w 7353300"/>
              <a:gd name="T5" fmla="*/ 2914649 h 2914650"/>
              <a:gd name="T6" fmla="*/ 7353108 w 7353300"/>
              <a:gd name="T7" fmla="*/ 2914649 h 2914650"/>
              <a:gd name="T8" fmla="*/ 7353108 w 7353300"/>
              <a:gd name="T9" fmla="*/ 0 h 29146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353300" h="2914650">
                <a:moveTo>
                  <a:pt x="7353108" y="0"/>
                </a:moveTo>
                <a:lnTo>
                  <a:pt x="0" y="0"/>
                </a:lnTo>
                <a:lnTo>
                  <a:pt x="0" y="2914649"/>
                </a:lnTo>
                <a:lnTo>
                  <a:pt x="7353108" y="2914649"/>
                </a:lnTo>
                <a:lnTo>
                  <a:pt x="7353108" y="0"/>
                </a:lnTo>
              </a:path>
            </a:pathLst>
          </a:custGeom>
          <a:solidFill>
            <a:srgbClr val="E24C3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85750" indent="-285750">
              <a:buFontTx/>
              <a:buChar char="-"/>
            </a:pPr>
            <a:endParaRPr lang="en-US" altLang="zh-TW" b="1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altLang="zh-TW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altLang="zh-TW" b="1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altLang="zh-TW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TW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ASK </a:t>
            </a:r>
            <a:r>
              <a:rPr lang="zh-TW" altLang="en-US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YOURSELF</a:t>
            </a:r>
            <a:r>
              <a:rPr lang="zh-TW" altLang="en-US" b="1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篇一</a:t>
            </a:r>
            <a:endParaRPr lang="en-US" altLang="zh-TW" b="1" dirty="0" smtClean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altLang="zh-TW" b="1" dirty="0">
              <a:solidFill>
                <a:schemeClr val="bg1"/>
              </a:solidFill>
              <a:latin typeface="Adobe Gothic Std B" panose="020B0800000000000000" pitchFamily="34" charset="-128"/>
              <a:ea typeface="Adobe Gothic Std B" panose="020B0800000000000000" pitchFamily="34" charset="-128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zh-TW" altLang="en-US" b="1" dirty="0">
              <a:solidFill>
                <a:schemeClr val="bg1"/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4101" name="object 5"/>
          <p:cNvSpPr txBox="1">
            <a:spLocks noChangeArrowheads="1"/>
          </p:cNvSpPr>
          <p:nvPr/>
        </p:nvSpPr>
        <p:spPr bwMode="auto">
          <a:xfrm>
            <a:off x="611530" y="3536413"/>
            <a:ext cx="4887651" cy="961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7500"/>
              </a:lnSpc>
            </a:pPr>
            <a:r>
              <a:rPr lang="zh-TW" altLang="en-US" sz="5400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面山面海教育</a:t>
            </a:r>
            <a:r>
              <a:rPr lang="zh-TW" altLang="en-US" sz="6750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 </a:t>
            </a:r>
            <a:endParaRPr lang="zh-TW" altLang="zh-TW" sz="3200" b="1" dirty="0">
              <a:solidFill>
                <a:schemeClr val="bg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4828" y="4949355"/>
            <a:ext cx="49021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一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人類</a:t>
            </a:r>
            <a:r>
              <a:rPr lang="zh-TW" altLang="en-US" sz="24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生命原力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生命教育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體實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zh-TW" altLang="en-US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環境教育</a:t>
            </a:r>
            <a:r>
              <a:rPr lang="en-US" altLang="zh-TW" sz="2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/>
            <a:endParaRPr lang="zh-TW" altLang="en-US" sz="2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866294" y="5843564"/>
            <a:ext cx="437812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二</a:t>
            </a:r>
            <a:r>
              <a:rPr lang="zh-TW" altLang="en-US" sz="24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mSun" panose="02010600030101010101" pitchFamily="2" charset="-122"/>
                <a:ea typeface="SimSun" panose="02010600030101010101" pitchFamily="2" charset="-122"/>
              </a:rPr>
              <a:t>、</a:t>
            </a:r>
            <a:r>
              <a:rPr lang="zh-TW" altLang="en-US" sz="24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安全自負的責任</a:t>
            </a:r>
            <a:r>
              <a:rPr lang="en-US" altLang="zh-TW" sz="24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zh-TW" altLang="en-US" sz="24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山野教育</a:t>
            </a:r>
            <a:r>
              <a:rPr lang="en-US" altLang="zh-TW" sz="24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zh-TW" altLang="en-US" sz="24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133190" y="6423749"/>
            <a:ext cx="98129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</a:t>
            </a:r>
            <a:r>
              <a:rPr lang="en-US" altLang="zh-TW" sz="1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Remash</a:t>
            </a:r>
            <a:endParaRPr lang="zh-TW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18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accent6">
                <a:lumMod val="40000"/>
                <a:lumOff val="60000"/>
              </a:schemeClr>
            </a:gs>
            <a:gs pos="0">
              <a:schemeClr val="accent6">
                <a:lumMod val="60000"/>
                <a:lumOff val="40000"/>
              </a:schemeClr>
            </a:gs>
            <a:gs pos="48000">
              <a:schemeClr val="accent6">
                <a:lumMod val="40000"/>
                <a:lumOff val="60000"/>
              </a:schemeClr>
            </a:gs>
            <a:gs pos="82000">
              <a:schemeClr val="accent3">
                <a:lumMod val="60000"/>
                <a:lumOff val="40000"/>
              </a:schemeClr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都市原始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730" y="935751"/>
            <a:ext cx="3505650" cy="45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4755152" y="5272020"/>
            <a:ext cx="65004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zh-TW" sz="2400" b="1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冒險</a:t>
            </a:r>
            <a:r>
              <a:rPr lang="zh-TW" altLang="en-US" sz="2400" b="1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是</a:t>
            </a:r>
            <a:endParaRPr lang="en-US" altLang="zh-TW" sz="2400" b="1" dirty="0" smtClean="0">
              <a:solidFill>
                <a:srgbClr val="C0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lvl="0"/>
            <a:r>
              <a:rPr lang="zh-TW" altLang="en-US" sz="2400" b="1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是人類求生存</a:t>
            </a:r>
            <a:r>
              <a:rPr lang="zh-TW" altLang="zh-TW" sz="2400" b="1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的</a:t>
            </a:r>
            <a:r>
              <a:rPr lang="zh-TW" altLang="en-US" sz="2400" b="1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原力開發與生命延續的維他命</a:t>
            </a:r>
            <a:endParaRPr lang="zh-TW" altLang="zh-TW" sz="2400" dirty="0">
              <a:solidFill>
                <a:srgbClr val="C0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55152" y="227865"/>
            <a:ext cx="21964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54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en-US" altLang="zh-TW" sz="4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urvival</a:t>
            </a:r>
          </a:p>
        </p:txBody>
      </p:sp>
      <p:sp>
        <p:nvSpPr>
          <p:cNvPr id="7" name="矩形 6"/>
          <p:cNvSpPr/>
          <p:nvPr/>
        </p:nvSpPr>
        <p:spPr>
          <a:xfrm>
            <a:off x="4875084" y="935751"/>
            <a:ext cx="154882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</a:t>
            </a:r>
            <a:r>
              <a:rPr lang="en-US" altLang="zh-TW" sz="5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oul</a:t>
            </a:r>
            <a:endParaRPr lang="zh-TW" altLang="en-US" sz="5400" dirty="0">
              <a:latin typeface="Adobe Gothic Std B" panose="020B0800000000000000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477376" y="416560"/>
            <a:ext cx="3160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b="1" dirty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原</a:t>
            </a:r>
            <a:r>
              <a:rPr lang="zh-TW" altLang="en-US" b="1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力</a:t>
            </a:r>
            <a:r>
              <a:rPr lang="en-US" altLang="zh-TW" b="1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+</a:t>
            </a:r>
            <a:r>
              <a:rPr lang="zh-TW" altLang="en-US" b="1" dirty="0" smtClean="0">
                <a:solidFill>
                  <a:srgbClr val="C0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智慧</a:t>
            </a:r>
            <a:endParaRPr lang="zh-TW" altLang="zh-TW" dirty="0">
              <a:solidFill>
                <a:srgbClr val="C00000"/>
              </a:solidFill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09125" y="5272020"/>
            <a:ext cx="38747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楷体 Std R" panose="02020400000000000000" pitchFamily="18" charset="-128"/>
                <a:ea typeface="Adobe 楷体 Std R" panose="02020400000000000000" pitchFamily="18" charset="-128"/>
              </a:rPr>
              <a:t>冒險的能力 冒險的精神</a:t>
            </a:r>
            <a:endParaRPr lang="zh-TW" alt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obe 楷体 Std R" panose="02020400000000000000" pitchFamily="18" charset="-128"/>
              <a:ea typeface="Adobe 楷体 Std R" panose="02020400000000000000" pitchFamily="18" charset="-128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675676" y="2142084"/>
            <a:ext cx="679496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台灣有</a:t>
            </a:r>
            <a:r>
              <a:rPr lang="en-US" altLang="zh-TW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78%</a:t>
            </a:r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的山林，山海我的家</a:t>
            </a:r>
            <a:endParaRPr lang="en-US" altLang="zh-TW" sz="2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我們有於自然生存的本能，是人類珍貴的</a:t>
            </a:r>
            <a:r>
              <a:rPr lang="zh-TW" altLang="en-US" sz="2200" b="1" u="sng" dirty="0" smtClean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「原力」</a:t>
            </a:r>
            <a:endParaRPr lang="en-US" altLang="zh-TW" sz="2200" b="1" u="sng" dirty="0" smtClean="0">
              <a:solidFill>
                <a:srgbClr val="FF0000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但幾何時，我們忘了</a:t>
            </a:r>
            <a:r>
              <a:rPr lang="en-US" altLang="zh-TW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…?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200" dirty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 smtClean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我們須找回</a:t>
            </a:r>
            <a:r>
              <a:rPr lang="zh-TW" altLang="en-US" sz="2200" b="1" u="sng" dirty="0">
                <a:solidFill>
                  <a:srgbClr val="FF0000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「原力」</a:t>
            </a:r>
            <a:endParaRPr lang="en-US" altLang="zh-TW" sz="2200" dirty="0" smtClean="0"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038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67655" y="3473352"/>
            <a:ext cx="7935310" cy="30164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338089"/>
            <a:ext cx="7935310" cy="30164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62629" y="630249"/>
            <a:ext cx="6589451" cy="2499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人類最大的奇蹟 </a:t>
            </a:r>
            <a:endParaRPr lang="en-US" altLang="zh-TW" sz="48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就是創造了商業社會</a:t>
            </a:r>
            <a:endParaRPr lang="en-US" altLang="zh-TW" sz="4800" dirty="0" smtClean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  <a:p>
            <a:pPr marL="0" indent="0">
              <a:buNone/>
            </a:pPr>
            <a:r>
              <a:rPr lang="zh-TW" altLang="en-US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 與 </a:t>
            </a:r>
            <a:r>
              <a:rPr lang="en-US" altLang="zh-TW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e</a:t>
            </a:r>
            <a:r>
              <a:rPr lang="zh-TW" altLang="en-US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化世代的猛進</a:t>
            </a:r>
            <a:endParaRPr lang="zh-TW" altLang="en-US" sz="4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78509" t="56295" r="2047" b="19291"/>
          <a:stretch/>
        </p:blipFill>
        <p:spPr>
          <a:xfrm>
            <a:off x="516786" y="3473352"/>
            <a:ext cx="4270988" cy="3016469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5477327" y="3810329"/>
            <a:ext cx="6589451" cy="2499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科技的</a:t>
            </a:r>
            <a:r>
              <a:rPr lang="zh-TW" altLang="en-US" sz="48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進步</a:t>
            </a:r>
            <a:r>
              <a:rPr lang="zh-TW" altLang="en-US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為社會帶來飛躍的發展跟便利，</a:t>
            </a:r>
            <a:r>
              <a:rPr lang="en-US" altLang="zh-TW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/>
            </a:r>
            <a:br>
              <a:rPr lang="en-US" altLang="zh-TW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</a:br>
            <a:r>
              <a:rPr lang="zh-TW" altLang="en-US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但是所帶來的</a:t>
            </a:r>
            <a:r>
              <a:rPr lang="zh-TW" altLang="en-US" sz="4800" dirty="0" smtClean="0">
                <a:solidFill>
                  <a:srgbClr val="FF0000"/>
                </a:solidFill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問題</a:t>
            </a:r>
            <a:r>
              <a:rPr lang="zh-TW" altLang="en-US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呢</a:t>
            </a:r>
            <a:r>
              <a:rPr lang="en-US" altLang="zh-TW" sz="4800" dirty="0" smtClean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…?</a:t>
            </a:r>
            <a:endParaRPr lang="zh-TW" altLang="en-US" sz="4800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8" name="Picture 6" descr="「cell phone use all time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9972" y="827548"/>
            <a:ext cx="3975934" cy="264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90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349" y="0"/>
            <a:ext cx="10515600" cy="1325563"/>
          </a:xfrm>
        </p:spPr>
        <p:txBody>
          <a:bodyPr/>
          <a:lstStyle/>
          <a:p>
            <a:r>
              <a:rPr lang="zh-TW" altLang="en-US" dirty="0" smtClean="0"/>
              <a:t>建築業</a:t>
            </a:r>
            <a:r>
              <a:rPr lang="zh-TW" altLang="en-US" dirty="0"/>
              <a:t>  </a:t>
            </a:r>
          </a:p>
        </p:txBody>
      </p:sp>
      <p:sp>
        <p:nvSpPr>
          <p:cNvPr id="4" name="向右箭號 3"/>
          <p:cNvSpPr/>
          <p:nvPr/>
        </p:nvSpPr>
        <p:spPr>
          <a:xfrm>
            <a:off x="4165709" y="383082"/>
            <a:ext cx="2377440" cy="2796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749021" y="126270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傳統產業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ååè£¡å¯è½ææ©å¤©å¤§æ¨ãå¤©ç©ºãæ¶å¤åæ°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4025" y="1175869"/>
            <a:ext cx="8239651" cy="549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0017447" y="6271314"/>
            <a:ext cx="1783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u="sng" dirty="0" smtClean="0">
                <a:solidFill>
                  <a:srgbClr val="365899"/>
                </a:solidFill>
                <a:latin typeface="Helvetica" panose="020B0604020202020204" pitchFamily="34" charset="0"/>
                <a:hlinkClick r:id="rId3"/>
              </a:rPr>
              <a:t>By Francis </a:t>
            </a:r>
            <a:r>
              <a:rPr lang="en-US" altLang="zh-TW" b="1" u="sng" dirty="0">
                <a:solidFill>
                  <a:srgbClr val="365899"/>
                </a:solidFill>
                <a:latin typeface="Helvetica" panose="020B0604020202020204" pitchFamily="34" charset="0"/>
                <a:hlinkClick r:id="rId3"/>
              </a:rPr>
              <a:t>Wu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678621" y="448085"/>
            <a:ext cx="346841" cy="139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67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9050" y="-117127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66700" y="0"/>
            <a:ext cx="1167765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6600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              </a:t>
            </a:r>
            <a:r>
              <a:rPr lang="en-US" altLang="zh-TW" sz="6600" u="sng" dirty="0" smtClean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ASK YOURSELF</a:t>
            </a:r>
            <a:endParaRPr lang="zh-TW" altLang="en-US" sz="6600" u="sng" dirty="0">
              <a:solidFill>
                <a:schemeClr val="bg1"/>
              </a:solidFill>
              <a:latin typeface="Adobe Gothic Std B" panose="020B0800000000000000" pitchFamily="34" charset="-128"/>
              <a:ea typeface="Adobe 黑体 Std R" panose="020B0400000000000000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23915" y="4778797"/>
            <a:ext cx="2981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Life is Life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81771" y="4086299"/>
            <a:ext cx="17235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生命的價值</a:t>
            </a:r>
            <a:endParaRPr lang="zh-TW" alt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81771" y="4547964"/>
            <a:ext cx="17235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生活的靈魂</a:t>
            </a:r>
            <a:endParaRPr lang="zh-TW" alt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05917" y="5132114"/>
            <a:ext cx="29546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身體安全的</a:t>
            </a:r>
            <a:r>
              <a:rPr lang="zh-TW" alt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維護</a:t>
            </a:r>
            <a:r>
              <a:rPr lang="zh-TW" altLang="en-US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ea"/>
              </a:rPr>
              <a:t>責任</a:t>
            </a:r>
            <a:endParaRPr lang="zh-TW" alt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86212" y="3970883"/>
            <a:ext cx="3209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Adventure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33703" y="397088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人類原力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484363" y="5164686"/>
            <a:ext cx="14157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獨立思考</a:t>
            </a:r>
            <a:endParaRPr lang="zh-TW" altLang="en-US" sz="2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object 16"/>
          <p:cNvSpPr txBox="1">
            <a:spLocks noChangeArrowheads="1"/>
          </p:cNvSpPr>
          <p:nvPr/>
        </p:nvSpPr>
        <p:spPr bwMode="auto">
          <a:xfrm>
            <a:off x="524769" y="6510041"/>
            <a:ext cx="44377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zh-TW" altLang="en-US" sz="1500" b="1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面</a:t>
            </a:r>
            <a:r>
              <a:rPr lang="zh-TW" altLang="en-US" sz="1500" b="1" dirty="0" smtClean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山面海教育 </a:t>
            </a:r>
            <a:r>
              <a:rPr lang="en-US" altLang="zh-TW" sz="1500" b="1" dirty="0">
                <a:solidFill>
                  <a:schemeClr val="bg1"/>
                </a:solidFill>
                <a:latin typeface="+mn-lt"/>
                <a:ea typeface="Adobe 繁黑體 Std B" panose="020B0700000000000000" pitchFamily="34" charset="-120"/>
              </a:rPr>
              <a:t>TWN </a:t>
            </a:r>
            <a:r>
              <a:rPr lang="en-US" altLang="zh-TW" sz="1500" b="1" dirty="0" smtClean="0">
                <a:solidFill>
                  <a:schemeClr val="bg1"/>
                </a:solidFill>
                <a:latin typeface="+mn-lt"/>
                <a:ea typeface="Adobe 繁黑體 Std B" panose="020B0700000000000000" pitchFamily="34" charset="-120"/>
              </a:rPr>
              <a:t>MOUNTAIN</a:t>
            </a:r>
            <a:r>
              <a:rPr lang="zh-TW" altLang="en-US" sz="1500" b="1" dirty="0" smtClean="0">
                <a:solidFill>
                  <a:schemeClr val="bg1"/>
                </a:solidFill>
                <a:latin typeface="+mn-lt"/>
                <a:ea typeface="Adobe 繁黑體 Std B" panose="020B0700000000000000" pitchFamily="34" charset="-120"/>
              </a:rPr>
              <a:t> </a:t>
            </a:r>
            <a:r>
              <a:rPr lang="en-US" altLang="zh-TW" sz="1500" b="1" dirty="0" smtClean="0">
                <a:solidFill>
                  <a:schemeClr val="bg1"/>
                </a:solidFill>
                <a:latin typeface="+mn-lt"/>
                <a:ea typeface="Adobe 繁黑體 Std B" panose="020B0700000000000000" pitchFamily="34" charset="-120"/>
              </a:rPr>
              <a:t>OCEAN </a:t>
            </a:r>
            <a:r>
              <a:rPr lang="en-US" altLang="zh-TW" sz="1500" b="1" dirty="0">
                <a:solidFill>
                  <a:schemeClr val="bg1"/>
                </a:solidFill>
                <a:latin typeface="+mn-lt"/>
                <a:ea typeface="Adobe 繁黑體 Std B" panose="020B0700000000000000" pitchFamily="34" charset="-120"/>
              </a:rPr>
              <a:t>EDUCATION</a:t>
            </a:r>
            <a:r>
              <a:rPr lang="zh-TW" altLang="zh-TW" sz="1500" b="1" dirty="0">
                <a:solidFill>
                  <a:schemeClr val="bg1"/>
                </a:solidFill>
                <a:latin typeface="+mn-lt"/>
                <a:ea typeface="Adobe 繁黑體 Std B" panose="020B0700000000000000" pitchFamily="34" charset="-120"/>
              </a:rPr>
              <a:t> </a:t>
            </a:r>
            <a:endParaRPr lang="zh-TW" altLang="zh-TW" sz="1500" dirty="0">
              <a:solidFill>
                <a:schemeClr val="bg1"/>
              </a:solidFill>
              <a:latin typeface="+mn-lt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5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生命教育</a:t>
            </a:r>
            <a:endParaRPr lang="zh-TW" altLang="en-US" b="1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05038" y="271656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8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生活 </a:t>
            </a:r>
            <a:r>
              <a:rPr lang="zh-TW" altLang="en-US" sz="8000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。</a:t>
            </a:r>
            <a:r>
              <a:rPr lang="zh-TW" altLang="en-US" sz="80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心靈</a:t>
            </a:r>
            <a:endParaRPr lang="en-US" altLang="zh-TW" sz="80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endParaRPr lang="zh-TW" altLang="en-US" sz="80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291" b="22849"/>
          <a:stretch/>
        </p:blipFill>
        <p:spPr>
          <a:xfrm>
            <a:off x="995238" y="2701924"/>
            <a:ext cx="2209800" cy="11887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74257" y="3614185"/>
            <a:ext cx="26061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Life is Life</a:t>
            </a:r>
            <a:r>
              <a:rPr lang="zh-TW" altLang="en-US" sz="4400" dirty="0">
                <a:latin typeface="PMingLiU" panose="02020500000000000000" pitchFamily="18" charset="-120"/>
                <a:ea typeface="PMingLiU" panose="02020500000000000000" pitchFamily="18" charset="-120"/>
              </a:rPr>
              <a:t> </a:t>
            </a:r>
            <a:endParaRPr lang="zh-TW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89896" y="2516645"/>
            <a:ext cx="2054208" cy="128026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 flipV="1">
            <a:off x="838200" y="1414233"/>
            <a:ext cx="8377946" cy="457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6813651" y="1336745"/>
            <a:ext cx="42304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chemeClr val="accent4">
                    <a:lumMod val="50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Back to </a:t>
            </a:r>
            <a:r>
              <a:rPr lang="en-US" altLang="zh-TW" sz="4000" b="1" dirty="0" smtClean="0">
                <a:solidFill>
                  <a:schemeClr val="accent4">
                    <a:lumMod val="50000"/>
                  </a:schemeClr>
                </a:solidFill>
                <a:ea typeface="微軟正黑體" panose="020B0604030504040204" pitchFamily="34" charset="-120"/>
                <a:cs typeface="Times New Roman" panose="02020603050405020304" pitchFamily="18" charset="0"/>
              </a:rPr>
              <a:t>Beginning </a:t>
            </a:r>
            <a:endParaRPr lang="zh-TW" altLang="en-US" sz="4000" dirty="0"/>
          </a:p>
        </p:txBody>
      </p:sp>
      <p:sp>
        <p:nvSpPr>
          <p:cNvPr id="13" name="矩形 12"/>
          <p:cNvSpPr/>
          <p:nvPr/>
        </p:nvSpPr>
        <p:spPr>
          <a:xfrm>
            <a:off x="3976682" y="814822"/>
            <a:ext cx="4801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WAdobeF" pitchFamily="2" charset="0"/>
              </a:rPr>
              <a:t>創造生命之永續</a:t>
            </a:r>
            <a:r>
              <a:rPr lang="en-US" altLang="zh-TW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ZWAdobeF" pitchFamily="2" charset="0"/>
              </a:rPr>
              <a:t>(</a:t>
            </a:r>
            <a:r>
              <a:rPr lang="en-US" altLang="zh-TW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Wisdom)</a:t>
            </a:r>
            <a:r>
              <a:rPr lang="zh-TW" alt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altLang="zh-TW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ZWAdobeF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6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25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6692935" y="-160099"/>
            <a:ext cx="355738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8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 am= ?</a:t>
            </a:r>
            <a:endParaRPr lang="zh-TW" altLang="en-US" sz="88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29357" y="1491298"/>
            <a:ext cx="7157843" cy="5760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侷限的</a:t>
            </a:r>
            <a:r>
              <a:rPr lang="en-US" altLang="zh-TW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</a:t>
            </a:r>
            <a:r>
              <a:rPr lang="en-US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城市、更者是</a:t>
            </a:r>
            <a:r>
              <a:rPr lang="en-US" altLang="zh-TW" sz="22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3C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產品所創造的虛擬的空間中，許多人早已罹患了「大自然缺失症」，造成了身心疾病與社會問題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20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世界</a:t>
            </a:r>
            <a:r>
              <a:rPr lang="zh-TW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衛生組織（</a:t>
            </a:r>
            <a:r>
              <a:rPr lang="en-US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WHO</a:t>
            </a:r>
            <a:r>
              <a:rPr lang="zh-TW" altLang="zh-TW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en-US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2020 </a:t>
            </a:r>
            <a:r>
              <a:rPr lang="zh-TW" altLang="zh-TW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年世界三大</a:t>
            </a:r>
            <a:r>
              <a:rPr lang="zh-TW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疾病：</a:t>
            </a:r>
            <a:r>
              <a:rPr lang="zh-TW" altLang="zh-TW" sz="2200" b="1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心血管疾病、憂鬱症與愛滋病。</a:t>
            </a:r>
            <a:endParaRPr lang="en-US" altLang="zh-TW" sz="2200" b="1" kern="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憂鬱</a:t>
            </a:r>
            <a:r>
              <a:rPr lang="zh-TW" altLang="zh-TW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症</a:t>
            </a:r>
            <a:r>
              <a:rPr lang="zh-TW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人類</a:t>
            </a:r>
            <a:r>
              <a:rPr lang="zh-TW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的第二危險殺手。</a:t>
            </a:r>
            <a:endParaRPr lang="en-US" altLang="zh-TW" sz="2200" kern="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</a:t>
            </a:r>
            <a:r>
              <a:rPr lang="zh-TW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中央研究院鄭泰安教授</a:t>
            </a:r>
            <a:r>
              <a:rPr lang="en-US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2012 </a:t>
            </a:r>
            <a:r>
              <a:rPr lang="zh-TW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報告</a:t>
            </a:r>
            <a:r>
              <a:rPr lang="en-US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</a:t>
            </a:r>
            <a:r>
              <a:rPr lang="en-US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1990 </a:t>
            </a:r>
            <a:r>
              <a:rPr lang="zh-TW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2010 </a:t>
            </a:r>
            <a:r>
              <a:rPr lang="zh-TW" altLang="zh-TW" sz="2200" kern="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年台灣憂鬱焦慮患者比例</a:t>
            </a:r>
            <a:r>
              <a:rPr lang="zh-TW" altLang="zh-TW" sz="22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倍增</a:t>
            </a:r>
            <a:r>
              <a:rPr lang="en-US" altLang="zh-TW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3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….</a:t>
            </a:r>
            <a:r>
              <a:rPr lang="zh-TW" altLang="en-US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逐年上升中</a:t>
            </a:r>
            <a:r>
              <a:rPr lang="en-US" altLang="zh-TW" sz="3000" kern="0" dirty="0" smtClean="0">
                <a:solidFill>
                  <a:srgbClr val="FFC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數千位輟學生，學生自殺年齡已降至國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小生</a:t>
            </a:r>
            <a:r>
              <a:rPr lang="zh-TW" altLang="en-US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、砍殺案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2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眾多怵目驚心的社會</a:t>
            </a:r>
            <a:r>
              <a:rPr lang="zh-TW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r>
              <a:rPr lang="en-US" altLang="zh-TW" sz="2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lang="en-US" altLang="zh-TW" sz="2200" kern="0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3500" b="1" kern="0" dirty="0" smtClean="0">
                <a:solidFill>
                  <a:srgbClr val="99FF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我</a:t>
            </a:r>
            <a:r>
              <a:rPr lang="en-US" altLang="zh-TW" sz="3500" b="1" kern="0" dirty="0" smtClean="0">
                <a:solidFill>
                  <a:srgbClr val="99FF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en-US" sz="3500" b="1" kern="0" dirty="0" smtClean="0">
                <a:solidFill>
                  <a:srgbClr val="99FF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是誰</a:t>
            </a:r>
            <a:r>
              <a:rPr lang="zh-TW" altLang="en-US" sz="3500" b="1" kern="0" dirty="0">
                <a:solidFill>
                  <a:srgbClr val="99FF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en-US" altLang="zh-TW" sz="3500" b="1" kern="0" dirty="0" smtClean="0">
              <a:solidFill>
                <a:srgbClr val="99FF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  <a:spcAft>
                <a:spcPts val="1200"/>
              </a:spcAft>
              <a:defRPr/>
            </a:pPr>
            <a:endParaRPr lang="en-US" altLang="zh-TW" sz="3000" kern="0" dirty="0" smtClean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24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17307</TotalTime>
  <Words>1471</Words>
  <Application>Microsoft Office PowerPoint</Application>
  <PresentationFormat>自訂</PresentationFormat>
  <Paragraphs>280</Paragraphs>
  <Slides>25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Office 佈景主題</vt:lpstr>
      <vt:lpstr>投影片 1</vt:lpstr>
      <vt:lpstr>投影片 2</vt:lpstr>
      <vt:lpstr>投影片 3</vt:lpstr>
      <vt:lpstr>投影片 4</vt:lpstr>
      <vt:lpstr>投影片 5</vt:lpstr>
      <vt:lpstr>建築業  </vt:lpstr>
      <vt:lpstr>               ASK YOURSELF</vt:lpstr>
      <vt:lpstr>生命教育</vt:lpstr>
      <vt:lpstr>投影片 9</vt:lpstr>
      <vt:lpstr>面山教育可以解決問題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MsTu</dc:creator>
  <cp:lastModifiedBy>USER</cp:lastModifiedBy>
  <cp:revision>1396</cp:revision>
  <cp:lastPrinted>2017-12-04T09:45:24Z</cp:lastPrinted>
  <dcterms:created xsi:type="dcterms:W3CDTF">2017-10-19T12:45:14Z</dcterms:created>
  <dcterms:modified xsi:type="dcterms:W3CDTF">2018-08-24T00:42:57Z</dcterms:modified>
</cp:coreProperties>
</file>