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256" r:id="rId2"/>
    <p:sldId id="7542" r:id="rId3"/>
    <p:sldId id="7487" r:id="rId4"/>
    <p:sldId id="7536" r:id="rId5"/>
    <p:sldId id="7543" r:id="rId6"/>
    <p:sldId id="7545" r:id="rId7"/>
    <p:sldId id="7547" r:id="rId8"/>
    <p:sldId id="7548" r:id="rId9"/>
    <p:sldId id="7549" r:id="rId10"/>
    <p:sldId id="7552" r:id="rId11"/>
    <p:sldId id="7553" r:id="rId12"/>
    <p:sldId id="7550" r:id="rId13"/>
    <p:sldId id="7554" r:id="rId14"/>
    <p:sldId id="7556" r:id="rId15"/>
    <p:sldId id="7557" r:id="rId16"/>
    <p:sldId id="7560" r:id="rId17"/>
    <p:sldId id="7561" r:id="rId18"/>
    <p:sldId id="7562" r:id="rId19"/>
    <p:sldId id="7564" r:id="rId20"/>
    <p:sldId id="7563" r:id="rId21"/>
    <p:sldId id="7565" r:id="rId22"/>
    <p:sldId id="7566" r:id="rId23"/>
    <p:sldId id="7567" r:id="rId24"/>
    <p:sldId id="7571" r:id="rId25"/>
    <p:sldId id="7568" r:id="rId26"/>
    <p:sldId id="7569" r:id="rId27"/>
    <p:sldId id="7537" r:id="rId28"/>
    <p:sldId id="7573" r:id="rId29"/>
    <p:sldId id="7577" r:id="rId30"/>
    <p:sldId id="7574" r:id="rId31"/>
    <p:sldId id="7575" r:id="rId32"/>
    <p:sldId id="7576" r:id="rId33"/>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F8E2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5317" autoAdjust="0"/>
  </p:normalViewPr>
  <p:slideViewPr>
    <p:cSldViewPr snapToGrid="0">
      <p:cViewPr>
        <p:scale>
          <a:sx n="70" d="100"/>
          <a:sy n="70" d="100"/>
        </p:scale>
        <p:origin x="-472" y="144"/>
      </p:cViewPr>
      <p:guideLst>
        <p:guide orient="horz" pos="2160"/>
        <p:guide pos="3840"/>
      </p:guideLst>
    </p:cSldViewPr>
  </p:slideViewPr>
  <p:notesTextViewPr>
    <p:cViewPr>
      <p:scale>
        <a:sx n="1" d="1"/>
        <a:sy n="1" d="1"/>
      </p:scale>
      <p:origin x="0" y="0"/>
    </p:cViewPr>
  </p:notesTextViewPr>
  <p:sorterViewPr>
    <p:cViewPr>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AADCE43-5E70-426D-AC19-B13F009B0EC8}" type="doc">
      <dgm:prSet loTypeId="urn:microsoft.com/office/officeart/2009/3/layout/HorizontalOrganizationChart" loCatId="hierarchy" qsTypeId="urn:microsoft.com/office/officeart/2005/8/quickstyle/simple5" qsCatId="simple" csTypeId="urn:microsoft.com/office/officeart/2005/8/colors/colorful1" csCatId="colorful" phldr="1"/>
      <dgm:spPr/>
      <dgm:t>
        <a:bodyPr/>
        <a:lstStyle/>
        <a:p>
          <a:endParaRPr lang="zh-TW" altLang="en-US"/>
        </a:p>
      </dgm:t>
    </dgm:pt>
    <dgm:pt modelId="{AA67160C-EFB7-42C4-8D3D-B468D2612BC2}">
      <dgm:prSet phldrT="[文字]"/>
      <dgm:spPr/>
      <dgm:t>
        <a:bodyPr/>
        <a:lstStyle/>
        <a:p>
          <a:r>
            <a:rPr lang="zh-TW" altLang="en-US" dirty="0" smtClean="0">
              <a:latin typeface="微軟正黑體" panose="020B0604030504040204" pitchFamily="34" charset="-120"/>
              <a:ea typeface="微軟正黑體" panose="020B0604030504040204" pitchFamily="34" charset="-120"/>
            </a:rPr>
            <a:t>早期的運輸</a:t>
          </a:r>
          <a:endParaRPr lang="zh-TW" altLang="en-US" dirty="0">
            <a:latin typeface="微軟正黑體" panose="020B0604030504040204" pitchFamily="34" charset="-120"/>
            <a:ea typeface="微軟正黑體" panose="020B0604030504040204" pitchFamily="34" charset="-120"/>
          </a:endParaRPr>
        </a:p>
      </dgm:t>
    </dgm:pt>
    <dgm:pt modelId="{93415AF8-2C28-4429-BEF6-885BCB0A50AD}" type="parTrans" cxnId="{2412D53B-33FF-4312-93F9-9562F2140D83}">
      <dgm:prSet/>
      <dgm:spPr/>
      <dgm:t>
        <a:bodyPr/>
        <a:lstStyle/>
        <a:p>
          <a:endParaRPr lang="zh-TW" altLang="en-US">
            <a:latin typeface="微軟正黑體" panose="020B0604030504040204" pitchFamily="34" charset="-120"/>
            <a:ea typeface="微軟正黑體" panose="020B0604030504040204" pitchFamily="34" charset="-120"/>
          </a:endParaRPr>
        </a:p>
      </dgm:t>
    </dgm:pt>
    <dgm:pt modelId="{2AD88BDD-14D7-4DC9-983C-A69E8741C138}" type="sibTrans" cxnId="{2412D53B-33FF-4312-93F9-9562F2140D83}">
      <dgm:prSet/>
      <dgm:spPr/>
      <dgm:t>
        <a:bodyPr/>
        <a:lstStyle/>
        <a:p>
          <a:endParaRPr lang="zh-TW" altLang="en-US">
            <a:latin typeface="微軟正黑體" panose="020B0604030504040204" pitchFamily="34" charset="-120"/>
            <a:ea typeface="微軟正黑體" panose="020B0604030504040204" pitchFamily="34" charset="-120"/>
          </a:endParaRPr>
        </a:p>
      </dgm:t>
    </dgm:pt>
    <dgm:pt modelId="{2DF02F17-224C-4836-B0B1-470EA3F0DD59}">
      <dgm:prSet phldrT="[文字]"/>
      <dgm:spPr/>
      <dgm:t>
        <a:bodyPr/>
        <a:lstStyle/>
        <a:p>
          <a:r>
            <a:rPr lang="zh-TW" altLang="en-US" dirty="0" smtClean="0">
              <a:latin typeface="微軟正黑體" panose="020B0604030504040204" pitchFamily="34" charset="-120"/>
              <a:ea typeface="微軟正黑體" panose="020B0604030504040204" pitchFamily="34" charset="-120"/>
            </a:rPr>
            <a:t>陸上</a:t>
          </a:r>
          <a:endParaRPr lang="zh-TW" altLang="en-US" dirty="0">
            <a:latin typeface="微軟正黑體" panose="020B0604030504040204" pitchFamily="34" charset="-120"/>
            <a:ea typeface="微軟正黑體" panose="020B0604030504040204" pitchFamily="34" charset="-120"/>
          </a:endParaRPr>
        </a:p>
      </dgm:t>
    </dgm:pt>
    <dgm:pt modelId="{9229AF06-2D05-4BC0-95EB-1EF68A223891}" type="parTrans" cxnId="{116551BC-46AE-4EE1-9E47-D7EE821A2A68}">
      <dgm:prSet/>
      <dgm:spPr/>
      <dgm:t>
        <a:bodyPr/>
        <a:lstStyle/>
        <a:p>
          <a:endParaRPr lang="zh-TW" altLang="en-US">
            <a:latin typeface="微軟正黑體" panose="020B0604030504040204" pitchFamily="34" charset="-120"/>
            <a:ea typeface="微軟正黑體" panose="020B0604030504040204" pitchFamily="34" charset="-120"/>
          </a:endParaRPr>
        </a:p>
      </dgm:t>
    </dgm:pt>
    <dgm:pt modelId="{A07AA589-FFC0-420D-A4DA-92126D86C050}" type="sibTrans" cxnId="{116551BC-46AE-4EE1-9E47-D7EE821A2A68}">
      <dgm:prSet/>
      <dgm:spPr/>
      <dgm:t>
        <a:bodyPr/>
        <a:lstStyle/>
        <a:p>
          <a:endParaRPr lang="zh-TW" altLang="en-US">
            <a:latin typeface="微軟正黑體" panose="020B0604030504040204" pitchFamily="34" charset="-120"/>
            <a:ea typeface="微軟正黑體" panose="020B0604030504040204" pitchFamily="34" charset="-120"/>
          </a:endParaRPr>
        </a:p>
      </dgm:t>
    </dgm:pt>
    <dgm:pt modelId="{CF481BD3-52EE-4CDF-8704-0DE118E57608}">
      <dgm:prSet phldrT="[文字]"/>
      <dgm:spPr/>
      <dgm:t>
        <a:bodyPr/>
        <a:lstStyle/>
        <a:p>
          <a:r>
            <a:rPr lang="zh-TW" altLang="en-US" dirty="0" smtClean="0">
              <a:latin typeface="微軟正黑體" panose="020B0604030504040204" pitchFamily="34" charset="-120"/>
              <a:ea typeface="微軟正黑體" panose="020B0604030504040204" pitchFamily="34" charset="-120"/>
            </a:rPr>
            <a:t>肩挑</a:t>
          </a:r>
          <a:endParaRPr lang="zh-TW" altLang="en-US" dirty="0">
            <a:latin typeface="微軟正黑體" panose="020B0604030504040204" pitchFamily="34" charset="-120"/>
            <a:ea typeface="微軟正黑體" panose="020B0604030504040204" pitchFamily="34" charset="-120"/>
          </a:endParaRPr>
        </a:p>
      </dgm:t>
    </dgm:pt>
    <dgm:pt modelId="{620CCC79-8399-49AB-AE8F-8C2C465F9B34}" type="parTrans" cxnId="{6A89D5F5-8F16-4B7D-903F-C431A0343EC7}">
      <dgm:prSet/>
      <dgm:spPr/>
      <dgm:t>
        <a:bodyPr/>
        <a:lstStyle/>
        <a:p>
          <a:endParaRPr lang="zh-TW" altLang="en-US">
            <a:latin typeface="微軟正黑體" panose="020B0604030504040204" pitchFamily="34" charset="-120"/>
            <a:ea typeface="微軟正黑體" panose="020B0604030504040204" pitchFamily="34" charset="-120"/>
          </a:endParaRPr>
        </a:p>
      </dgm:t>
    </dgm:pt>
    <dgm:pt modelId="{8AA6B9D5-7DB0-4CDB-8AFC-FB2986466794}" type="sibTrans" cxnId="{6A89D5F5-8F16-4B7D-903F-C431A0343EC7}">
      <dgm:prSet/>
      <dgm:spPr/>
      <dgm:t>
        <a:bodyPr/>
        <a:lstStyle/>
        <a:p>
          <a:endParaRPr lang="zh-TW" altLang="en-US">
            <a:latin typeface="微軟正黑體" panose="020B0604030504040204" pitchFamily="34" charset="-120"/>
            <a:ea typeface="微軟正黑體" panose="020B0604030504040204" pitchFamily="34" charset="-120"/>
          </a:endParaRPr>
        </a:p>
      </dgm:t>
    </dgm:pt>
    <dgm:pt modelId="{FF29EAAB-A9B0-4BB0-BE45-AB81591BBE0B}">
      <dgm:prSet phldrT="[文字]"/>
      <dgm:spPr/>
      <dgm:t>
        <a:bodyPr/>
        <a:lstStyle/>
        <a:p>
          <a:r>
            <a:rPr lang="zh-TW" altLang="en-US" dirty="0" smtClean="0">
              <a:latin typeface="微軟正黑體" panose="020B0604030504040204" pitchFamily="34" charset="-120"/>
              <a:ea typeface="微軟正黑體" panose="020B0604030504040204" pitchFamily="34" charset="-120"/>
            </a:rPr>
            <a:t>牛車</a:t>
          </a:r>
          <a:endParaRPr lang="zh-TW" altLang="en-US" dirty="0">
            <a:latin typeface="微軟正黑體" panose="020B0604030504040204" pitchFamily="34" charset="-120"/>
            <a:ea typeface="微軟正黑體" panose="020B0604030504040204" pitchFamily="34" charset="-120"/>
          </a:endParaRPr>
        </a:p>
      </dgm:t>
    </dgm:pt>
    <dgm:pt modelId="{D9081490-BC93-47A0-AA7B-57E4449E2239}" type="parTrans" cxnId="{4610907E-20A8-499D-8234-E59D2927DF46}">
      <dgm:prSet/>
      <dgm:spPr/>
      <dgm:t>
        <a:bodyPr/>
        <a:lstStyle/>
        <a:p>
          <a:endParaRPr lang="zh-TW" altLang="en-US">
            <a:latin typeface="微軟正黑體" panose="020B0604030504040204" pitchFamily="34" charset="-120"/>
            <a:ea typeface="微軟正黑體" panose="020B0604030504040204" pitchFamily="34" charset="-120"/>
          </a:endParaRPr>
        </a:p>
      </dgm:t>
    </dgm:pt>
    <dgm:pt modelId="{38003DB0-69BF-4B21-9C6B-AAAAA2DD8464}" type="sibTrans" cxnId="{4610907E-20A8-499D-8234-E59D2927DF46}">
      <dgm:prSet/>
      <dgm:spPr/>
      <dgm:t>
        <a:bodyPr/>
        <a:lstStyle/>
        <a:p>
          <a:endParaRPr lang="zh-TW" altLang="en-US">
            <a:latin typeface="微軟正黑體" panose="020B0604030504040204" pitchFamily="34" charset="-120"/>
            <a:ea typeface="微軟正黑體" panose="020B0604030504040204" pitchFamily="34" charset="-120"/>
          </a:endParaRPr>
        </a:p>
      </dgm:t>
    </dgm:pt>
    <dgm:pt modelId="{1E18CF95-5A6E-47F5-BF24-FBE4608DE637}">
      <dgm:prSet phldrT="[文字]"/>
      <dgm:spPr/>
      <dgm:t>
        <a:bodyPr/>
        <a:lstStyle/>
        <a:p>
          <a:r>
            <a:rPr lang="zh-TW" altLang="en-US" dirty="0" smtClean="0">
              <a:latin typeface="微軟正黑體" panose="020B0604030504040204" pitchFamily="34" charset="-120"/>
              <a:ea typeface="微軟正黑體" panose="020B0604030504040204" pitchFamily="34" charset="-120"/>
            </a:rPr>
            <a:t>水上</a:t>
          </a:r>
          <a:endParaRPr lang="zh-TW" altLang="en-US" dirty="0">
            <a:latin typeface="微軟正黑體" panose="020B0604030504040204" pitchFamily="34" charset="-120"/>
            <a:ea typeface="微軟正黑體" panose="020B0604030504040204" pitchFamily="34" charset="-120"/>
          </a:endParaRPr>
        </a:p>
      </dgm:t>
    </dgm:pt>
    <dgm:pt modelId="{9DE23E67-BCD3-4020-B6FD-AEE22B66DF7C}" type="parTrans" cxnId="{43C98DAF-6AF3-4C8D-B3BE-93906224C270}">
      <dgm:prSet/>
      <dgm:spPr/>
      <dgm:t>
        <a:bodyPr/>
        <a:lstStyle/>
        <a:p>
          <a:endParaRPr lang="zh-TW" altLang="en-US">
            <a:latin typeface="微軟正黑體" panose="020B0604030504040204" pitchFamily="34" charset="-120"/>
            <a:ea typeface="微軟正黑體" panose="020B0604030504040204" pitchFamily="34" charset="-120"/>
          </a:endParaRPr>
        </a:p>
      </dgm:t>
    </dgm:pt>
    <dgm:pt modelId="{86071B03-C26D-4B64-AD6E-EF356AD472F0}" type="sibTrans" cxnId="{43C98DAF-6AF3-4C8D-B3BE-93906224C270}">
      <dgm:prSet/>
      <dgm:spPr/>
      <dgm:t>
        <a:bodyPr/>
        <a:lstStyle/>
        <a:p>
          <a:endParaRPr lang="zh-TW" altLang="en-US">
            <a:latin typeface="微軟正黑體" panose="020B0604030504040204" pitchFamily="34" charset="-120"/>
            <a:ea typeface="微軟正黑體" panose="020B0604030504040204" pitchFamily="34" charset="-120"/>
          </a:endParaRPr>
        </a:p>
      </dgm:t>
    </dgm:pt>
    <dgm:pt modelId="{FDB94313-C193-42C2-B013-089C61D724B9}">
      <dgm:prSet phldrT="[文字]"/>
      <dgm:spPr/>
      <dgm:t>
        <a:bodyPr/>
        <a:lstStyle/>
        <a:p>
          <a:r>
            <a:rPr lang="zh-TW" altLang="en-US" dirty="0" smtClean="0">
              <a:latin typeface="微軟正黑體" panose="020B0604030504040204" pitchFamily="34" charset="-120"/>
              <a:ea typeface="微軟正黑體" panose="020B0604030504040204" pitchFamily="34" charset="-120"/>
            </a:rPr>
            <a:t>人力</a:t>
          </a:r>
          <a:endParaRPr lang="zh-TW" altLang="en-US" dirty="0">
            <a:latin typeface="微軟正黑體" panose="020B0604030504040204" pitchFamily="34" charset="-120"/>
            <a:ea typeface="微軟正黑體" panose="020B0604030504040204" pitchFamily="34" charset="-120"/>
          </a:endParaRPr>
        </a:p>
      </dgm:t>
    </dgm:pt>
    <dgm:pt modelId="{E37D69D8-5D44-4192-93A2-775193E0B8C0}" type="parTrans" cxnId="{21CD29E1-6018-446B-A384-01C046CB9DCB}">
      <dgm:prSet/>
      <dgm:spPr/>
      <dgm:t>
        <a:bodyPr/>
        <a:lstStyle/>
        <a:p>
          <a:endParaRPr lang="zh-TW" altLang="en-US">
            <a:latin typeface="微軟正黑體" panose="020B0604030504040204" pitchFamily="34" charset="-120"/>
            <a:ea typeface="微軟正黑體" panose="020B0604030504040204" pitchFamily="34" charset="-120"/>
          </a:endParaRPr>
        </a:p>
      </dgm:t>
    </dgm:pt>
    <dgm:pt modelId="{BDAECDC0-E9D5-44DE-AD01-28BB5B134D91}" type="sibTrans" cxnId="{21CD29E1-6018-446B-A384-01C046CB9DCB}">
      <dgm:prSet/>
      <dgm:spPr/>
      <dgm:t>
        <a:bodyPr/>
        <a:lstStyle/>
        <a:p>
          <a:endParaRPr lang="zh-TW" altLang="en-US">
            <a:latin typeface="微軟正黑體" panose="020B0604030504040204" pitchFamily="34" charset="-120"/>
            <a:ea typeface="微軟正黑體" panose="020B0604030504040204" pitchFamily="34" charset="-120"/>
          </a:endParaRPr>
        </a:p>
      </dgm:t>
    </dgm:pt>
    <dgm:pt modelId="{C969FFD4-0071-4100-B6FA-5CCF6F765DE5}">
      <dgm:prSet phldrT="[文字]"/>
      <dgm:spPr/>
      <dgm:t>
        <a:bodyPr/>
        <a:lstStyle/>
        <a:p>
          <a:r>
            <a:rPr lang="zh-TW" altLang="en-US" dirty="0" smtClean="0">
              <a:latin typeface="微軟正黑體" panose="020B0604030504040204" pitchFamily="34" charset="-120"/>
              <a:ea typeface="微軟正黑體" panose="020B0604030504040204" pitchFamily="34" charset="-120"/>
            </a:rPr>
            <a:t>風力</a:t>
          </a:r>
          <a:endParaRPr lang="zh-TW" altLang="en-US" dirty="0">
            <a:latin typeface="微軟正黑體" panose="020B0604030504040204" pitchFamily="34" charset="-120"/>
            <a:ea typeface="微軟正黑體" panose="020B0604030504040204" pitchFamily="34" charset="-120"/>
          </a:endParaRPr>
        </a:p>
      </dgm:t>
    </dgm:pt>
    <dgm:pt modelId="{B52CA6BB-881C-4375-842C-5B6E430B5126}" type="parTrans" cxnId="{45C77A95-F013-48ED-87DC-7065E57ED79A}">
      <dgm:prSet/>
      <dgm:spPr/>
      <dgm:t>
        <a:bodyPr/>
        <a:lstStyle/>
        <a:p>
          <a:endParaRPr lang="zh-TW" altLang="en-US">
            <a:latin typeface="微軟正黑體" panose="020B0604030504040204" pitchFamily="34" charset="-120"/>
            <a:ea typeface="微軟正黑體" panose="020B0604030504040204" pitchFamily="34" charset="-120"/>
          </a:endParaRPr>
        </a:p>
      </dgm:t>
    </dgm:pt>
    <dgm:pt modelId="{4587B570-EF6B-42F8-9EA8-C35A0CC052E8}" type="sibTrans" cxnId="{45C77A95-F013-48ED-87DC-7065E57ED79A}">
      <dgm:prSet/>
      <dgm:spPr/>
      <dgm:t>
        <a:bodyPr/>
        <a:lstStyle/>
        <a:p>
          <a:endParaRPr lang="zh-TW" altLang="en-US">
            <a:latin typeface="微軟正黑體" panose="020B0604030504040204" pitchFamily="34" charset="-120"/>
            <a:ea typeface="微軟正黑體" panose="020B0604030504040204" pitchFamily="34" charset="-120"/>
          </a:endParaRPr>
        </a:p>
      </dgm:t>
    </dgm:pt>
    <dgm:pt modelId="{8A151B51-6F3B-4D75-B996-816FD342BEC8}">
      <dgm:prSet/>
      <dgm:spPr/>
      <dgm:t>
        <a:bodyPr/>
        <a:lstStyle/>
        <a:p>
          <a:r>
            <a:rPr lang="zh-TW" altLang="en-US" dirty="0" smtClean="0">
              <a:latin typeface="微軟正黑體" panose="020B0604030504040204" pitchFamily="34" charset="-120"/>
              <a:ea typeface="微軟正黑體" panose="020B0604030504040204" pitchFamily="34" charset="-120"/>
            </a:rPr>
            <a:t>人力</a:t>
          </a:r>
          <a:endParaRPr lang="zh-TW" altLang="en-US" dirty="0">
            <a:latin typeface="微軟正黑體" panose="020B0604030504040204" pitchFamily="34" charset="-120"/>
            <a:ea typeface="微軟正黑體" panose="020B0604030504040204" pitchFamily="34" charset="-120"/>
          </a:endParaRPr>
        </a:p>
      </dgm:t>
    </dgm:pt>
    <dgm:pt modelId="{B0C37788-599B-4E27-93EE-8EFBDD5FCD96}" type="parTrans" cxnId="{5B9E9DBB-2F6F-43A4-9DF4-3AE833FF6C52}">
      <dgm:prSet/>
      <dgm:spPr/>
      <dgm:t>
        <a:bodyPr/>
        <a:lstStyle/>
        <a:p>
          <a:endParaRPr lang="zh-TW" altLang="en-US">
            <a:latin typeface="微軟正黑體" panose="020B0604030504040204" pitchFamily="34" charset="-120"/>
            <a:ea typeface="微軟正黑體" panose="020B0604030504040204" pitchFamily="34" charset="-120"/>
          </a:endParaRPr>
        </a:p>
      </dgm:t>
    </dgm:pt>
    <dgm:pt modelId="{E71E299D-0EBC-44C6-A2BF-560EF5E80868}" type="sibTrans" cxnId="{5B9E9DBB-2F6F-43A4-9DF4-3AE833FF6C52}">
      <dgm:prSet/>
      <dgm:spPr/>
      <dgm:t>
        <a:bodyPr/>
        <a:lstStyle/>
        <a:p>
          <a:endParaRPr lang="zh-TW" altLang="en-US">
            <a:latin typeface="微軟正黑體" panose="020B0604030504040204" pitchFamily="34" charset="-120"/>
            <a:ea typeface="微軟正黑體" panose="020B0604030504040204" pitchFamily="34" charset="-120"/>
          </a:endParaRPr>
        </a:p>
      </dgm:t>
    </dgm:pt>
    <dgm:pt modelId="{243D1A1B-51EC-420C-8CB8-F2E644F75305}">
      <dgm:prSet phldrT="[文字]"/>
      <dgm:spPr/>
      <dgm:t>
        <a:bodyPr/>
        <a:lstStyle/>
        <a:p>
          <a:r>
            <a:rPr lang="zh-TW" altLang="en-US" dirty="0" smtClean="0">
              <a:latin typeface="微軟正黑體" panose="020B0604030504040204" pitchFamily="34" charset="-120"/>
              <a:ea typeface="微軟正黑體" panose="020B0604030504040204" pitchFamily="34" charset="-120"/>
            </a:rPr>
            <a:t>抬轎</a:t>
          </a:r>
          <a:endParaRPr lang="zh-TW" altLang="en-US" dirty="0">
            <a:latin typeface="微軟正黑體" panose="020B0604030504040204" pitchFamily="34" charset="-120"/>
            <a:ea typeface="微軟正黑體" panose="020B0604030504040204" pitchFamily="34" charset="-120"/>
          </a:endParaRPr>
        </a:p>
      </dgm:t>
    </dgm:pt>
    <dgm:pt modelId="{62C8AE4E-050B-4FCA-9CF1-647985427CA6}" type="parTrans" cxnId="{FC324A6F-5599-45E8-B739-0293F2A46C16}">
      <dgm:prSet/>
      <dgm:spPr/>
      <dgm:t>
        <a:bodyPr/>
        <a:lstStyle/>
        <a:p>
          <a:endParaRPr lang="zh-TW" altLang="en-US">
            <a:latin typeface="微軟正黑體" panose="020B0604030504040204" pitchFamily="34" charset="-120"/>
            <a:ea typeface="微軟正黑體" panose="020B0604030504040204" pitchFamily="34" charset="-120"/>
          </a:endParaRPr>
        </a:p>
      </dgm:t>
    </dgm:pt>
    <dgm:pt modelId="{2C9EED14-3DDF-4528-BAAB-E5AEAC3333E4}" type="sibTrans" cxnId="{FC324A6F-5599-45E8-B739-0293F2A46C16}">
      <dgm:prSet/>
      <dgm:spPr/>
      <dgm:t>
        <a:bodyPr/>
        <a:lstStyle/>
        <a:p>
          <a:endParaRPr lang="zh-TW" altLang="en-US">
            <a:latin typeface="微軟正黑體" panose="020B0604030504040204" pitchFamily="34" charset="-120"/>
            <a:ea typeface="微軟正黑體" panose="020B0604030504040204" pitchFamily="34" charset="-120"/>
          </a:endParaRPr>
        </a:p>
      </dgm:t>
    </dgm:pt>
    <dgm:pt modelId="{C6EF71CA-6E05-45F4-A966-E1FDE4CA44F1}">
      <dgm:prSet phldrT="[文字]"/>
      <dgm:spPr/>
      <dgm:t>
        <a:bodyPr/>
        <a:lstStyle/>
        <a:p>
          <a:r>
            <a:rPr lang="zh-TW" altLang="en-US" dirty="0" smtClean="0">
              <a:latin typeface="微軟正黑體" panose="020B0604030504040204" pitchFamily="34" charset="-120"/>
              <a:ea typeface="微軟正黑體" panose="020B0604030504040204" pitchFamily="34" charset="-120"/>
            </a:rPr>
            <a:t>背負</a:t>
          </a:r>
          <a:endParaRPr lang="zh-TW" altLang="en-US" dirty="0">
            <a:latin typeface="微軟正黑體" panose="020B0604030504040204" pitchFamily="34" charset="-120"/>
            <a:ea typeface="微軟正黑體" panose="020B0604030504040204" pitchFamily="34" charset="-120"/>
          </a:endParaRPr>
        </a:p>
      </dgm:t>
    </dgm:pt>
    <dgm:pt modelId="{98C6C45C-7A2E-4870-943A-DF16F26202AE}" type="parTrans" cxnId="{218C004E-C6A9-4C9E-A6A9-78E4C155E8C1}">
      <dgm:prSet/>
      <dgm:spPr/>
      <dgm:t>
        <a:bodyPr/>
        <a:lstStyle/>
        <a:p>
          <a:endParaRPr lang="zh-TW" altLang="en-US">
            <a:latin typeface="微軟正黑體" panose="020B0604030504040204" pitchFamily="34" charset="-120"/>
            <a:ea typeface="微軟正黑體" panose="020B0604030504040204" pitchFamily="34" charset="-120"/>
          </a:endParaRPr>
        </a:p>
      </dgm:t>
    </dgm:pt>
    <dgm:pt modelId="{C9C131D1-EB96-41D7-933B-262AACFEAA02}" type="sibTrans" cxnId="{218C004E-C6A9-4C9E-A6A9-78E4C155E8C1}">
      <dgm:prSet/>
      <dgm:spPr/>
      <dgm:t>
        <a:bodyPr/>
        <a:lstStyle/>
        <a:p>
          <a:endParaRPr lang="zh-TW" altLang="en-US">
            <a:latin typeface="微軟正黑體" panose="020B0604030504040204" pitchFamily="34" charset="-120"/>
            <a:ea typeface="微軟正黑體" panose="020B0604030504040204" pitchFamily="34" charset="-120"/>
          </a:endParaRPr>
        </a:p>
      </dgm:t>
    </dgm:pt>
    <dgm:pt modelId="{D0A2CD74-83CF-43DE-8325-22967E866C86}">
      <dgm:prSet/>
      <dgm:spPr/>
      <dgm:t>
        <a:bodyPr/>
        <a:lstStyle/>
        <a:p>
          <a:r>
            <a:rPr lang="zh-TW" altLang="en-US" dirty="0" smtClean="0">
              <a:latin typeface="微軟正黑體" panose="020B0604030504040204" pitchFamily="34" charset="-120"/>
              <a:ea typeface="微軟正黑體" panose="020B0604030504040204" pitchFamily="34" charset="-120"/>
            </a:rPr>
            <a:t>獸力</a:t>
          </a:r>
          <a:endParaRPr lang="zh-TW" altLang="en-US" dirty="0">
            <a:latin typeface="微軟正黑體" panose="020B0604030504040204" pitchFamily="34" charset="-120"/>
            <a:ea typeface="微軟正黑體" panose="020B0604030504040204" pitchFamily="34" charset="-120"/>
          </a:endParaRPr>
        </a:p>
      </dgm:t>
    </dgm:pt>
    <dgm:pt modelId="{AAB197C0-C48C-42BB-88D0-7BF9E067A4FA}" type="parTrans" cxnId="{505006DB-75B8-4DC5-8691-76F94FE9B6F6}">
      <dgm:prSet/>
      <dgm:spPr/>
      <dgm:t>
        <a:bodyPr/>
        <a:lstStyle/>
        <a:p>
          <a:endParaRPr lang="zh-TW" altLang="en-US">
            <a:latin typeface="微軟正黑體" panose="020B0604030504040204" pitchFamily="34" charset="-120"/>
            <a:ea typeface="微軟正黑體" panose="020B0604030504040204" pitchFamily="34" charset="-120"/>
          </a:endParaRPr>
        </a:p>
      </dgm:t>
    </dgm:pt>
    <dgm:pt modelId="{79D18099-52E8-4D80-81E2-DC947FC3B7CF}" type="sibTrans" cxnId="{505006DB-75B8-4DC5-8691-76F94FE9B6F6}">
      <dgm:prSet/>
      <dgm:spPr/>
      <dgm:t>
        <a:bodyPr/>
        <a:lstStyle/>
        <a:p>
          <a:endParaRPr lang="zh-TW" altLang="en-US">
            <a:latin typeface="微軟正黑體" panose="020B0604030504040204" pitchFamily="34" charset="-120"/>
            <a:ea typeface="微軟正黑體" panose="020B0604030504040204" pitchFamily="34" charset="-120"/>
          </a:endParaRPr>
        </a:p>
      </dgm:t>
    </dgm:pt>
    <dgm:pt modelId="{2BCCCDE0-46B7-4819-997A-F3F1368FAA62}">
      <dgm:prSet/>
      <dgm:spPr/>
      <dgm:t>
        <a:bodyPr/>
        <a:lstStyle/>
        <a:p>
          <a:r>
            <a:rPr lang="zh-TW" altLang="en-US" dirty="0" smtClean="0">
              <a:latin typeface="微軟正黑體" panose="020B0604030504040204" pitchFamily="34" charset="-120"/>
              <a:ea typeface="微軟正黑體" panose="020B0604030504040204" pitchFamily="34" charset="-120"/>
            </a:rPr>
            <a:t>小船</a:t>
          </a:r>
          <a:endParaRPr lang="zh-TW" altLang="en-US" dirty="0">
            <a:latin typeface="微軟正黑體" panose="020B0604030504040204" pitchFamily="34" charset="-120"/>
            <a:ea typeface="微軟正黑體" panose="020B0604030504040204" pitchFamily="34" charset="-120"/>
          </a:endParaRPr>
        </a:p>
      </dgm:t>
    </dgm:pt>
    <dgm:pt modelId="{C243D3B2-92DC-4407-BC8D-A548953E7FCB}" type="parTrans" cxnId="{777BB3DE-C0C8-4D58-989F-C69B23D8C122}">
      <dgm:prSet/>
      <dgm:spPr/>
      <dgm:t>
        <a:bodyPr/>
        <a:lstStyle/>
        <a:p>
          <a:endParaRPr lang="zh-TW" altLang="en-US">
            <a:latin typeface="微軟正黑體" panose="020B0604030504040204" pitchFamily="34" charset="-120"/>
            <a:ea typeface="微軟正黑體" panose="020B0604030504040204" pitchFamily="34" charset="-120"/>
          </a:endParaRPr>
        </a:p>
      </dgm:t>
    </dgm:pt>
    <dgm:pt modelId="{7090D170-2982-45B7-9642-6045B2A54F96}" type="sibTrans" cxnId="{777BB3DE-C0C8-4D58-989F-C69B23D8C122}">
      <dgm:prSet/>
      <dgm:spPr/>
      <dgm:t>
        <a:bodyPr/>
        <a:lstStyle/>
        <a:p>
          <a:endParaRPr lang="zh-TW" altLang="en-US">
            <a:latin typeface="微軟正黑體" panose="020B0604030504040204" pitchFamily="34" charset="-120"/>
            <a:ea typeface="微軟正黑體" panose="020B0604030504040204" pitchFamily="34" charset="-120"/>
          </a:endParaRPr>
        </a:p>
      </dgm:t>
    </dgm:pt>
    <dgm:pt modelId="{A9CFF2BE-E3AB-4421-8F8A-12EEBF4F0561}">
      <dgm:prSet/>
      <dgm:spPr/>
      <dgm:t>
        <a:bodyPr/>
        <a:lstStyle/>
        <a:p>
          <a:r>
            <a:rPr lang="zh-TW" altLang="en-US" dirty="0" smtClean="0">
              <a:latin typeface="微軟正黑體" panose="020B0604030504040204" pitchFamily="34" charset="-120"/>
              <a:ea typeface="微軟正黑體" panose="020B0604030504040204" pitchFamily="34" charset="-120"/>
            </a:rPr>
            <a:t>竹筏</a:t>
          </a:r>
          <a:endParaRPr lang="zh-TW" altLang="en-US" dirty="0">
            <a:latin typeface="微軟正黑體" panose="020B0604030504040204" pitchFamily="34" charset="-120"/>
            <a:ea typeface="微軟正黑體" panose="020B0604030504040204" pitchFamily="34" charset="-120"/>
          </a:endParaRPr>
        </a:p>
      </dgm:t>
    </dgm:pt>
    <dgm:pt modelId="{7EA39C44-03A4-4170-8641-87B7CE00AD6E}" type="parTrans" cxnId="{5875C08E-CF7D-4D4A-A97A-7BA3E54C496A}">
      <dgm:prSet/>
      <dgm:spPr/>
      <dgm:t>
        <a:bodyPr/>
        <a:lstStyle/>
        <a:p>
          <a:endParaRPr lang="zh-TW" altLang="en-US">
            <a:latin typeface="微軟正黑體" panose="020B0604030504040204" pitchFamily="34" charset="-120"/>
            <a:ea typeface="微軟正黑體" panose="020B0604030504040204" pitchFamily="34" charset="-120"/>
          </a:endParaRPr>
        </a:p>
      </dgm:t>
    </dgm:pt>
    <dgm:pt modelId="{BDB2CB42-03EC-4D4B-A794-EC0F195B52CF}" type="sibTrans" cxnId="{5875C08E-CF7D-4D4A-A97A-7BA3E54C496A}">
      <dgm:prSet/>
      <dgm:spPr/>
      <dgm:t>
        <a:bodyPr/>
        <a:lstStyle/>
        <a:p>
          <a:endParaRPr lang="zh-TW" altLang="en-US">
            <a:latin typeface="微軟正黑體" panose="020B0604030504040204" pitchFamily="34" charset="-120"/>
            <a:ea typeface="微軟正黑體" panose="020B0604030504040204" pitchFamily="34" charset="-120"/>
          </a:endParaRPr>
        </a:p>
      </dgm:t>
    </dgm:pt>
    <dgm:pt modelId="{03036961-FCFA-41EF-84FC-FE2C6C8E4D90}">
      <dgm:prSet/>
      <dgm:spPr/>
      <dgm:t>
        <a:bodyPr/>
        <a:lstStyle/>
        <a:p>
          <a:r>
            <a:rPr lang="zh-TW" altLang="en-US" dirty="0" smtClean="0">
              <a:latin typeface="微軟正黑體" panose="020B0604030504040204" pitchFamily="34" charset="-120"/>
              <a:ea typeface="微軟正黑體" panose="020B0604030504040204" pitchFamily="34" charset="-120"/>
            </a:rPr>
            <a:t>帆船</a:t>
          </a:r>
          <a:endParaRPr lang="zh-TW" altLang="en-US" dirty="0">
            <a:latin typeface="微軟正黑體" panose="020B0604030504040204" pitchFamily="34" charset="-120"/>
            <a:ea typeface="微軟正黑體" panose="020B0604030504040204" pitchFamily="34" charset="-120"/>
          </a:endParaRPr>
        </a:p>
      </dgm:t>
    </dgm:pt>
    <dgm:pt modelId="{6C52B454-D17C-4345-BF10-682DECE377E2}" type="parTrans" cxnId="{553ECEDD-9C4B-45F3-9172-E3B5BC79E233}">
      <dgm:prSet/>
      <dgm:spPr/>
      <dgm:t>
        <a:bodyPr/>
        <a:lstStyle/>
        <a:p>
          <a:endParaRPr lang="zh-TW" altLang="en-US">
            <a:latin typeface="微軟正黑體" panose="020B0604030504040204" pitchFamily="34" charset="-120"/>
            <a:ea typeface="微軟正黑體" panose="020B0604030504040204" pitchFamily="34" charset="-120"/>
          </a:endParaRPr>
        </a:p>
      </dgm:t>
    </dgm:pt>
    <dgm:pt modelId="{4B0979EC-118A-454E-A885-F39475D0D575}" type="sibTrans" cxnId="{553ECEDD-9C4B-45F3-9172-E3B5BC79E233}">
      <dgm:prSet/>
      <dgm:spPr/>
      <dgm:t>
        <a:bodyPr/>
        <a:lstStyle/>
        <a:p>
          <a:endParaRPr lang="zh-TW" altLang="en-US">
            <a:latin typeface="微軟正黑體" panose="020B0604030504040204" pitchFamily="34" charset="-120"/>
            <a:ea typeface="微軟正黑體" panose="020B0604030504040204" pitchFamily="34" charset="-120"/>
          </a:endParaRPr>
        </a:p>
      </dgm:t>
    </dgm:pt>
    <dgm:pt modelId="{2F82B12E-CE75-4686-9604-FB4005F6C1EC}">
      <dgm:prSet/>
      <dgm:spPr/>
      <dgm:t>
        <a:bodyPr/>
        <a:lstStyle/>
        <a:p>
          <a:r>
            <a:rPr lang="zh-TW" altLang="en-US" dirty="0" smtClean="0">
              <a:latin typeface="微軟正黑體" panose="020B0604030504040204" pitchFamily="34" charset="-120"/>
              <a:ea typeface="微軟正黑體" panose="020B0604030504040204" pitchFamily="34" charset="-120"/>
            </a:rPr>
            <a:t>演變</a:t>
          </a:r>
          <a:endParaRPr lang="zh-TW" altLang="en-US" dirty="0">
            <a:latin typeface="微軟正黑體" panose="020B0604030504040204" pitchFamily="34" charset="-120"/>
            <a:ea typeface="微軟正黑體" panose="020B0604030504040204" pitchFamily="34" charset="-120"/>
          </a:endParaRPr>
        </a:p>
      </dgm:t>
    </dgm:pt>
    <dgm:pt modelId="{7F3B6DA5-7085-4F31-8631-BCCB4F667FCD}" type="parTrans" cxnId="{7DD98FA6-EA08-4F83-9CC7-F4D6FDBF04D5}">
      <dgm:prSet/>
      <dgm:spPr/>
      <dgm:t>
        <a:bodyPr/>
        <a:lstStyle/>
        <a:p>
          <a:endParaRPr lang="zh-TW" altLang="en-US">
            <a:latin typeface="微軟正黑體" panose="020B0604030504040204" pitchFamily="34" charset="-120"/>
            <a:ea typeface="微軟正黑體" panose="020B0604030504040204" pitchFamily="34" charset="-120"/>
          </a:endParaRPr>
        </a:p>
      </dgm:t>
    </dgm:pt>
    <dgm:pt modelId="{74F51FC0-7B5C-46EF-9F12-152094794E7A}" type="sibTrans" cxnId="{7DD98FA6-EA08-4F83-9CC7-F4D6FDBF04D5}">
      <dgm:prSet/>
      <dgm:spPr/>
      <dgm:t>
        <a:bodyPr/>
        <a:lstStyle/>
        <a:p>
          <a:endParaRPr lang="zh-TW" altLang="en-US">
            <a:latin typeface="微軟正黑體" panose="020B0604030504040204" pitchFamily="34" charset="-120"/>
            <a:ea typeface="微軟正黑體" panose="020B0604030504040204" pitchFamily="34" charset="-120"/>
          </a:endParaRPr>
        </a:p>
      </dgm:t>
    </dgm:pt>
    <dgm:pt modelId="{89CAE94B-A73D-4139-82E6-FB593F72C661}">
      <dgm:prSet/>
      <dgm:spPr/>
      <dgm:t>
        <a:bodyPr/>
        <a:lstStyle/>
        <a:p>
          <a:r>
            <a:rPr lang="zh-TW" altLang="en-US" dirty="0" smtClean="0">
              <a:latin typeface="微軟正黑體" panose="020B0604030504040204" pitchFamily="34" charset="-120"/>
              <a:ea typeface="微軟正黑體" panose="020B0604030504040204" pitchFamily="34" charset="-120"/>
            </a:rPr>
            <a:t>三輪車</a:t>
          </a:r>
          <a:endParaRPr lang="zh-TW" altLang="en-US" dirty="0">
            <a:latin typeface="微軟正黑體" panose="020B0604030504040204" pitchFamily="34" charset="-120"/>
            <a:ea typeface="微軟正黑體" panose="020B0604030504040204" pitchFamily="34" charset="-120"/>
          </a:endParaRPr>
        </a:p>
      </dgm:t>
    </dgm:pt>
    <dgm:pt modelId="{FFF64116-F076-4B09-8726-20D3BC49C035}" type="parTrans" cxnId="{F36F7C0F-5D5E-4A0D-A563-086555B6E24F}">
      <dgm:prSet/>
      <dgm:spPr/>
      <dgm:t>
        <a:bodyPr/>
        <a:lstStyle/>
        <a:p>
          <a:endParaRPr lang="zh-TW" altLang="en-US">
            <a:latin typeface="微軟正黑體" panose="020B0604030504040204" pitchFamily="34" charset="-120"/>
            <a:ea typeface="微軟正黑體" panose="020B0604030504040204" pitchFamily="34" charset="-120"/>
          </a:endParaRPr>
        </a:p>
      </dgm:t>
    </dgm:pt>
    <dgm:pt modelId="{3C21703E-116C-414E-B5C9-DB39DAE902F5}" type="sibTrans" cxnId="{F36F7C0F-5D5E-4A0D-A563-086555B6E24F}">
      <dgm:prSet/>
      <dgm:spPr/>
      <dgm:t>
        <a:bodyPr/>
        <a:lstStyle/>
        <a:p>
          <a:endParaRPr lang="zh-TW" altLang="en-US">
            <a:latin typeface="微軟正黑體" panose="020B0604030504040204" pitchFamily="34" charset="-120"/>
            <a:ea typeface="微軟正黑體" panose="020B0604030504040204" pitchFamily="34" charset="-120"/>
          </a:endParaRPr>
        </a:p>
      </dgm:t>
    </dgm:pt>
    <dgm:pt modelId="{26A59900-342A-41E0-B1B1-F520498902F8}">
      <dgm:prSet/>
      <dgm:spPr/>
      <dgm:t>
        <a:bodyPr/>
        <a:lstStyle/>
        <a:p>
          <a:r>
            <a:rPr lang="zh-TW" altLang="en-US" dirty="0" smtClean="0">
              <a:latin typeface="微軟正黑體" panose="020B0604030504040204" pitchFamily="34" charset="-120"/>
              <a:ea typeface="微軟正黑體" panose="020B0604030504040204" pitchFamily="34" charset="-120"/>
            </a:rPr>
            <a:t>臺車</a:t>
          </a:r>
          <a:endParaRPr lang="zh-TW" altLang="en-US" dirty="0">
            <a:latin typeface="微軟正黑體" panose="020B0604030504040204" pitchFamily="34" charset="-120"/>
            <a:ea typeface="微軟正黑體" panose="020B0604030504040204" pitchFamily="34" charset="-120"/>
          </a:endParaRPr>
        </a:p>
      </dgm:t>
    </dgm:pt>
    <dgm:pt modelId="{2C5A9262-FA99-4690-9120-23B5D4A3FE06}" type="parTrans" cxnId="{61DF5C8D-B9AF-40CF-BDBB-2B1683F9FD1C}">
      <dgm:prSet/>
      <dgm:spPr/>
      <dgm:t>
        <a:bodyPr/>
        <a:lstStyle/>
        <a:p>
          <a:endParaRPr lang="zh-TW" altLang="en-US">
            <a:latin typeface="微軟正黑體" panose="020B0604030504040204" pitchFamily="34" charset="-120"/>
            <a:ea typeface="微軟正黑體" panose="020B0604030504040204" pitchFamily="34" charset="-120"/>
          </a:endParaRPr>
        </a:p>
      </dgm:t>
    </dgm:pt>
    <dgm:pt modelId="{503BEFF6-7105-4B65-AF4F-B02E03D9FF29}" type="sibTrans" cxnId="{61DF5C8D-B9AF-40CF-BDBB-2B1683F9FD1C}">
      <dgm:prSet/>
      <dgm:spPr/>
      <dgm:t>
        <a:bodyPr/>
        <a:lstStyle/>
        <a:p>
          <a:endParaRPr lang="zh-TW" altLang="en-US">
            <a:latin typeface="微軟正黑體" panose="020B0604030504040204" pitchFamily="34" charset="-120"/>
            <a:ea typeface="微軟正黑體" panose="020B0604030504040204" pitchFamily="34" charset="-120"/>
          </a:endParaRPr>
        </a:p>
      </dgm:t>
    </dgm:pt>
    <dgm:pt modelId="{619A9328-F4EC-452D-AD58-E8A481FCF82F}">
      <dgm:prSet/>
      <dgm:spPr/>
      <dgm:t>
        <a:bodyPr/>
        <a:lstStyle/>
        <a:p>
          <a:r>
            <a:rPr lang="zh-TW" altLang="en-US" dirty="0" smtClean="0">
              <a:latin typeface="微軟正黑體" panose="020B0604030504040204" pitchFamily="34" charset="-120"/>
              <a:ea typeface="微軟正黑體" panose="020B0604030504040204" pitchFamily="34" charset="-120"/>
            </a:rPr>
            <a:t>板車</a:t>
          </a:r>
          <a:endParaRPr lang="zh-TW" altLang="en-US" dirty="0">
            <a:latin typeface="微軟正黑體" panose="020B0604030504040204" pitchFamily="34" charset="-120"/>
            <a:ea typeface="微軟正黑體" panose="020B0604030504040204" pitchFamily="34" charset="-120"/>
          </a:endParaRPr>
        </a:p>
      </dgm:t>
    </dgm:pt>
    <dgm:pt modelId="{E13422C5-27C7-4A0C-8F12-0249F08C0195}" type="parTrans" cxnId="{FAB1178D-852B-4C22-A34F-3AE37B8A921F}">
      <dgm:prSet/>
      <dgm:spPr/>
      <dgm:t>
        <a:bodyPr/>
        <a:lstStyle/>
        <a:p>
          <a:endParaRPr lang="zh-TW" altLang="en-US">
            <a:latin typeface="微軟正黑體" panose="020B0604030504040204" pitchFamily="34" charset="-120"/>
            <a:ea typeface="微軟正黑體" panose="020B0604030504040204" pitchFamily="34" charset="-120"/>
          </a:endParaRPr>
        </a:p>
      </dgm:t>
    </dgm:pt>
    <dgm:pt modelId="{75326F0D-02FA-44AF-8307-B70289EA746A}" type="sibTrans" cxnId="{FAB1178D-852B-4C22-A34F-3AE37B8A921F}">
      <dgm:prSet/>
      <dgm:spPr/>
      <dgm:t>
        <a:bodyPr/>
        <a:lstStyle/>
        <a:p>
          <a:endParaRPr lang="zh-TW" altLang="en-US">
            <a:latin typeface="微軟正黑體" panose="020B0604030504040204" pitchFamily="34" charset="-120"/>
            <a:ea typeface="微軟正黑體" panose="020B0604030504040204" pitchFamily="34" charset="-120"/>
          </a:endParaRPr>
        </a:p>
      </dgm:t>
    </dgm:pt>
    <dgm:pt modelId="{6FCE9C94-4018-44DB-8A96-4B3FA69C967C}" type="pres">
      <dgm:prSet presAssocID="{AAADCE43-5E70-426D-AC19-B13F009B0EC8}" presName="hierChild1" presStyleCnt="0">
        <dgm:presLayoutVars>
          <dgm:orgChart val="1"/>
          <dgm:chPref val="1"/>
          <dgm:dir/>
          <dgm:animOne val="branch"/>
          <dgm:animLvl val="lvl"/>
          <dgm:resizeHandles/>
        </dgm:presLayoutVars>
      </dgm:prSet>
      <dgm:spPr/>
      <dgm:t>
        <a:bodyPr/>
        <a:lstStyle/>
        <a:p>
          <a:endParaRPr lang="zh-TW" altLang="en-US"/>
        </a:p>
      </dgm:t>
    </dgm:pt>
    <dgm:pt modelId="{677C88A0-0F55-40DF-A11F-787D29D2EA67}" type="pres">
      <dgm:prSet presAssocID="{AA67160C-EFB7-42C4-8D3D-B468D2612BC2}" presName="hierRoot1" presStyleCnt="0">
        <dgm:presLayoutVars>
          <dgm:hierBranch val="init"/>
        </dgm:presLayoutVars>
      </dgm:prSet>
      <dgm:spPr/>
    </dgm:pt>
    <dgm:pt modelId="{54641F5C-29C6-42EE-9549-04689376E954}" type="pres">
      <dgm:prSet presAssocID="{AA67160C-EFB7-42C4-8D3D-B468D2612BC2}" presName="rootComposite1" presStyleCnt="0"/>
      <dgm:spPr/>
    </dgm:pt>
    <dgm:pt modelId="{7FF68B3F-D843-48F3-AF1B-B055D7A44F6C}" type="pres">
      <dgm:prSet presAssocID="{AA67160C-EFB7-42C4-8D3D-B468D2612BC2}" presName="rootText1" presStyleLbl="node0" presStyleIdx="0" presStyleCnt="1" custLinFactNeighborX="1402" custLinFactNeighborY="1262">
        <dgm:presLayoutVars>
          <dgm:chPref val="3"/>
        </dgm:presLayoutVars>
      </dgm:prSet>
      <dgm:spPr/>
      <dgm:t>
        <a:bodyPr/>
        <a:lstStyle/>
        <a:p>
          <a:endParaRPr lang="zh-TW" altLang="en-US"/>
        </a:p>
      </dgm:t>
    </dgm:pt>
    <dgm:pt modelId="{2FD8C4A5-313A-4D4D-9AA8-8DA114D98155}" type="pres">
      <dgm:prSet presAssocID="{AA67160C-EFB7-42C4-8D3D-B468D2612BC2}" presName="rootConnector1" presStyleLbl="node1" presStyleIdx="0" presStyleCnt="0"/>
      <dgm:spPr/>
      <dgm:t>
        <a:bodyPr/>
        <a:lstStyle/>
        <a:p>
          <a:endParaRPr lang="zh-TW" altLang="en-US"/>
        </a:p>
      </dgm:t>
    </dgm:pt>
    <dgm:pt modelId="{95D3D134-C169-47DE-9FBC-4B4BCDF9ECA2}" type="pres">
      <dgm:prSet presAssocID="{AA67160C-EFB7-42C4-8D3D-B468D2612BC2}" presName="hierChild2" presStyleCnt="0"/>
      <dgm:spPr/>
    </dgm:pt>
    <dgm:pt modelId="{BD08F2AB-C716-4E86-8522-8E46D5D7F38A}" type="pres">
      <dgm:prSet presAssocID="{9229AF06-2D05-4BC0-95EB-1EF68A223891}" presName="Name64" presStyleLbl="parChTrans1D2" presStyleIdx="0" presStyleCnt="2"/>
      <dgm:spPr/>
      <dgm:t>
        <a:bodyPr/>
        <a:lstStyle/>
        <a:p>
          <a:endParaRPr lang="zh-TW" altLang="en-US"/>
        </a:p>
      </dgm:t>
    </dgm:pt>
    <dgm:pt modelId="{6E7695FA-E2BD-4995-9A5D-F99F5B7CEF72}" type="pres">
      <dgm:prSet presAssocID="{2DF02F17-224C-4836-B0B1-470EA3F0DD59}" presName="hierRoot2" presStyleCnt="0">
        <dgm:presLayoutVars>
          <dgm:hierBranch val="init"/>
        </dgm:presLayoutVars>
      </dgm:prSet>
      <dgm:spPr/>
    </dgm:pt>
    <dgm:pt modelId="{46A7628B-9C05-4769-BA94-76454EC5124F}" type="pres">
      <dgm:prSet presAssocID="{2DF02F17-224C-4836-B0B1-470EA3F0DD59}" presName="rootComposite" presStyleCnt="0"/>
      <dgm:spPr/>
    </dgm:pt>
    <dgm:pt modelId="{924D3094-0A82-4924-AD6B-FF4AE65CB8B2}" type="pres">
      <dgm:prSet presAssocID="{2DF02F17-224C-4836-B0B1-470EA3F0DD59}" presName="rootText" presStyleLbl="node2" presStyleIdx="0" presStyleCnt="2">
        <dgm:presLayoutVars>
          <dgm:chPref val="3"/>
        </dgm:presLayoutVars>
      </dgm:prSet>
      <dgm:spPr/>
      <dgm:t>
        <a:bodyPr/>
        <a:lstStyle/>
        <a:p>
          <a:endParaRPr lang="zh-TW" altLang="en-US"/>
        </a:p>
      </dgm:t>
    </dgm:pt>
    <dgm:pt modelId="{08C77304-CB46-4653-8CC7-7945EE9C8A83}" type="pres">
      <dgm:prSet presAssocID="{2DF02F17-224C-4836-B0B1-470EA3F0DD59}" presName="rootConnector" presStyleLbl="node2" presStyleIdx="0" presStyleCnt="2"/>
      <dgm:spPr/>
      <dgm:t>
        <a:bodyPr/>
        <a:lstStyle/>
        <a:p>
          <a:endParaRPr lang="zh-TW" altLang="en-US"/>
        </a:p>
      </dgm:t>
    </dgm:pt>
    <dgm:pt modelId="{8F59184A-2388-4A84-BBA2-548709A72DD6}" type="pres">
      <dgm:prSet presAssocID="{2DF02F17-224C-4836-B0B1-470EA3F0DD59}" presName="hierChild4" presStyleCnt="0"/>
      <dgm:spPr/>
    </dgm:pt>
    <dgm:pt modelId="{DDACA236-90CD-4936-9CAF-24006EBC45C8}" type="pres">
      <dgm:prSet presAssocID="{B0C37788-599B-4E27-93EE-8EFBDD5FCD96}" presName="Name64" presStyleLbl="parChTrans1D3" presStyleIdx="0" presStyleCnt="4"/>
      <dgm:spPr/>
      <dgm:t>
        <a:bodyPr/>
        <a:lstStyle/>
        <a:p>
          <a:endParaRPr lang="zh-TW" altLang="en-US"/>
        </a:p>
      </dgm:t>
    </dgm:pt>
    <dgm:pt modelId="{A2435B86-C7D3-4D5F-AE7C-EBAAFC120659}" type="pres">
      <dgm:prSet presAssocID="{8A151B51-6F3B-4D75-B996-816FD342BEC8}" presName="hierRoot2" presStyleCnt="0">
        <dgm:presLayoutVars>
          <dgm:hierBranch val="init"/>
        </dgm:presLayoutVars>
      </dgm:prSet>
      <dgm:spPr/>
    </dgm:pt>
    <dgm:pt modelId="{00E2E120-B78C-4101-967E-521847CF07EE}" type="pres">
      <dgm:prSet presAssocID="{8A151B51-6F3B-4D75-B996-816FD342BEC8}" presName="rootComposite" presStyleCnt="0"/>
      <dgm:spPr/>
    </dgm:pt>
    <dgm:pt modelId="{ED0AB68D-9401-47D0-B2F5-C149C490AC51}" type="pres">
      <dgm:prSet presAssocID="{8A151B51-6F3B-4D75-B996-816FD342BEC8}" presName="rootText" presStyleLbl="node3" presStyleIdx="0" presStyleCnt="4">
        <dgm:presLayoutVars>
          <dgm:chPref val="3"/>
        </dgm:presLayoutVars>
      </dgm:prSet>
      <dgm:spPr/>
      <dgm:t>
        <a:bodyPr/>
        <a:lstStyle/>
        <a:p>
          <a:endParaRPr lang="zh-TW" altLang="en-US"/>
        </a:p>
      </dgm:t>
    </dgm:pt>
    <dgm:pt modelId="{A8A5ED7C-A167-461B-9E5E-204B4D1CF70E}" type="pres">
      <dgm:prSet presAssocID="{8A151B51-6F3B-4D75-B996-816FD342BEC8}" presName="rootConnector" presStyleLbl="node3" presStyleIdx="0" presStyleCnt="4"/>
      <dgm:spPr/>
      <dgm:t>
        <a:bodyPr/>
        <a:lstStyle/>
        <a:p>
          <a:endParaRPr lang="zh-TW" altLang="en-US"/>
        </a:p>
      </dgm:t>
    </dgm:pt>
    <dgm:pt modelId="{662B8AED-8DA8-4DB8-8610-56FA5F84B25D}" type="pres">
      <dgm:prSet presAssocID="{8A151B51-6F3B-4D75-B996-816FD342BEC8}" presName="hierChild4" presStyleCnt="0"/>
      <dgm:spPr/>
    </dgm:pt>
    <dgm:pt modelId="{B98D9923-A9AF-4B65-AEAA-810078DB6019}" type="pres">
      <dgm:prSet presAssocID="{620CCC79-8399-49AB-AE8F-8C2C465F9B34}" presName="Name64" presStyleLbl="parChTrans1D4" presStyleIdx="0" presStyleCnt="11"/>
      <dgm:spPr/>
      <dgm:t>
        <a:bodyPr/>
        <a:lstStyle/>
        <a:p>
          <a:endParaRPr lang="zh-TW" altLang="en-US"/>
        </a:p>
      </dgm:t>
    </dgm:pt>
    <dgm:pt modelId="{D8D45BF8-433E-4B04-8F29-047663230872}" type="pres">
      <dgm:prSet presAssocID="{CF481BD3-52EE-4CDF-8704-0DE118E57608}" presName="hierRoot2" presStyleCnt="0">
        <dgm:presLayoutVars>
          <dgm:hierBranch val="init"/>
        </dgm:presLayoutVars>
      </dgm:prSet>
      <dgm:spPr/>
    </dgm:pt>
    <dgm:pt modelId="{355B973B-6B6C-4967-B2A3-CC80C29776AB}" type="pres">
      <dgm:prSet presAssocID="{CF481BD3-52EE-4CDF-8704-0DE118E57608}" presName="rootComposite" presStyleCnt="0"/>
      <dgm:spPr/>
    </dgm:pt>
    <dgm:pt modelId="{B795C6B7-237F-46BD-8075-1CF6B72BB7F6}" type="pres">
      <dgm:prSet presAssocID="{CF481BD3-52EE-4CDF-8704-0DE118E57608}" presName="rootText" presStyleLbl="node4" presStyleIdx="0" presStyleCnt="11">
        <dgm:presLayoutVars>
          <dgm:chPref val="3"/>
        </dgm:presLayoutVars>
      </dgm:prSet>
      <dgm:spPr/>
      <dgm:t>
        <a:bodyPr/>
        <a:lstStyle/>
        <a:p>
          <a:endParaRPr lang="zh-TW" altLang="en-US"/>
        </a:p>
      </dgm:t>
    </dgm:pt>
    <dgm:pt modelId="{74D5EF39-BFBB-4D47-9ED2-131F4E9ADEE6}" type="pres">
      <dgm:prSet presAssocID="{CF481BD3-52EE-4CDF-8704-0DE118E57608}" presName="rootConnector" presStyleLbl="node4" presStyleIdx="0" presStyleCnt="11"/>
      <dgm:spPr/>
      <dgm:t>
        <a:bodyPr/>
        <a:lstStyle/>
        <a:p>
          <a:endParaRPr lang="zh-TW" altLang="en-US"/>
        </a:p>
      </dgm:t>
    </dgm:pt>
    <dgm:pt modelId="{96A40A2B-590E-4F47-8A91-EAE5D2CE6E0A}" type="pres">
      <dgm:prSet presAssocID="{CF481BD3-52EE-4CDF-8704-0DE118E57608}" presName="hierChild4" presStyleCnt="0"/>
      <dgm:spPr/>
    </dgm:pt>
    <dgm:pt modelId="{E9ED0B2C-8718-445E-B7EE-62D15D07822E}" type="pres">
      <dgm:prSet presAssocID="{CF481BD3-52EE-4CDF-8704-0DE118E57608}" presName="hierChild5" presStyleCnt="0"/>
      <dgm:spPr/>
    </dgm:pt>
    <dgm:pt modelId="{38CC1C34-9849-4321-86A5-8830F2C42810}" type="pres">
      <dgm:prSet presAssocID="{98C6C45C-7A2E-4870-943A-DF16F26202AE}" presName="Name64" presStyleLbl="parChTrans1D4" presStyleIdx="1" presStyleCnt="11"/>
      <dgm:spPr/>
      <dgm:t>
        <a:bodyPr/>
        <a:lstStyle/>
        <a:p>
          <a:endParaRPr lang="zh-TW" altLang="en-US"/>
        </a:p>
      </dgm:t>
    </dgm:pt>
    <dgm:pt modelId="{D7206710-D1E3-4845-801E-7699C3384E67}" type="pres">
      <dgm:prSet presAssocID="{C6EF71CA-6E05-45F4-A966-E1FDE4CA44F1}" presName="hierRoot2" presStyleCnt="0">
        <dgm:presLayoutVars>
          <dgm:hierBranch val="init"/>
        </dgm:presLayoutVars>
      </dgm:prSet>
      <dgm:spPr/>
    </dgm:pt>
    <dgm:pt modelId="{02F21BEE-212B-404E-804D-1578C2E9318B}" type="pres">
      <dgm:prSet presAssocID="{C6EF71CA-6E05-45F4-A966-E1FDE4CA44F1}" presName="rootComposite" presStyleCnt="0"/>
      <dgm:spPr/>
    </dgm:pt>
    <dgm:pt modelId="{7091AF97-3A04-41BB-BF8C-B58A206EC35D}" type="pres">
      <dgm:prSet presAssocID="{C6EF71CA-6E05-45F4-A966-E1FDE4CA44F1}" presName="rootText" presStyleLbl="node4" presStyleIdx="1" presStyleCnt="11">
        <dgm:presLayoutVars>
          <dgm:chPref val="3"/>
        </dgm:presLayoutVars>
      </dgm:prSet>
      <dgm:spPr/>
      <dgm:t>
        <a:bodyPr/>
        <a:lstStyle/>
        <a:p>
          <a:endParaRPr lang="zh-TW" altLang="en-US"/>
        </a:p>
      </dgm:t>
    </dgm:pt>
    <dgm:pt modelId="{07E7150D-1050-496D-B881-B32CD90A4D69}" type="pres">
      <dgm:prSet presAssocID="{C6EF71CA-6E05-45F4-A966-E1FDE4CA44F1}" presName="rootConnector" presStyleLbl="node4" presStyleIdx="1" presStyleCnt="11"/>
      <dgm:spPr/>
      <dgm:t>
        <a:bodyPr/>
        <a:lstStyle/>
        <a:p>
          <a:endParaRPr lang="zh-TW" altLang="en-US"/>
        </a:p>
      </dgm:t>
    </dgm:pt>
    <dgm:pt modelId="{71FD98E8-F67A-4C08-AE5D-8B29AD51424A}" type="pres">
      <dgm:prSet presAssocID="{C6EF71CA-6E05-45F4-A966-E1FDE4CA44F1}" presName="hierChild4" presStyleCnt="0"/>
      <dgm:spPr/>
    </dgm:pt>
    <dgm:pt modelId="{E6667EF1-C3A6-4CB7-B6A9-613F13F75ED8}" type="pres">
      <dgm:prSet presAssocID="{7F3B6DA5-7085-4F31-8631-BCCB4F667FCD}" presName="Name64" presStyleLbl="parChTrans1D4" presStyleIdx="2" presStyleCnt="11"/>
      <dgm:spPr/>
      <dgm:t>
        <a:bodyPr/>
        <a:lstStyle/>
        <a:p>
          <a:endParaRPr lang="zh-TW" altLang="en-US"/>
        </a:p>
      </dgm:t>
    </dgm:pt>
    <dgm:pt modelId="{5861EC40-77B8-4783-AB3C-06B32643C0CF}" type="pres">
      <dgm:prSet presAssocID="{2F82B12E-CE75-4686-9604-FB4005F6C1EC}" presName="hierRoot2" presStyleCnt="0">
        <dgm:presLayoutVars>
          <dgm:hierBranch val="init"/>
        </dgm:presLayoutVars>
      </dgm:prSet>
      <dgm:spPr/>
    </dgm:pt>
    <dgm:pt modelId="{F055CDE1-7AF1-4821-ABEE-7B0BC4A49FDD}" type="pres">
      <dgm:prSet presAssocID="{2F82B12E-CE75-4686-9604-FB4005F6C1EC}" presName="rootComposite" presStyleCnt="0"/>
      <dgm:spPr/>
    </dgm:pt>
    <dgm:pt modelId="{B31C4AF3-D5AD-4916-8585-E6BC2A9F30C1}" type="pres">
      <dgm:prSet presAssocID="{2F82B12E-CE75-4686-9604-FB4005F6C1EC}" presName="rootText" presStyleLbl="node4" presStyleIdx="2" presStyleCnt="11">
        <dgm:presLayoutVars>
          <dgm:chPref val="3"/>
        </dgm:presLayoutVars>
      </dgm:prSet>
      <dgm:spPr/>
      <dgm:t>
        <a:bodyPr/>
        <a:lstStyle/>
        <a:p>
          <a:endParaRPr lang="zh-TW" altLang="en-US"/>
        </a:p>
      </dgm:t>
    </dgm:pt>
    <dgm:pt modelId="{99B269F5-A1CA-48B0-9984-2DC767FF28A4}" type="pres">
      <dgm:prSet presAssocID="{2F82B12E-CE75-4686-9604-FB4005F6C1EC}" presName="rootConnector" presStyleLbl="node4" presStyleIdx="2" presStyleCnt="11"/>
      <dgm:spPr/>
      <dgm:t>
        <a:bodyPr/>
        <a:lstStyle/>
        <a:p>
          <a:endParaRPr lang="zh-TW" altLang="en-US"/>
        </a:p>
      </dgm:t>
    </dgm:pt>
    <dgm:pt modelId="{86367599-9B3E-47E0-8D68-3B2235B2D853}" type="pres">
      <dgm:prSet presAssocID="{2F82B12E-CE75-4686-9604-FB4005F6C1EC}" presName="hierChild4" presStyleCnt="0"/>
      <dgm:spPr/>
    </dgm:pt>
    <dgm:pt modelId="{04E313DC-C732-45AD-95EF-382FDF1803D7}" type="pres">
      <dgm:prSet presAssocID="{2C5A9262-FA99-4690-9120-23B5D4A3FE06}" presName="Name64" presStyleLbl="parChTrans1D4" presStyleIdx="3" presStyleCnt="11"/>
      <dgm:spPr/>
      <dgm:t>
        <a:bodyPr/>
        <a:lstStyle/>
        <a:p>
          <a:endParaRPr lang="zh-TW" altLang="en-US"/>
        </a:p>
      </dgm:t>
    </dgm:pt>
    <dgm:pt modelId="{390A0399-154D-47FF-A193-06AB1B269BCC}" type="pres">
      <dgm:prSet presAssocID="{26A59900-342A-41E0-B1B1-F520498902F8}" presName="hierRoot2" presStyleCnt="0">
        <dgm:presLayoutVars>
          <dgm:hierBranch val="init"/>
        </dgm:presLayoutVars>
      </dgm:prSet>
      <dgm:spPr/>
    </dgm:pt>
    <dgm:pt modelId="{10C5DBEE-35E6-46F6-B9DB-E2EA038215B6}" type="pres">
      <dgm:prSet presAssocID="{26A59900-342A-41E0-B1B1-F520498902F8}" presName="rootComposite" presStyleCnt="0"/>
      <dgm:spPr/>
    </dgm:pt>
    <dgm:pt modelId="{0C7A176E-00A0-4B31-9002-6E14E853AB12}" type="pres">
      <dgm:prSet presAssocID="{26A59900-342A-41E0-B1B1-F520498902F8}" presName="rootText" presStyleLbl="node4" presStyleIdx="3" presStyleCnt="11">
        <dgm:presLayoutVars>
          <dgm:chPref val="3"/>
        </dgm:presLayoutVars>
      </dgm:prSet>
      <dgm:spPr/>
      <dgm:t>
        <a:bodyPr/>
        <a:lstStyle/>
        <a:p>
          <a:endParaRPr lang="zh-TW" altLang="en-US"/>
        </a:p>
      </dgm:t>
    </dgm:pt>
    <dgm:pt modelId="{99A77F3F-F733-480E-90DD-0FCA2DF8BBCE}" type="pres">
      <dgm:prSet presAssocID="{26A59900-342A-41E0-B1B1-F520498902F8}" presName="rootConnector" presStyleLbl="node4" presStyleIdx="3" presStyleCnt="11"/>
      <dgm:spPr/>
      <dgm:t>
        <a:bodyPr/>
        <a:lstStyle/>
        <a:p>
          <a:endParaRPr lang="zh-TW" altLang="en-US"/>
        </a:p>
      </dgm:t>
    </dgm:pt>
    <dgm:pt modelId="{E42325F9-98C3-41A0-8E6F-F768CFC2886E}" type="pres">
      <dgm:prSet presAssocID="{26A59900-342A-41E0-B1B1-F520498902F8}" presName="hierChild4" presStyleCnt="0"/>
      <dgm:spPr/>
    </dgm:pt>
    <dgm:pt modelId="{D0EC7122-38EF-463D-91B5-C7B737E094FE}" type="pres">
      <dgm:prSet presAssocID="{26A59900-342A-41E0-B1B1-F520498902F8}" presName="hierChild5" presStyleCnt="0"/>
      <dgm:spPr/>
    </dgm:pt>
    <dgm:pt modelId="{D2B28F85-3DF9-4BCE-ACDC-8451930ADDF3}" type="pres">
      <dgm:prSet presAssocID="{E13422C5-27C7-4A0C-8F12-0249F08C0195}" presName="Name64" presStyleLbl="parChTrans1D4" presStyleIdx="4" presStyleCnt="11"/>
      <dgm:spPr/>
      <dgm:t>
        <a:bodyPr/>
        <a:lstStyle/>
        <a:p>
          <a:endParaRPr lang="zh-TW" altLang="en-US"/>
        </a:p>
      </dgm:t>
    </dgm:pt>
    <dgm:pt modelId="{B1DB0E0B-12D4-426F-87BC-5D87A9FEACC9}" type="pres">
      <dgm:prSet presAssocID="{619A9328-F4EC-452D-AD58-E8A481FCF82F}" presName="hierRoot2" presStyleCnt="0">
        <dgm:presLayoutVars>
          <dgm:hierBranch val="init"/>
        </dgm:presLayoutVars>
      </dgm:prSet>
      <dgm:spPr/>
    </dgm:pt>
    <dgm:pt modelId="{2D392FC8-9FA1-43CD-9668-80A150DC4987}" type="pres">
      <dgm:prSet presAssocID="{619A9328-F4EC-452D-AD58-E8A481FCF82F}" presName="rootComposite" presStyleCnt="0"/>
      <dgm:spPr/>
    </dgm:pt>
    <dgm:pt modelId="{8E848C92-9478-4B01-8A72-1E3ACA368081}" type="pres">
      <dgm:prSet presAssocID="{619A9328-F4EC-452D-AD58-E8A481FCF82F}" presName="rootText" presStyleLbl="node4" presStyleIdx="4" presStyleCnt="11">
        <dgm:presLayoutVars>
          <dgm:chPref val="3"/>
        </dgm:presLayoutVars>
      </dgm:prSet>
      <dgm:spPr/>
      <dgm:t>
        <a:bodyPr/>
        <a:lstStyle/>
        <a:p>
          <a:endParaRPr lang="zh-TW" altLang="en-US"/>
        </a:p>
      </dgm:t>
    </dgm:pt>
    <dgm:pt modelId="{615EACD3-471F-447B-ADF3-70A9FCCD4EC8}" type="pres">
      <dgm:prSet presAssocID="{619A9328-F4EC-452D-AD58-E8A481FCF82F}" presName="rootConnector" presStyleLbl="node4" presStyleIdx="4" presStyleCnt="11"/>
      <dgm:spPr/>
      <dgm:t>
        <a:bodyPr/>
        <a:lstStyle/>
        <a:p>
          <a:endParaRPr lang="zh-TW" altLang="en-US"/>
        </a:p>
      </dgm:t>
    </dgm:pt>
    <dgm:pt modelId="{A5D6C8E8-3456-44B6-8E90-90ED7A9037F9}" type="pres">
      <dgm:prSet presAssocID="{619A9328-F4EC-452D-AD58-E8A481FCF82F}" presName="hierChild4" presStyleCnt="0"/>
      <dgm:spPr/>
    </dgm:pt>
    <dgm:pt modelId="{A8BE9C2F-8F6A-4D0C-9587-14CD010A8201}" type="pres">
      <dgm:prSet presAssocID="{619A9328-F4EC-452D-AD58-E8A481FCF82F}" presName="hierChild5" presStyleCnt="0"/>
      <dgm:spPr/>
    </dgm:pt>
    <dgm:pt modelId="{3C112CBA-CCCA-4FC2-993D-286F1247A64C}" type="pres">
      <dgm:prSet presAssocID="{FFF64116-F076-4B09-8726-20D3BC49C035}" presName="Name64" presStyleLbl="parChTrans1D4" presStyleIdx="5" presStyleCnt="11"/>
      <dgm:spPr/>
      <dgm:t>
        <a:bodyPr/>
        <a:lstStyle/>
        <a:p>
          <a:endParaRPr lang="zh-TW" altLang="en-US"/>
        </a:p>
      </dgm:t>
    </dgm:pt>
    <dgm:pt modelId="{89FFAF34-B458-4179-B801-94E14CAD03A0}" type="pres">
      <dgm:prSet presAssocID="{89CAE94B-A73D-4139-82E6-FB593F72C661}" presName="hierRoot2" presStyleCnt="0">
        <dgm:presLayoutVars>
          <dgm:hierBranch val="init"/>
        </dgm:presLayoutVars>
      </dgm:prSet>
      <dgm:spPr/>
    </dgm:pt>
    <dgm:pt modelId="{02940596-DA71-4B8F-BE7B-6315B651FDAB}" type="pres">
      <dgm:prSet presAssocID="{89CAE94B-A73D-4139-82E6-FB593F72C661}" presName="rootComposite" presStyleCnt="0"/>
      <dgm:spPr/>
    </dgm:pt>
    <dgm:pt modelId="{81544915-7E34-4413-A4C9-DD647456F3D4}" type="pres">
      <dgm:prSet presAssocID="{89CAE94B-A73D-4139-82E6-FB593F72C661}" presName="rootText" presStyleLbl="node4" presStyleIdx="5" presStyleCnt="11">
        <dgm:presLayoutVars>
          <dgm:chPref val="3"/>
        </dgm:presLayoutVars>
      </dgm:prSet>
      <dgm:spPr/>
      <dgm:t>
        <a:bodyPr/>
        <a:lstStyle/>
        <a:p>
          <a:endParaRPr lang="zh-TW" altLang="en-US"/>
        </a:p>
      </dgm:t>
    </dgm:pt>
    <dgm:pt modelId="{3A7A6268-E21D-4A27-8A3E-D163852C4832}" type="pres">
      <dgm:prSet presAssocID="{89CAE94B-A73D-4139-82E6-FB593F72C661}" presName="rootConnector" presStyleLbl="node4" presStyleIdx="5" presStyleCnt="11"/>
      <dgm:spPr/>
      <dgm:t>
        <a:bodyPr/>
        <a:lstStyle/>
        <a:p>
          <a:endParaRPr lang="zh-TW" altLang="en-US"/>
        </a:p>
      </dgm:t>
    </dgm:pt>
    <dgm:pt modelId="{B396F39D-9C05-49EA-92F1-F3F585ADCD00}" type="pres">
      <dgm:prSet presAssocID="{89CAE94B-A73D-4139-82E6-FB593F72C661}" presName="hierChild4" presStyleCnt="0"/>
      <dgm:spPr/>
    </dgm:pt>
    <dgm:pt modelId="{A0C14EB5-9ED5-4D0A-B013-A36809D38D21}" type="pres">
      <dgm:prSet presAssocID="{89CAE94B-A73D-4139-82E6-FB593F72C661}" presName="hierChild5" presStyleCnt="0"/>
      <dgm:spPr/>
    </dgm:pt>
    <dgm:pt modelId="{326F5DF2-3885-4DF5-A8C6-0C02BD1DDDDE}" type="pres">
      <dgm:prSet presAssocID="{2F82B12E-CE75-4686-9604-FB4005F6C1EC}" presName="hierChild5" presStyleCnt="0"/>
      <dgm:spPr/>
    </dgm:pt>
    <dgm:pt modelId="{3390443C-73E4-4ED8-B86A-7C437DF2203B}" type="pres">
      <dgm:prSet presAssocID="{C6EF71CA-6E05-45F4-A966-E1FDE4CA44F1}" presName="hierChild5" presStyleCnt="0"/>
      <dgm:spPr/>
    </dgm:pt>
    <dgm:pt modelId="{F6165BB5-8645-464E-80F2-0D57FD771CAD}" type="pres">
      <dgm:prSet presAssocID="{62C8AE4E-050B-4FCA-9CF1-647985427CA6}" presName="Name64" presStyleLbl="parChTrans1D4" presStyleIdx="6" presStyleCnt="11"/>
      <dgm:spPr/>
      <dgm:t>
        <a:bodyPr/>
        <a:lstStyle/>
        <a:p>
          <a:endParaRPr lang="zh-TW" altLang="en-US"/>
        </a:p>
      </dgm:t>
    </dgm:pt>
    <dgm:pt modelId="{30C821FB-795F-4078-B521-1159464F39A0}" type="pres">
      <dgm:prSet presAssocID="{243D1A1B-51EC-420C-8CB8-F2E644F75305}" presName="hierRoot2" presStyleCnt="0">
        <dgm:presLayoutVars>
          <dgm:hierBranch val="init"/>
        </dgm:presLayoutVars>
      </dgm:prSet>
      <dgm:spPr/>
    </dgm:pt>
    <dgm:pt modelId="{ED8665A1-FFFA-447F-88D3-A8C0719BD31E}" type="pres">
      <dgm:prSet presAssocID="{243D1A1B-51EC-420C-8CB8-F2E644F75305}" presName="rootComposite" presStyleCnt="0"/>
      <dgm:spPr/>
    </dgm:pt>
    <dgm:pt modelId="{0EE4A977-3469-4A32-A773-52E774858135}" type="pres">
      <dgm:prSet presAssocID="{243D1A1B-51EC-420C-8CB8-F2E644F75305}" presName="rootText" presStyleLbl="node4" presStyleIdx="6" presStyleCnt="11">
        <dgm:presLayoutVars>
          <dgm:chPref val="3"/>
        </dgm:presLayoutVars>
      </dgm:prSet>
      <dgm:spPr/>
      <dgm:t>
        <a:bodyPr/>
        <a:lstStyle/>
        <a:p>
          <a:endParaRPr lang="zh-TW" altLang="en-US"/>
        </a:p>
      </dgm:t>
    </dgm:pt>
    <dgm:pt modelId="{3DA3DE17-4161-4202-AA86-FB18C079FED3}" type="pres">
      <dgm:prSet presAssocID="{243D1A1B-51EC-420C-8CB8-F2E644F75305}" presName="rootConnector" presStyleLbl="node4" presStyleIdx="6" presStyleCnt="11"/>
      <dgm:spPr/>
      <dgm:t>
        <a:bodyPr/>
        <a:lstStyle/>
        <a:p>
          <a:endParaRPr lang="zh-TW" altLang="en-US"/>
        </a:p>
      </dgm:t>
    </dgm:pt>
    <dgm:pt modelId="{52D73348-760E-4D2C-9CA7-8CC8C282ABF4}" type="pres">
      <dgm:prSet presAssocID="{243D1A1B-51EC-420C-8CB8-F2E644F75305}" presName="hierChild4" presStyleCnt="0"/>
      <dgm:spPr/>
    </dgm:pt>
    <dgm:pt modelId="{2F7B35C6-2ABD-474B-8BD6-72184BE8FBCD}" type="pres">
      <dgm:prSet presAssocID="{243D1A1B-51EC-420C-8CB8-F2E644F75305}" presName="hierChild5" presStyleCnt="0"/>
      <dgm:spPr/>
    </dgm:pt>
    <dgm:pt modelId="{3127968B-18DD-4AAD-9B9B-597932457575}" type="pres">
      <dgm:prSet presAssocID="{8A151B51-6F3B-4D75-B996-816FD342BEC8}" presName="hierChild5" presStyleCnt="0"/>
      <dgm:spPr/>
    </dgm:pt>
    <dgm:pt modelId="{F55B2B2E-9A6D-4A74-B073-7BD7C1F89F68}" type="pres">
      <dgm:prSet presAssocID="{AAB197C0-C48C-42BB-88D0-7BF9E067A4FA}" presName="Name64" presStyleLbl="parChTrans1D3" presStyleIdx="1" presStyleCnt="4"/>
      <dgm:spPr/>
      <dgm:t>
        <a:bodyPr/>
        <a:lstStyle/>
        <a:p>
          <a:endParaRPr lang="zh-TW" altLang="en-US"/>
        </a:p>
      </dgm:t>
    </dgm:pt>
    <dgm:pt modelId="{DCB5F0D9-1028-436D-9322-1DACC1C8179C}" type="pres">
      <dgm:prSet presAssocID="{D0A2CD74-83CF-43DE-8325-22967E866C86}" presName="hierRoot2" presStyleCnt="0">
        <dgm:presLayoutVars>
          <dgm:hierBranch val="init"/>
        </dgm:presLayoutVars>
      </dgm:prSet>
      <dgm:spPr/>
    </dgm:pt>
    <dgm:pt modelId="{D3326D5D-2500-4627-BEA1-B62CAA087B4E}" type="pres">
      <dgm:prSet presAssocID="{D0A2CD74-83CF-43DE-8325-22967E866C86}" presName="rootComposite" presStyleCnt="0"/>
      <dgm:spPr/>
    </dgm:pt>
    <dgm:pt modelId="{798D192A-6AF6-42B4-A770-98DCF8342D06}" type="pres">
      <dgm:prSet presAssocID="{D0A2CD74-83CF-43DE-8325-22967E866C86}" presName="rootText" presStyleLbl="node3" presStyleIdx="1" presStyleCnt="4">
        <dgm:presLayoutVars>
          <dgm:chPref val="3"/>
        </dgm:presLayoutVars>
      </dgm:prSet>
      <dgm:spPr/>
      <dgm:t>
        <a:bodyPr/>
        <a:lstStyle/>
        <a:p>
          <a:endParaRPr lang="zh-TW" altLang="en-US"/>
        </a:p>
      </dgm:t>
    </dgm:pt>
    <dgm:pt modelId="{9F840FEC-EB46-473F-8EEE-76ED7BB81258}" type="pres">
      <dgm:prSet presAssocID="{D0A2CD74-83CF-43DE-8325-22967E866C86}" presName="rootConnector" presStyleLbl="node3" presStyleIdx="1" presStyleCnt="4"/>
      <dgm:spPr/>
      <dgm:t>
        <a:bodyPr/>
        <a:lstStyle/>
        <a:p>
          <a:endParaRPr lang="zh-TW" altLang="en-US"/>
        </a:p>
      </dgm:t>
    </dgm:pt>
    <dgm:pt modelId="{B41C023E-5345-4901-9D03-E0FEB2A0067E}" type="pres">
      <dgm:prSet presAssocID="{D0A2CD74-83CF-43DE-8325-22967E866C86}" presName="hierChild4" presStyleCnt="0"/>
      <dgm:spPr/>
    </dgm:pt>
    <dgm:pt modelId="{51F1BBAE-3E10-4A7C-B762-A511B57835D3}" type="pres">
      <dgm:prSet presAssocID="{D9081490-BC93-47A0-AA7B-57E4449E2239}" presName="Name64" presStyleLbl="parChTrans1D4" presStyleIdx="7" presStyleCnt="11"/>
      <dgm:spPr/>
      <dgm:t>
        <a:bodyPr/>
        <a:lstStyle/>
        <a:p>
          <a:endParaRPr lang="zh-TW" altLang="en-US"/>
        </a:p>
      </dgm:t>
    </dgm:pt>
    <dgm:pt modelId="{438DC58A-9FF0-4134-878B-175E4F713646}" type="pres">
      <dgm:prSet presAssocID="{FF29EAAB-A9B0-4BB0-BE45-AB81591BBE0B}" presName="hierRoot2" presStyleCnt="0">
        <dgm:presLayoutVars>
          <dgm:hierBranch val="init"/>
        </dgm:presLayoutVars>
      </dgm:prSet>
      <dgm:spPr/>
    </dgm:pt>
    <dgm:pt modelId="{00C2782F-5AE2-4F0C-9382-BEB02DFA00EF}" type="pres">
      <dgm:prSet presAssocID="{FF29EAAB-A9B0-4BB0-BE45-AB81591BBE0B}" presName="rootComposite" presStyleCnt="0"/>
      <dgm:spPr/>
    </dgm:pt>
    <dgm:pt modelId="{EC07D03D-0848-4DB3-9903-BDEB7D255719}" type="pres">
      <dgm:prSet presAssocID="{FF29EAAB-A9B0-4BB0-BE45-AB81591BBE0B}" presName="rootText" presStyleLbl="node4" presStyleIdx="7" presStyleCnt="11">
        <dgm:presLayoutVars>
          <dgm:chPref val="3"/>
        </dgm:presLayoutVars>
      </dgm:prSet>
      <dgm:spPr/>
      <dgm:t>
        <a:bodyPr/>
        <a:lstStyle/>
        <a:p>
          <a:endParaRPr lang="zh-TW" altLang="en-US"/>
        </a:p>
      </dgm:t>
    </dgm:pt>
    <dgm:pt modelId="{C3E7E213-8BB2-4DE5-805E-3A47A1A88970}" type="pres">
      <dgm:prSet presAssocID="{FF29EAAB-A9B0-4BB0-BE45-AB81591BBE0B}" presName="rootConnector" presStyleLbl="node4" presStyleIdx="7" presStyleCnt="11"/>
      <dgm:spPr/>
      <dgm:t>
        <a:bodyPr/>
        <a:lstStyle/>
        <a:p>
          <a:endParaRPr lang="zh-TW" altLang="en-US"/>
        </a:p>
      </dgm:t>
    </dgm:pt>
    <dgm:pt modelId="{AEBB0641-22A4-4C2B-92D5-6D7706C5972A}" type="pres">
      <dgm:prSet presAssocID="{FF29EAAB-A9B0-4BB0-BE45-AB81591BBE0B}" presName="hierChild4" presStyleCnt="0"/>
      <dgm:spPr/>
    </dgm:pt>
    <dgm:pt modelId="{02915B05-000F-4DCC-95A5-18CCAEC0A1EA}" type="pres">
      <dgm:prSet presAssocID="{FF29EAAB-A9B0-4BB0-BE45-AB81591BBE0B}" presName="hierChild5" presStyleCnt="0"/>
      <dgm:spPr/>
    </dgm:pt>
    <dgm:pt modelId="{6D536980-0A4E-455F-8722-C8924130187D}" type="pres">
      <dgm:prSet presAssocID="{D0A2CD74-83CF-43DE-8325-22967E866C86}" presName="hierChild5" presStyleCnt="0"/>
      <dgm:spPr/>
    </dgm:pt>
    <dgm:pt modelId="{EDCDC3AE-360A-4189-976F-F4EB57E48AC6}" type="pres">
      <dgm:prSet presAssocID="{2DF02F17-224C-4836-B0B1-470EA3F0DD59}" presName="hierChild5" presStyleCnt="0"/>
      <dgm:spPr/>
    </dgm:pt>
    <dgm:pt modelId="{45FE74F1-8367-474A-B95E-11A744994ECF}" type="pres">
      <dgm:prSet presAssocID="{9DE23E67-BCD3-4020-B6FD-AEE22B66DF7C}" presName="Name64" presStyleLbl="parChTrans1D2" presStyleIdx="1" presStyleCnt="2"/>
      <dgm:spPr/>
      <dgm:t>
        <a:bodyPr/>
        <a:lstStyle/>
        <a:p>
          <a:endParaRPr lang="zh-TW" altLang="en-US"/>
        </a:p>
      </dgm:t>
    </dgm:pt>
    <dgm:pt modelId="{D1530933-E545-4AC7-BD9A-3815A2D76600}" type="pres">
      <dgm:prSet presAssocID="{1E18CF95-5A6E-47F5-BF24-FBE4608DE637}" presName="hierRoot2" presStyleCnt="0">
        <dgm:presLayoutVars>
          <dgm:hierBranch val="init"/>
        </dgm:presLayoutVars>
      </dgm:prSet>
      <dgm:spPr/>
    </dgm:pt>
    <dgm:pt modelId="{2355FF72-33C5-490E-88F8-579141C66F4B}" type="pres">
      <dgm:prSet presAssocID="{1E18CF95-5A6E-47F5-BF24-FBE4608DE637}" presName="rootComposite" presStyleCnt="0"/>
      <dgm:spPr/>
    </dgm:pt>
    <dgm:pt modelId="{AA533946-F3CC-492F-BB4F-AEF763438486}" type="pres">
      <dgm:prSet presAssocID="{1E18CF95-5A6E-47F5-BF24-FBE4608DE637}" presName="rootText" presStyleLbl="node2" presStyleIdx="1" presStyleCnt="2">
        <dgm:presLayoutVars>
          <dgm:chPref val="3"/>
        </dgm:presLayoutVars>
      </dgm:prSet>
      <dgm:spPr/>
      <dgm:t>
        <a:bodyPr/>
        <a:lstStyle/>
        <a:p>
          <a:endParaRPr lang="zh-TW" altLang="en-US"/>
        </a:p>
      </dgm:t>
    </dgm:pt>
    <dgm:pt modelId="{0471D50B-C8CE-40A4-8368-46E25C4F74CB}" type="pres">
      <dgm:prSet presAssocID="{1E18CF95-5A6E-47F5-BF24-FBE4608DE637}" presName="rootConnector" presStyleLbl="node2" presStyleIdx="1" presStyleCnt="2"/>
      <dgm:spPr/>
      <dgm:t>
        <a:bodyPr/>
        <a:lstStyle/>
        <a:p>
          <a:endParaRPr lang="zh-TW" altLang="en-US"/>
        </a:p>
      </dgm:t>
    </dgm:pt>
    <dgm:pt modelId="{7EE0FD99-C483-4F9A-9197-8B889C02E9E3}" type="pres">
      <dgm:prSet presAssocID="{1E18CF95-5A6E-47F5-BF24-FBE4608DE637}" presName="hierChild4" presStyleCnt="0"/>
      <dgm:spPr/>
    </dgm:pt>
    <dgm:pt modelId="{F6644CAB-1A28-4322-9D6C-A87651BC19B8}" type="pres">
      <dgm:prSet presAssocID="{E37D69D8-5D44-4192-93A2-775193E0B8C0}" presName="Name64" presStyleLbl="parChTrans1D3" presStyleIdx="2" presStyleCnt="4"/>
      <dgm:spPr/>
      <dgm:t>
        <a:bodyPr/>
        <a:lstStyle/>
        <a:p>
          <a:endParaRPr lang="zh-TW" altLang="en-US"/>
        </a:p>
      </dgm:t>
    </dgm:pt>
    <dgm:pt modelId="{9EA9468B-B68D-4A21-92E8-3A3906548114}" type="pres">
      <dgm:prSet presAssocID="{FDB94313-C193-42C2-B013-089C61D724B9}" presName="hierRoot2" presStyleCnt="0">
        <dgm:presLayoutVars>
          <dgm:hierBranch val="init"/>
        </dgm:presLayoutVars>
      </dgm:prSet>
      <dgm:spPr/>
    </dgm:pt>
    <dgm:pt modelId="{4B89DCC7-552A-490C-894A-C5BC445E0809}" type="pres">
      <dgm:prSet presAssocID="{FDB94313-C193-42C2-B013-089C61D724B9}" presName="rootComposite" presStyleCnt="0"/>
      <dgm:spPr/>
    </dgm:pt>
    <dgm:pt modelId="{17A2CB11-B53C-4690-8125-6194C5C1ECC0}" type="pres">
      <dgm:prSet presAssocID="{FDB94313-C193-42C2-B013-089C61D724B9}" presName="rootText" presStyleLbl="node3" presStyleIdx="2" presStyleCnt="4">
        <dgm:presLayoutVars>
          <dgm:chPref val="3"/>
        </dgm:presLayoutVars>
      </dgm:prSet>
      <dgm:spPr/>
      <dgm:t>
        <a:bodyPr/>
        <a:lstStyle/>
        <a:p>
          <a:endParaRPr lang="zh-TW" altLang="en-US"/>
        </a:p>
      </dgm:t>
    </dgm:pt>
    <dgm:pt modelId="{29D87365-0FFF-4A05-8105-724B94F31545}" type="pres">
      <dgm:prSet presAssocID="{FDB94313-C193-42C2-B013-089C61D724B9}" presName="rootConnector" presStyleLbl="node3" presStyleIdx="2" presStyleCnt="4"/>
      <dgm:spPr/>
      <dgm:t>
        <a:bodyPr/>
        <a:lstStyle/>
        <a:p>
          <a:endParaRPr lang="zh-TW" altLang="en-US"/>
        </a:p>
      </dgm:t>
    </dgm:pt>
    <dgm:pt modelId="{1C345EB2-CD03-4881-8E87-FD5B7C0C05CD}" type="pres">
      <dgm:prSet presAssocID="{FDB94313-C193-42C2-B013-089C61D724B9}" presName="hierChild4" presStyleCnt="0"/>
      <dgm:spPr/>
    </dgm:pt>
    <dgm:pt modelId="{97E16256-FD9D-4683-B0AF-0ABB8550FA2E}" type="pres">
      <dgm:prSet presAssocID="{C243D3B2-92DC-4407-BC8D-A548953E7FCB}" presName="Name64" presStyleLbl="parChTrans1D4" presStyleIdx="8" presStyleCnt="11"/>
      <dgm:spPr/>
      <dgm:t>
        <a:bodyPr/>
        <a:lstStyle/>
        <a:p>
          <a:endParaRPr lang="zh-TW" altLang="en-US"/>
        </a:p>
      </dgm:t>
    </dgm:pt>
    <dgm:pt modelId="{EDAB31DB-7154-4030-80D5-FC078A1E11D6}" type="pres">
      <dgm:prSet presAssocID="{2BCCCDE0-46B7-4819-997A-F3F1368FAA62}" presName="hierRoot2" presStyleCnt="0">
        <dgm:presLayoutVars>
          <dgm:hierBranch val="init"/>
        </dgm:presLayoutVars>
      </dgm:prSet>
      <dgm:spPr/>
    </dgm:pt>
    <dgm:pt modelId="{4B9607DB-371A-45D9-86A1-552C950CB45A}" type="pres">
      <dgm:prSet presAssocID="{2BCCCDE0-46B7-4819-997A-F3F1368FAA62}" presName="rootComposite" presStyleCnt="0"/>
      <dgm:spPr/>
    </dgm:pt>
    <dgm:pt modelId="{5DDC943E-74BE-43B5-BCE2-024FA551F0FF}" type="pres">
      <dgm:prSet presAssocID="{2BCCCDE0-46B7-4819-997A-F3F1368FAA62}" presName="rootText" presStyleLbl="node4" presStyleIdx="8" presStyleCnt="11">
        <dgm:presLayoutVars>
          <dgm:chPref val="3"/>
        </dgm:presLayoutVars>
      </dgm:prSet>
      <dgm:spPr/>
      <dgm:t>
        <a:bodyPr/>
        <a:lstStyle/>
        <a:p>
          <a:endParaRPr lang="zh-TW" altLang="en-US"/>
        </a:p>
      </dgm:t>
    </dgm:pt>
    <dgm:pt modelId="{A31C1831-DA00-4DE5-B4E9-B5BA35DE69CF}" type="pres">
      <dgm:prSet presAssocID="{2BCCCDE0-46B7-4819-997A-F3F1368FAA62}" presName="rootConnector" presStyleLbl="node4" presStyleIdx="8" presStyleCnt="11"/>
      <dgm:spPr/>
      <dgm:t>
        <a:bodyPr/>
        <a:lstStyle/>
        <a:p>
          <a:endParaRPr lang="zh-TW" altLang="en-US"/>
        </a:p>
      </dgm:t>
    </dgm:pt>
    <dgm:pt modelId="{22802781-D20F-4ECF-BF41-F3135A8E5FA7}" type="pres">
      <dgm:prSet presAssocID="{2BCCCDE0-46B7-4819-997A-F3F1368FAA62}" presName="hierChild4" presStyleCnt="0"/>
      <dgm:spPr/>
    </dgm:pt>
    <dgm:pt modelId="{2EF87769-E249-41AD-B529-E364F1CD8505}" type="pres">
      <dgm:prSet presAssocID="{2BCCCDE0-46B7-4819-997A-F3F1368FAA62}" presName="hierChild5" presStyleCnt="0"/>
      <dgm:spPr/>
    </dgm:pt>
    <dgm:pt modelId="{5E77889C-6243-4B68-9B05-5A54E19DA387}" type="pres">
      <dgm:prSet presAssocID="{7EA39C44-03A4-4170-8641-87B7CE00AD6E}" presName="Name64" presStyleLbl="parChTrans1D4" presStyleIdx="9" presStyleCnt="11"/>
      <dgm:spPr/>
      <dgm:t>
        <a:bodyPr/>
        <a:lstStyle/>
        <a:p>
          <a:endParaRPr lang="zh-TW" altLang="en-US"/>
        </a:p>
      </dgm:t>
    </dgm:pt>
    <dgm:pt modelId="{24DAFD44-6E4C-42A4-884A-67330A28000D}" type="pres">
      <dgm:prSet presAssocID="{A9CFF2BE-E3AB-4421-8F8A-12EEBF4F0561}" presName="hierRoot2" presStyleCnt="0">
        <dgm:presLayoutVars>
          <dgm:hierBranch val="init"/>
        </dgm:presLayoutVars>
      </dgm:prSet>
      <dgm:spPr/>
    </dgm:pt>
    <dgm:pt modelId="{D41D0EEE-E31B-4982-BA4A-4253DD0932F6}" type="pres">
      <dgm:prSet presAssocID="{A9CFF2BE-E3AB-4421-8F8A-12EEBF4F0561}" presName="rootComposite" presStyleCnt="0"/>
      <dgm:spPr/>
    </dgm:pt>
    <dgm:pt modelId="{D33E86B6-F68E-4C70-8778-C47A88B799E6}" type="pres">
      <dgm:prSet presAssocID="{A9CFF2BE-E3AB-4421-8F8A-12EEBF4F0561}" presName="rootText" presStyleLbl="node4" presStyleIdx="9" presStyleCnt="11">
        <dgm:presLayoutVars>
          <dgm:chPref val="3"/>
        </dgm:presLayoutVars>
      </dgm:prSet>
      <dgm:spPr/>
      <dgm:t>
        <a:bodyPr/>
        <a:lstStyle/>
        <a:p>
          <a:endParaRPr lang="zh-TW" altLang="en-US"/>
        </a:p>
      </dgm:t>
    </dgm:pt>
    <dgm:pt modelId="{D82E0D64-EC61-40DB-BA95-A6F069E5FB4D}" type="pres">
      <dgm:prSet presAssocID="{A9CFF2BE-E3AB-4421-8F8A-12EEBF4F0561}" presName="rootConnector" presStyleLbl="node4" presStyleIdx="9" presStyleCnt="11"/>
      <dgm:spPr/>
      <dgm:t>
        <a:bodyPr/>
        <a:lstStyle/>
        <a:p>
          <a:endParaRPr lang="zh-TW" altLang="en-US"/>
        </a:p>
      </dgm:t>
    </dgm:pt>
    <dgm:pt modelId="{07AF5285-63A5-483A-A7C4-699163626589}" type="pres">
      <dgm:prSet presAssocID="{A9CFF2BE-E3AB-4421-8F8A-12EEBF4F0561}" presName="hierChild4" presStyleCnt="0"/>
      <dgm:spPr/>
    </dgm:pt>
    <dgm:pt modelId="{5CFF7FD1-57E1-4DA9-BD2A-EEA537AC946F}" type="pres">
      <dgm:prSet presAssocID="{A9CFF2BE-E3AB-4421-8F8A-12EEBF4F0561}" presName="hierChild5" presStyleCnt="0"/>
      <dgm:spPr/>
    </dgm:pt>
    <dgm:pt modelId="{9CCD107D-79C1-4E30-B20B-A885DA819C52}" type="pres">
      <dgm:prSet presAssocID="{FDB94313-C193-42C2-B013-089C61D724B9}" presName="hierChild5" presStyleCnt="0"/>
      <dgm:spPr/>
    </dgm:pt>
    <dgm:pt modelId="{290AE052-3371-40C9-88DA-9243AC5F525C}" type="pres">
      <dgm:prSet presAssocID="{B52CA6BB-881C-4375-842C-5B6E430B5126}" presName="Name64" presStyleLbl="parChTrans1D3" presStyleIdx="3" presStyleCnt="4"/>
      <dgm:spPr/>
      <dgm:t>
        <a:bodyPr/>
        <a:lstStyle/>
        <a:p>
          <a:endParaRPr lang="zh-TW" altLang="en-US"/>
        </a:p>
      </dgm:t>
    </dgm:pt>
    <dgm:pt modelId="{61BA882F-C01E-404E-9005-44EDC3901C39}" type="pres">
      <dgm:prSet presAssocID="{C969FFD4-0071-4100-B6FA-5CCF6F765DE5}" presName="hierRoot2" presStyleCnt="0">
        <dgm:presLayoutVars>
          <dgm:hierBranch val="init"/>
        </dgm:presLayoutVars>
      </dgm:prSet>
      <dgm:spPr/>
    </dgm:pt>
    <dgm:pt modelId="{DD489E11-5616-4456-8861-DA87E8886456}" type="pres">
      <dgm:prSet presAssocID="{C969FFD4-0071-4100-B6FA-5CCF6F765DE5}" presName="rootComposite" presStyleCnt="0"/>
      <dgm:spPr/>
    </dgm:pt>
    <dgm:pt modelId="{D7EA6D37-9563-44CE-9177-95114B1BA83F}" type="pres">
      <dgm:prSet presAssocID="{C969FFD4-0071-4100-B6FA-5CCF6F765DE5}" presName="rootText" presStyleLbl="node3" presStyleIdx="3" presStyleCnt="4">
        <dgm:presLayoutVars>
          <dgm:chPref val="3"/>
        </dgm:presLayoutVars>
      </dgm:prSet>
      <dgm:spPr/>
      <dgm:t>
        <a:bodyPr/>
        <a:lstStyle/>
        <a:p>
          <a:endParaRPr lang="zh-TW" altLang="en-US"/>
        </a:p>
      </dgm:t>
    </dgm:pt>
    <dgm:pt modelId="{605DCAED-A7B7-4EE7-A588-625C60F3372A}" type="pres">
      <dgm:prSet presAssocID="{C969FFD4-0071-4100-B6FA-5CCF6F765DE5}" presName="rootConnector" presStyleLbl="node3" presStyleIdx="3" presStyleCnt="4"/>
      <dgm:spPr/>
      <dgm:t>
        <a:bodyPr/>
        <a:lstStyle/>
        <a:p>
          <a:endParaRPr lang="zh-TW" altLang="en-US"/>
        </a:p>
      </dgm:t>
    </dgm:pt>
    <dgm:pt modelId="{59BF863A-E2E9-4AFB-8929-8A5ACBDF515E}" type="pres">
      <dgm:prSet presAssocID="{C969FFD4-0071-4100-B6FA-5CCF6F765DE5}" presName="hierChild4" presStyleCnt="0"/>
      <dgm:spPr/>
    </dgm:pt>
    <dgm:pt modelId="{378603D4-0FC5-47B4-BBCC-2093EF2D4CE7}" type="pres">
      <dgm:prSet presAssocID="{6C52B454-D17C-4345-BF10-682DECE377E2}" presName="Name64" presStyleLbl="parChTrans1D4" presStyleIdx="10" presStyleCnt="11"/>
      <dgm:spPr/>
      <dgm:t>
        <a:bodyPr/>
        <a:lstStyle/>
        <a:p>
          <a:endParaRPr lang="zh-TW" altLang="en-US"/>
        </a:p>
      </dgm:t>
    </dgm:pt>
    <dgm:pt modelId="{550B57FC-4D36-4019-8B40-052986F45357}" type="pres">
      <dgm:prSet presAssocID="{03036961-FCFA-41EF-84FC-FE2C6C8E4D90}" presName="hierRoot2" presStyleCnt="0">
        <dgm:presLayoutVars>
          <dgm:hierBranch val="init"/>
        </dgm:presLayoutVars>
      </dgm:prSet>
      <dgm:spPr/>
    </dgm:pt>
    <dgm:pt modelId="{98ACFFCD-8F0C-4000-80B5-7C852F4E79FF}" type="pres">
      <dgm:prSet presAssocID="{03036961-FCFA-41EF-84FC-FE2C6C8E4D90}" presName="rootComposite" presStyleCnt="0"/>
      <dgm:spPr/>
    </dgm:pt>
    <dgm:pt modelId="{F8CC5A39-9BA5-4F2E-A269-FDA9300EFB58}" type="pres">
      <dgm:prSet presAssocID="{03036961-FCFA-41EF-84FC-FE2C6C8E4D90}" presName="rootText" presStyleLbl="node4" presStyleIdx="10" presStyleCnt="11">
        <dgm:presLayoutVars>
          <dgm:chPref val="3"/>
        </dgm:presLayoutVars>
      </dgm:prSet>
      <dgm:spPr/>
      <dgm:t>
        <a:bodyPr/>
        <a:lstStyle/>
        <a:p>
          <a:endParaRPr lang="zh-TW" altLang="en-US"/>
        </a:p>
      </dgm:t>
    </dgm:pt>
    <dgm:pt modelId="{DD1B607A-EAB9-4B1A-AFBD-19D44C137319}" type="pres">
      <dgm:prSet presAssocID="{03036961-FCFA-41EF-84FC-FE2C6C8E4D90}" presName="rootConnector" presStyleLbl="node4" presStyleIdx="10" presStyleCnt="11"/>
      <dgm:spPr/>
      <dgm:t>
        <a:bodyPr/>
        <a:lstStyle/>
        <a:p>
          <a:endParaRPr lang="zh-TW" altLang="en-US"/>
        </a:p>
      </dgm:t>
    </dgm:pt>
    <dgm:pt modelId="{B3CEA762-18AB-48F5-8527-3904155EA8DE}" type="pres">
      <dgm:prSet presAssocID="{03036961-FCFA-41EF-84FC-FE2C6C8E4D90}" presName="hierChild4" presStyleCnt="0"/>
      <dgm:spPr/>
    </dgm:pt>
    <dgm:pt modelId="{2560631A-7C32-4C47-882E-9BFDCA699B43}" type="pres">
      <dgm:prSet presAssocID="{03036961-FCFA-41EF-84FC-FE2C6C8E4D90}" presName="hierChild5" presStyleCnt="0"/>
      <dgm:spPr/>
    </dgm:pt>
    <dgm:pt modelId="{681E5B56-AE3C-4EF5-A93E-09A1660C79B5}" type="pres">
      <dgm:prSet presAssocID="{C969FFD4-0071-4100-B6FA-5CCF6F765DE5}" presName="hierChild5" presStyleCnt="0"/>
      <dgm:spPr/>
    </dgm:pt>
    <dgm:pt modelId="{6175BA2A-CF79-4F52-81C2-6AF0E5D7B509}" type="pres">
      <dgm:prSet presAssocID="{1E18CF95-5A6E-47F5-BF24-FBE4608DE637}" presName="hierChild5" presStyleCnt="0"/>
      <dgm:spPr/>
    </dgm:pt>
    <dgm:pt modelId="{E88F5B62-3B0D-40F3-BB96-D02CE6689A54}" type="pres">
      <dgm:prSet presAssocID="{AA67160C-EFB7-42C4-8D3D-B468D2612BC2}" presName="hierChild3" presStyleCnt="0"/>
      <dgm:spPr/>
    </dgm:pt>
  </dgm:ptLst>
  <dgm:cxnLst>
    <dgm:cxn modelId="{81615E46-8D55-486C-A68C-AE59DBB3CB59}" type="presOf" srcId="{AAADCE43-5E70-426D-AC19-B13F009B0EC8}" destId="{6FCE9C94-4018-44DB-8A96-4B3FA69C967C}" srcOrd="0" destOrd="0" presId="urn:microsoft.com/office/officeart/2009/3/layout/HorizontalOrganizationChart"/>
    <dgm:cxn modelId="{5875C08E-CF7D-4D4A-A97A-7BA3E54C496A}" srcId="{FDB94313-C193-42C2-B013-089C61D724B9}" destId="{A9CFF2BE-E3AB-4421-8F8A-12EEBF4F0561}" srcOrd="1" destOrd="0" parTransId="{7EA39C44-03A4-4170-8641-87B7CE00AD6E}" sibTransId="{BDB2CB42-03EC-4D4B-A794-EC0F195B52CF}"/>
    <dgm:cxn modelId="{712BF586-3850-4B9B-BF1E-7FD5C4E500B1}" type="presOf" srcId="{FF29EAAB-A9B0-4BB0-BE45-AB81591BBE0B}" destId="{EC07D03D-0848-4DB3-9903-BDEB7D255719}" srcOrd="0" destOrd="0" presId="urn:microsoft.com/office/officeart/2009/3/layout/HorizontalOrganizationChart"/>
    <dgm:cxn modelId="{AC59DCE7-8A1C-4FB0-A6BF-E8345452FC25}" type="presOf" srcId="{9229AF06-2D05-4BC0-95EB-1EF68A223891}" destId="{BD08F2AB-C716-4E86-8522-8E46D5D7F38A}" srcOrd="0" destOrd="0" presId="urn:microsoft.com/office/officeart/2009/3/layout/HorizontalOrganizationChart"/>
    <dgm:cxn modelId="{6DD4A163-0252-44D5-8236-B25A17BC9ED2}" type="presOf" srcId="{9DE23E67-BCD3-4020-B6FD-AEE22B66DF7C}" destId="{45FE74F1-8367-474A-B95E-11A744994ECF}" srcOrd="0" destOrd="0" presId="urn:microsoft.com/office/officeart/2009/3/layout/HorizontalOrganizationChart"/>
    <dgm:cxn modelId="{4AEE5905-9AEA-4995-86E9-D2FBA09A846D}" type="presOf" srcId="{E13422C5-27C7-4A0C-8F12-0249F08C0195}" destId="{D2B28F85-3DF9-4BCE-ACDC-8451930ADDF3}" srcOrd="0" destOrd="0" presId="urn:microsoft.com/office/officeart/2009/3/layout/HorizontalOrganizationChart"/>
    <dgm:cxn modelId="{45C77A95-F013-48ED-87DC-7065E57ED79A}" srcId="{1E18CF95-5A6E-47F5-BF24-FBE4608DE637}" destId="{C969FFD4-0071-4100-B6FA-5CCF6F765DE5}" srcOrd="1" destOrd="0" parTransId="{B52CA6BB-881C-4375-842C-5B6E430B5126}" sibTransId="{4587B570-EF6B-42F8-9EA8-C35A0CC052E8}"/>
    <dgm:cxn modelId="{EFD1C79B-B9DE-4683-8D7C-C0429906D26F}" type="presOf" srcId="{7EA39C44-03A4-4170-8641-87B7CE00AD6E}" destId="{5E77889C-6243-4B68-9B05-5A54E19DA387}" srcOrd="0" destOrd="0" presId="urn:microsoft.com/office/officeart/2009/3/layout/HorizontalOrganizationChart"/>
    <dgm:cxn modelId="{2412D53B-33FF-4312-93F9-9562F2140D83}" srcId="{AAADCE43-5E70-426D-AC19-B13F009B0EC8}" destId="{AA67160C-EFB7-42C4-8D3D-B468D2612BC2}" srcOrd="0" destOrd="0" parTransId="{93415AF8-2C28-4429-BEF6-885BCB0A50AD}" sibTransId="{2AD88BDD-14D7-4DC9-983C-A69E8741C138}"/>
    <dgm:cxn modelId="{5B9E9DBB-2F6F-43A4-9DF4-3AE833FF6C52}" srcId="{2DF02F17-224C-4836-B0B1-470EA3F0DD59}" destId="{8A151B51-6F3B-4D75-B996-816FD342BEC8}" srcOrd="0" destOrd="0" parTransId="{B0C37788-599B-4E27-93EE-8EFBDD5FCD96}" sibTransId="{E71E299D-0EBC-44C6-A2BF-560EF5E80868}"/>
    <dgm:cxn modelId="{FDBD508A-6DE4-46D5-8BC1-8E20114EA10F}" type="presOf" srcId="{E37D69D8-5D44-4192-93A2-775193E0B8C0}" destId="{F6644CAB-1A28-4322-9D6C-A87651BC19B8}" srcOrd="0" destOrd="0" presId="urn:microsoft.com/office/officeart/2009/3/layout/HorizontalOrganizationChart"/>
    <dgm:cxn modelId="{0610D0D8-423E-470B-89B5-369EA69587B0}" type="presOf" srcId="{D9081490-BC93-47A0-AA7B-57E4449E2239}" destId="{51F1BBAE-3E10-4A7C-B762-A511B57835D3}" srcOrd="0" destOrd="0" presId="urn:microsoft.com/office/officeart/2009/3/layout/HorizontalOrganizationChart"/>
    <dgm:cxn modelId="{43C98DAF-6AF3-4C8D-B3BE-93906224C270}" srcId="{AA67160C-EFB7-42C4-8D3D-B468D2612BC2}" destId="{1E18CF95-5A6E-47F5-BF24-FBE4608DE637}" srcOrd="1" destOrd="0" parTransId="{9DE23E67-BCD3-4020-B6FD-AEE22B66DF7C}" sibTransId="{86071B03-C26D-4B64-AD6E-EF356AD472F0}"/>
    <dgm:cxn modelId="{3D94C581-AC43-4F04-BBCE-0AAC86025BBE}" type="presOf" srcId="{FF29EAAB-A9B0-4BB0-BE45-AB81591BBE0B}" destId="{C3E7E213-8BB2-4DE5-805E-3A47A1A88970}" srcOrd="1" destOrd="0" presId="urn:microsoft.com/office/officeart/2009/3/layout/HorizontalOrganizationChart"/>
    <dgm:cxn modelId="{89D173D1-59EC-45AF-9AB1-5220B47DCD43}" type="presOf" srcId="{C969FFD4-0071-4100-B6FA-5CCF6F765DE5}" destId="{605DCAED-A7B7-4EE7-A588-625C60F3372A}" srcOrd="1" destOrd="0" presId="urn:microsoft.com/office/officeart/2009/3/layout/HorizontalOrganizationChart"/>
    <dgm:cxn modelId="{D1F8C7AA-E2C6-46CA-9519-09074A0160C6}" type="presOf" srcId="{1E18CF95-5A6E-47F5-BF24-FBE4608DE637}" destId="{0471D50B-C8CE-40A4-8368-46E25C4F74CB}" srcOrd="1" destOrd="0" presId="urn:microsoft.com/office/officeart/2009/3/layout/HorizontalOrganizationChart"/>
    <dgm:cxn modelId="{FAB1178D-852B-4C22-A34F-3AE37B8A921F}" srcId="{2F82B12E-CE75-4686-9604-FB4005F6C1EC}" destId="{619A9328-F4EC-452D-AD58-E8A481FCF82F}" srcOrd="1" destOrd="0" parTransId="{E13422C5-27C7-4A0C-8F12-0249F08C0195}" sibTransId="{75326F0D-02FA-44AF-8307-B70289EA746A}"/>
    <dgm:cxn modelId="{C64AAEC3-5197-4212-A989-F9C04FE7E46B}" type="presOf" srcId="{D0A2CD74-83CF-43DE-8325-22967E866C86}" destId="{9F840FEC-EB46-473F-8EEE-76ED7BB81258}" srcOrd="1" destOrd="0" presId="urn:microsoft.com/office/officeart/2009/3/layout/HorizontalOrganizationChart"/>
    <dgm:cxn modelId="{DA5C23FB-013B-45EF-821B-F38E61230DED}" type="presOf" srcId="{619A9328-F4EC-452D-AD58-E8A481FCF82F}" destId="{8E848C92-9478-4B01-8A72-1E3ACA368081}" srcOrd="0" destOrd="0" presId="urn:microsoft.com/office/officeart/2009/3/layout/HorizontalOrganizationChart"/>
    <dgm:cxn modelId="{7DD98FA6-EA08-4F83-9CC7-F4D6FDBF04D5}" srcId="{C6EF71CA-6E05-45F4-A966-E1FDE4CA44F1}" destId="{2F82B12E-CE75-4686-9604-FB4005F6C1EC}" srcOrd="0" destOrd="0" parTransId="{7F3B6DA5-7085-4F31-8631-BCCB4F667FCD}" sibTransId="{74F51FC0-7B5C-46EF-9F12-152094794E7A}"/>
    <dgm:cxn modelId="{0183A3B2-35F8-49BA-96EB-78247FFF3AEA}" type="presOf" srcId="{C6EF71CA-6E05-45F4-A966-E1FDE4CA44F1}" destId="{07E7150D-1050-496D-B881-B32CD90A4D69}" srcOrd="1" destOrd="0" presId="urn:microsoft.com/office/officeart/2009/3/layout/HorizontalOrganizationChart"/>
    <dgm:cxn modelId="{553ECEDD-9C4B-45F3-9172-E3B5BC79E233}" srcId="{C969FFD4-0071-4100-B6FA-5CCF6F765DE5}" destId="{03036961-FCFA-41EF-84FC-FE2C6C8E4D90}" srcOrd="0" destOrd="0" parTransId="{6C52B454-D17C-4345-BF10-682DECE377E2}" sibTransId="{4B0979EC-118A-454E-A885-F39475D0D575}"/>
    <dgm:cxn modelId="{B84B9E69-2C71-4917-9FA5-9E168C600D21}" type="presOf" srcId="{2DF02F17-224C-4836-B0B1-470EA3F0DD59}" destId="{08C77304-CB46-4653-8CC7-7945EE9C8A83}" srcOrd="1" destOrd="0" presId="urn:microsoft.com/office/officeart/2009/3/layout/HorizontalOrganizationChart"/>
    <dgm:cxn modelId="{116551BC-46AE-4EE1-9E47-D7EE821A2A68}" srcId="{AA67160C-EFB7-42C4-8D3D-B468D2612BC2}" destId="{2DF02F17-224C-4836-B0B1-470EA3F0DD59}" srcOrd="0" destOrd="0" parTransId="{9229AF06-2D05-4BC0-95EB-1EF68A223891}" sibTransId="{A07AA589-FFC0-420D-A4DA-92126D86C050}"/>
    <dgm:cxn modelId="{48DE2B00-2C29-4087-BC33-154AAA33031F}" type="presOf" srcId="{243D1A1B-51EC-420C-8CB8-F2E644F75305}" destId="{3DA3DE17-4161-4202-AA86-FB18C079FED3}" srcOrd="1" destOrd="0" presId="urn:microsoft.com/office/officeart/2009/3/layout/HorizontalOrganizationChart"/>
    <dgm:cxn modelId="{093643F5-BBDD-43A6-A55F-56E9530B80E8}" type="presOf" srcId="{8A151B51-6F3B-4D75-B996-816FD342BEC8}" destId="{ED0AB68D-9401-47D0-B2F5-C149C490AC51}" srcOrd="0" destOrd="0" presId="urn:microsoft.com/office/officeart/2009/3/layout/HorizontalOrganizationChart"/>
    <dgm:cxn modelId="{2CCCD426-5E75-4296-AF64-C7AE42DC6FC4}" type="presOf" srcId="{62C8AE4E-050B-4FCA-9CF1-647985427CA6}" destId="{F6165BB5-8645-464E-80F2-0D57FD771CAD}" srcOrd="0" destOrd="0" presId="urn:microsoft.com/office/officeart/2009/3/layout/HorizontalOrganizationChart"/>
    <dgm:cxn modelId="{B7E87DDD-FB3F-42F9-B152-DFFBF33CA6DB}" type="presOf" srcId="{1E18CF95-5A6E-47F5-BF24-FBE4608DE637}" destId="{AA533946-F3CC-492F-BB4F-AEF763438486}" srcOrd="0" destOrd="0" presId="urn:microsoft.com/office/officeart/2009/3/layout/HorizontalOrganizationChart"/>
    <dgm:cxn modelId="{505006DB-75B8-4DC5-8691-76F94FE9B6F6}" srcId="{2DF02F17-224C-4836-B0B1-470EA3F0DD59}" destId="{D0A2CD74-83CF-43DE-8325-22967E866C86}" srcOrd="1" destOrd="0" parTransId="{AAB197C0-C48C-42BB-88D0-7BF9E067A4FA}" sibTransId="{79D18099-52E8-4D80-81E2-DC947FC3B7CF}"/>
    <dgm:cxn modelId="{218C004E-C6A9-4C9E-A6A9-78E4C155E8C1}" srcId="{8A151B51-6F3B-4D75-B996-816FD342BEC8}" destId="{C6EF71CA-6E05-45F4-A966-E1FDE4CA44F1}" srcOrd="1" destOrd="0" parTransId="{98C6C45C-7A2E-4870-943A-DF16F26202AE}" sibTransId="{C9C131D1-EB96-41D7-933B-262AACFEAA02}"/>
    <dgm:cxn modelId="{75910D8A-9A8D-4D63-AB82-FE8EAE670B70}" type="presOf" srcId="{620CCC79-8399-49AB-AE8F-8C2C465F9B34}" destId="{B98D9923-A9AF-4B65-AEAA-810078DB6019}" srcOrd="0" destOrd="0" presId="urn:microsoft.com/office/officeart/2009/3/layout/HorizontalOrganizationChart"/>
    <dgm:cxn modelId="{50B600AF-AC60-4F59-A23E-B71E4036E816}" type="presOf" srcId="{98C6C45C-7A2E-4870-943A-DF16F26202AE}" destId="{38CC1C34-9849-4321-86A5-8830F2C42810}" srcOrd="0" destOrd="0" presId="urn:microsoft.com/office/officeart/2009/3/layout/HorizontalOrganizationChart"/>
    <dgm:cxn modelId="{F36F7C0F-5D5E-4A0D-A563-086555B6E24F}" srcId="{2F82B12E-CE75-4686-9604-FB4005F6C1EC}" destId="{89CAE94B-A73D-4139-82E6-FB593F72C661}" srcOrd="2" destOrd="0" parTransId="{FFF64116-F076-4B09-8726-20D3BC49C035}" sibTransId="{3C21703E-116C-414E-B5C9-DB39DAE902F5}"/>
    <dgm:cxn modelId="{FC324A6F-5599-45E8-B739-0293F2A46C16}" srcId="{8A151B51-6F3B-4D75-B996-816FD342BEC8}" destId="{243D1A1B-51EC-420C-8CB8-F2E644F75305}" srcOrd="2" destOrd="0" parTransId="{62C8AE4E-050B-4FCA-9CF1-647985427CA6}" sibTransId="{2C9EED14-3DDF-4528-BAAB-E5AEAC3333E4}"/>
    <dgm:cxn modelId="{06A6AFDF-4862-45F1-9045-29275D1B24F0}" type="presOf" srcId="{AA67160C-EFB7-42C4-8D3D-B468D2612BC2}" destId="{7FF68B3F-D843-48F3-AF1B-B055D7A44F6C}" srcOrd="0" destOrd="0" presId="urn:microsoft.com/office/officeart/2009/3/layout/HorizontalOrganizationChart"/>
    <dgm:cxn modelId="{C7DC1E23-B9BD-46E3-A06E-97AC5EFABC86}" type="presOf" srcId="{A9CFF2BE-E3AB-4421-8F8A-12EEBF4F0561}" destId="{D33E86B6-F68E-4C70-8778-C47A88B799E6}" srcOrd="0" destOrd="0" presId="urn:microsoft.com/office/officeart/2009/3/layout/HorizontalOrganizationChart"/>
    <dgm:cxn modelId="{155EF83C-0178-4B3C-84AC-E18370223522}" type="presOf" srcId="{6C52B454-D17C-4345-BF10-682DECE377E2}" destId="{378603D4-0FC5-47B4-BBCC-2093EF2D4CE7}" srcOrd="0" destOrd="0" presId="urn:microsoft.com/office/officeart/2009/3/layout/HorizontalOrganizationChart"/>
    <dgm:cxn modelId="{42590799-BB73-47F3-8443-AAC42A3D0B9D}" type="presOf" srcId="{2F82B12E-CE75-4686-9604-FB4005F6C1EC}" destId="{B31C4AF3-D5AD-4916-8585-E6BC2A9F30C1}" srcOrd="0" destOrd="0" presId="urn:microsoft.com/office/officeart/2009/3/layout/HorizontalOrganizationChart"/>
    <dgm:cxn modelId="{9AC219C8-43D8-46CC-BED0-787C2B179354}" type="presOf" srcId="{26A59900-342A-41E0-B1B1-F520498902F8}" destId="{99A77F3F-F733-480E-90DD-0FCA2DF8BBCE}" srcOrd="1" destOrd="0" presId="urn:microsoft.com/office/officeart/2009/3/layout/HorizontalOrganizationChart"/>
    <dgm:cxn modelId="{777BB3DE-C0C8-4D58-989F-C69B23D8C122}" srcId="{FDB94313-C193-42C2-B013-089C61D724B9}" destId="{2BCCCDE0-46B7-4819-997A-F3F1368FAA62}" srcOrd="0" destOrd="0" parTransId="{C243D3B2-92DC-4407-BC8D-A548953E7FCB}" sibTransId="{7090D170-2982-45B7-9642-6045B2A54F96}"/>
    <dgm:cxn modelId="{60209371-6A8C-4EE0-BE80-CA29D7CF4D8F}" type="presOf" srcId="{C969FFD4-0071-4100-B6FA-5CCF6F765DE5}" destId="{D7EA6D37-9563-44CE-9177-95114B1BA83F}" srcOrd="0" destOrd="0" presId="urn:microsoft.com/office/officeart/2009/3/layout/HorizontalOrganizationChart"/>
    <dgm:cxn modelId="{E4203DDE-8FE6-4BF9-9E72-E15F0F30C409}" type="presOf" srcId="{89CAE94B-A73D-4139-82E6-FB593F72C661}" destId="{81544915-7E34-4413-A4C9-DD647456F3D4}" srcOrd="0" destOrd="0" presId="urn:microsoft.com/office/officeart/2009/3/layout/HorizontalOrganizationChart"/>
    <dgm:cxn modelId="{D7D5E63E-3E85-40B9-81B2-261DA02AD1EC}" type="presOf" srcId="{619A9328-F4EC-452D-AD58-E8A481FCF82F}" destId="{615EACD3-471F-447B-ADF3-70A9FCCD4EC8}" srcOrd="1" destOrd="0" presId="urn:microsoft.com/office/officeart/2009/3/layout/HorizontalOrganizationChart"/>
    <dgm:cxn modelId="{CBF3A538-CBB5-4317-A53D-8B65BB07E750}" type="presOf" srcId="{8A151B51-6F3B-4D75-B996-816FD342BEC8}" destId="{A8A5ED7C-A167-461B-9E5E-204B4D1CF70E}" srcOrd="1" destOrd="0" presId="urn:microsoft.com/office/officeart/2009/3/layout/HorizontalOrganizationChart"/>
    <dgm:cxn modelId="{B42909CD-9EFB-493C-AFEB-01D0501D6224}" type="presOf" srcId="{7F3B6DA5-7085-4F31-8631-BCCB4F667FCD}" destId="{E6667EF1-C3A6-4CB7-B6A9-613F13F75ED8}" srcOrd="0" destOrd="0" presId="urn:microsoft.com/office/officeart/2009/3/layout/HorizontalOrganizationChart"/>
    <dgm:cxn modelId="{EBCABD71-CEF2-43D4-9C6F-A7F73AAE61BC}" type="presOf" srcId="{2C5A9262-FA99-4690-9120-23B5D4A3FE06}" destId="{04E313DC-C732-45AD-95EF-382FDF1803D7}" srcOrd="0" destOrd="0" presId="urn:microsoft.com/office/officeart/2009/3/layout/HorizontalOrganizationChart"/>
    <dgm:cxn modelId="{1623C4D1-88FD-48F5-A053-AD7F24924AAA}" type="presOf" srcId="{B52CA6BB-881C-4375-842C-5B6E430B5126}" destId="{290AE052-3371-40C9-88DA-9243AC5F525C}" srcOrd="0" destOrd="0" presId="urn:microsoft.com/office/officeart/2009/3/layout/HorizontalOrganizationChart"/>
    <dgm:cxn modelId="{97B3BA6D-D38B-415D-B611-B7EF5013890D}" type="presOf" srcId="{FFF64116-F076-4B09-8726-20D3BC49C035}" destId="{3C112CBA-CCCA-4FC2-993D-286F1247A64C}" srcOrd="0" destOrd="0" presId="urn:microsoft.com/office/officeart/2009/3/layout/HorizontalOrganizationChart"/>
    <dgm:cxn modelId="{3E8E15B6-F1C1-46F5-AACB-A9046CAB9E2E}" type="presOf" srcId="{89CAE94B-A73D-4139-82E6-FB593F72C661}" destId="{3A7A6268-E21D-4A27-8A3E-D163852C4832}" srcOrd="1" destOrd="0" presId="urn:microsoft.com/office/officeart/2009/3/layout/HorizontalOrganizationChart"/>
    <dgm:cxn modelId="{55BB83C9-2007-4A1D-AD3F-F2E5D5338E2E}" type="presOf" srcId="{CF481BD3-52EE-4CDF-8704-0DE118E57608}" destId="{B795C6B7-237F-46BD-8075-1CF6B72BB7F6}" srcOrd="0" destOrd="0" presId="urn:microsoft.com/office/officeart/2009/3/layout/HorizontalOrganizationChart"/>
    <dgm:cxn modelId="{C7DD29CE-68D9-4CDD-A474-4FF813C4D1C8}" type="presOf" srcId="{03036961-FCFA-41EF-84FC-FE2C6C8E4D90}" destId="{F8CC5A39-9BA5-4F2E-A269-FDA9300EFB58}" srcOrd="0" destOrd="0" presId="urn:microsoft.com/office/officeart/2009/3/layout/HorizontalOrganizationChart"/>
    <dgm:cxn modelId="{E1F4AE3C-CA52-49C6-9FC0-47679976C9CB}" type="presOf" srcId="{03036961-FCFA-41EF-84FC-FE2C6C8E4D90}" destId="{DD1B607A-EAB9-4B1A-AFBD-19D44C137319}" srcOrd="1" destOrd="0" presId="urn:microsoft.com/office/officeart/2009/3/layout/HorizontalOrganizationChart"/>
    <dgm:cxn modelId="{16839E14-F315-46F0-AC34-90B69B0800BB}" type="presOf" srcId="{C6EF71CA-6E05-45F4-A966-E1FDE4CA44F1}" destId="{7091AF97-3A04-41BB-BF8C-B58A206EC35D}" srcOrd="0" destOrd="0" presId="urn:microsoft.com/office/officeart/2009/3/layout/HorizontalOrganizationChart"/>
    <dgm:cxn modelId="{F2E54A3B-6BBB-4452-9E16-7EBE51327E62}" type="presOf" srcId="{CF481BD3-52EE-4CDF-8704-0DE118E57608}" destId="{74D5EF39-BFBB-4D47-9ED2-131F4E9ADEE6}" srcOrd="1" destOrd="0" presId="urn:microsoft.com/office/officeart/2009/3/layout/HorizontalOrganizationChart"/>
    <dgm:cxn modelId="{8254090A-1A8A-4EE5-9C8A-2C60D16A73E8}" type="presOf" srcId="{243D1A1B-51EC-420C-8CB8-F2E644F75305}" destId="{0EE4A977-3469-4A32-A773-52E774858135}" srcOrd="0" destOrd="0" presId="urn:microsoft.com/office/officeart/2009/3/layout/HorizontalOrganizationChart"/>
    <dgm:cxn modelId="{F9B9C50B-3388-4776-8D08-D38544EB89B6}" type="presOf" srcId="{AAB197C0-C48C-42BB-88D0-7BF9E067A4FA}" destId="{F55B2B2E-9A6D-4A74-B073-7BD7C1F89F68}" srcOrd="0" destOrd="0" presId="urn:microsoft.com/office/officeart/2009/3/layout/HorizontalOrganizationChart"/>
    <dgm:cxn modelId="{6A89D5F5-8F16-4B7D-903F-C431A0343EC7}" srcId="{8A151B51-6F3B-4D75-B996-816FD342BEC8}" destId="{CF481BD3-52EE-4CDF-8704-0DE118E57608}" srcOrd="0" destOrd="0" parTransId="{620CCC79-8399-49AB-AE8F-8C2C465F9B34}" sibTransId="{8AA6B9D5-7DB0-4CDB-8AFC-FB2986466794}"/>
    <dgm:cxn modelId="{2584ED1F-6A9C-44B1-AA0F-5792ACC9ADA9}" type="presOf" srcId="{26A59900-342A-41E0-B1B1-F520498902F8}" destId="{0C7A176E-00A0-4B31-9002-6E14E853AB12}" srcOrd="0" destOrd="0" presId="urn:microsoft.com/office/officeart/2009/3/layout/HorizontalOrganizationChart"/>
    <dgm:cxn modelId="{425253D2-8C9E-4EFD-A64E-38CEF880669F}" type="presOf" srcId="{A9CFF2BE-E3AB-4421-8F8A-12EEBF4F0561}" destId="{D82E0D64-EC61-40DB-BA95-A6F069E5FB4D}" srcOrd="1" destOrd="0" presId="urn:microsoft.com/office/officeart/2009/3/layout/HorizontalOrganizationChart"/>
    <dgm:cxn modelId="{DAA89F17-841C-4117-89B9-13117270402F}" type="presOf" srcId="{C243D3B2-92DC-4407-BC8D-A548953E7FCB}" destId="{97E16256-FD9D-4683-B0AF-0ABB8550FA2E}" srcOrd="0" destOrd="0" presId="urn:microsoft.com/office/officeart/2009/3/layout/HorizontalOrganizationChart"/>
    <dgm:cxn modelId="{9F936667-A871-47AB-A4A1-920604266434}" type="presOf" srcId="{2DF02F17-224C-4836-B0B1-470EA3F0DD59}" destId="{924D3094-0A82-4924-AD6B-FF4AE65CB8B2}" srcOrd="0" destOrd="0" presId="urn:microsoft.com/office/officeart/2009/3/layout/HorizontalOrganizationChart"/>
    <dgm:cxn modelId="{21CD29E1-6018-446B-A384-01C046CB9DCB}" srcId="{1E18CF95-5A6E-47F5-BF24-FBE4608DE637}" destId="{FDB94313-C193-42C2-B013-089C61D724B9}" srcOrd="0" destOrd="0" parTransId="{E37D69D8-5D44-4192-93A2-775193E0B8C0}" sibTransId="{BDAECDC0-E9D5-44DE-AD01-28BB5B134D91}"/>
    <dgm:cxn modelId="{FD15E410-3B25-471D-AB9B-9F0FE62C14A8}" type="presOf" srcId="{AA67160C-EFB7-42C4-8D3D-B468D2612BC2}" destId="{2FD8C4A5-313A-4D4D-9AA8-8DA114D98155}" srcOrd="1" destOrd="0" presId="urn:microsoft.com/office/officeart/2009/3/layout/HorizontalOrganizationChart"/>
    <dgm:cxn modelId="{DECDBA8B-F9A3-4FDF-BDE9-AF5D74112E81}" type="presOf" srcId="{D0A2CD74-83CF-43DE-8325-22967E866C86}" destId="{798D192A-6AF6-42B4-A770-98DCF8342D06}" srcOrd="0" destOrd="0" presId="urn:microsoft.com/office/officeart/2009/3/layout/HorizontalOrganizationChart"/>
    <dgm:cxn modelId="{8FF04BAE-7493-47E1-AF3E-F356E3B1A054}" type="presOf" srcId="{FDB94313-C193-42C2-B013-089C61D724B9}" destId="{29D87365-0FFF-4A05-8105-724B94F31545}" srcOrd="1" destOrd="0" presId="urn:microsoft.com/office/officeart/2009/3/layout/HorizontalOrganizationChart"/>
    <dgm:cxn modelId="{4610907E-20A8-499D-8234-E59D2927DF46}" srcId="{D0A2CD74-83CF-43DE-8325-22967E866C86}" destId="{FF29EAAB-A9B0-4BB0-BE45-AB81591BBE0B}" srcOrd="0" destOrd="0" parTransId="{D9081490-BC93-47A0-AA7B-57E4449E2239}" sibTransId="{38003DB0-69BF-4B21-9C6B-AAAAA2DD8464}"/>
    <dgm:cxn modelId="{15BFD61A-A617-407C-B207-4E4FFCBF04F8}" type="presOf" srcId="{B0C37788-599B-4E27-93EE-8EFBDD5FCD96}" destId="{DDACA236-90CD-4936-9CAF-24006EBC45C8}" srcOrd="0" destOrd="0" presId="urn:microsoft.com/office/officeart/2009/3/layout/HorizontalOrganizationChart"/>
    <dgm:cxn modelId="{61DF5C8D-B9AF-40CF-BDBB-2B1683F9FD1C}" srcId="{2F82B12E-CE75-4686-9604-FB4005F6C1EC}" destId="{26A59900-342A-41E0-B1B1-F520498902F8}" srcOrd="0" destOrd="0" parTransId="{2C5A9262-FA99-4690-9120-23B5D4A3FE06}" sibTransId="{503BEFF6-7105-4B65-AF4F-B02E03D9FF29}"/>
    <dgm:cxn modelId="{32768AAD-154A-4453-AD01-2FD328F71256}" type="presOf" srcId="{FDB94313-C193-42C2-B013-089C61D724B9}" destId="{17A2CB11-B53C-4690-8125-6194C5C1ECC0}" srcOrd="0" destOrd="0" presId="urn:microsoft.com/office/officeart/2009/3/layout/HorizontalOrganizationChart"/>
    <dgm:cxn modelId="{6AA91FC0-3C74-4B59-A757-0F32BFCCF46E}" type="presOf" srcId="{2BCCCDE0-46B7-4819-997A-F3F1368FAA62}" destId="{5DDC943E-74BE-43B5-BCE2-024FA551F0FF}" srcOrd="0" destOrd="0" presId="urn:microsoft.com/office/officeart/2009/3/layout/HorizontalOrganizationChart"/>
    <dgm:cxn modelId="{2EAA8D31-AB86-4D38-965E-57079429B703}" type="presOf" srcId="{2F82B12E-CE75-4686-9604-FB4005F6C1EC}" destId="{99B269F5-A1CA-48B0-9984-2DC767FF28A4}" srcOrd="1" destOrd="0" presId="urn:microsoft.com/office/officeart/2009/3/layout/HorizontalOrganizationChart"/>
    <dgm:cxn modelId="{5BB77C32-7F6A-482F-801D-4B20DC847704}" type="presOf" srcId="{2BCCCDE0-46B7-4819-997A-F3F1368FAA62}" destId="{A31C1831-DA00-4DE5-B4E9-B5BA35DE69CF}" srcOrd="1" destOrd="0" presId="urn:microsoft.com/office/officeart/2009/3/layout/HorizontalOrganizationChart"/>
    <dgm:cxn modelId="{A5BAFF64-B31C-45CB-855B-FD3EBDB1898B}" type="presParOf" srcId="{6FCE9C94-4018-44DB-8A96-4B3FA69C967C}" destId="{677C88A0-0F55-40DF-A11F-787D29D2EA67}" srcOrd="0" destOrd="0" presId="urn:microsoft.com/office/officeart/2009/3/layout/HorizontalOrganizationChart"/>
    <dgm:cxn modelId="{4D5AE0C0-8B3E-4485-A697-5691345A7D42}" type="presParOf" srcId="{677C88A0-0F55-40DF-A11F-787D29D2EA67}" destId="{54641F5C-29C6-42EE-9549-04689376E954}" srcOrd="0" destOrd="0" presId="urn:microsoft.com/office/officeart/2009/3/layout/HorizontalOrganizationChart"/>
    <dgm:cxn modelId="{0666CF56-634A-4819-83AC-25DC38FAB29D}" type="presParOf" srcId="{54641F5C-29C6-42EE-9549-04689376E954}" destId="{7FF68B3F-D843-48F3-AF1B-B055D7A44F6C}" srcOrd="0" destOrd="0" presId="urn:microsoft.com/office/officeart/2009/3/layout/HorizontalOrganizationChart"/>
    <dgm:cxn modelId="{54799058-A3DE-433E-B38B-CFC7CE9B8725}" type="presParOf" srcId="{54641F5C-29C6-42EE-9549-04689376E954}" destId="{2FD8C4A5-313A-4D4D-9AA8-8DA114D98155}" srcOrd="1" destOrd="0" presId="urn:microsoft.com/office/officeart/2009/3/layout/HorizontalOrganizationChart"/>
    <dgm:cxn modelId="{C0540595-DE7E-42B3-AC30-7639DF811EF2}" type="presParOf" srcId="{677C88A0-0F55-40DF-A11F-787D29D2EA67}" destId="{95D3D134-C169-47DE-9FBC-4B4BCDF9ECA2}" srcOrd="1" destOrd="0" presId="urn:microsoft.com/office/officeart/2009/3/layout/HorizontalOrganizationChart"/>
    <dgm:cxn modelId="{A4AFD394-4A00-4D3C-B46D-AA977F70A98A}" type="presParOf" srcId="{95D3D134-C169-47DE-9FBC-4B4BCDF9ECA2}" destId="{BD08F2AB-C716-4E86-8522-8E46D5D7F38A}" srcOrd="0" destOrd="0" presId="urn:microsoft.com/office/officeart/2009/3/layout/HorizontalOrganizationChart"/>
    <dgm:cxn modelId="{554E2660-6F36-44FD-AEA4-17642F5597F9}" type="presParOf" srcId="{95D3D134-C169-47DE-9FBC-4B4BCDF9ECA2}" destId="{6E7695FA-E2BD-4995-9A5D-F99F5B7CEF72}" srcOrd="1" destOrd="0" presId="urn:microsoft.com/office/officeart/2009/3/layout/HorizontalOrganizationChart"/>
    <dgm:cxn modelId="{6D5644FA-4B51-4AF9-B72B-A40AEED914BD}" type="presParOf" srcId="{6E7695FA-E2BD-4995-9A5D-F99F5B7CEF72}" destId="{46A7628B-9C05-4769-BA94-76454EC5124F}" srcOrd="0" destOrd="0" presId="urn:microsoft.com/office/officeart/2009/3/layout/HorizontalOrganizationChart"/>
    <dgm:cxn modelId="{EBD81742-C3EA-43D1-9899-0E0E1F1E99C5}" type="presParOf" srcId="{46A7628B-9C05-4769-BA94-76454EC5124F}" destId="{924D3094-0A82-4924-AD6B-FF4AE65CB8B2}" srcOrd="0" destOrd="0" presId="urn:microsoft.com/office/officeart/2009/3/layout/HorizontalOrganizationChart"/>
    <dgm:cxn modelId="{C06A607F-E03F-4109-8704-97D3FC556AA6}" type="presParOf" srcId="{46A7628B-9C05-4769-BA94-76454EC5124F}" destId="{08C77304-CB46-4653-8CC7-7945EE9C8A83}" srcOrd="1" destOrd="0" presId="urn:microsoft.com/office/officeart/2009/3/layout/HorizontalOrganizationChart"/>
    <dgm:cxn modelId="{74F2375F-C990-4CF5-AAE3-53F96F16D7EF}" type="presParOf" srcId="{6E7695FA-E2BD-4995-9A5D-F99F5B7CEF72}" destId="{8F59184A-2388-4A84-BBA2-548709A72DD6}" srcOrd="1" destOrd="0" presId="urn:microsoft.com/office/officeart/2009/3/layout/HorizontalOrganizationChart"/>
    <dgm:cxn modelId="{D2ADF7B3-4C12-460E-B923-4F427BE2CAB8}" type="presParOf" srcId="{8F59184A-2388-4A84-BBA2-548709A72DD6}" destId="{DDACA236-90CD-4936-9CAF-24006EBC45C8}" srcOrd="0" destOrd="0" presId="urn:microsoft.com/office/officeart/2009/3/layout/HorizontalOrganizationChart"/>
    <dgm:cxn modelId="{3161B184-9747-427C-87D9-33A07A672DCD}" type="presParOf" srcId="{8F59184A-2388-4A84-BBA2-548709A72DD6}" destId="{A2435B86-C7D3-4D5F-AE7C-EBAAFC120659}" srcOrd="1" destOrd="0" presId="urn:microsoft.com/office/officeart/2009/3/layout/HorizontalOrganizationChart"/>
    <dgm:cxn modelId="{2FC839DF-8735-4500-B61E-D92DCC813A69}" type="presParOf" srcId="{A2435B86-C7D3-4D5F-AE7C-EBAAFC120659}" destId="{00E2E120-B78C-4101-967E-521847CF07EE}" srcOrd="0" destOrd="0" presId="urn:microsoft.com/office/officeart/2009/3/layout/HorizontalOrganizationChart"/>
    <dgm:cxn modelId="{54A1E6CE-8956-4A7E-946B-888E7D00F0CB}" type="presParOf" srcId="{00E2E120-B78C-4101-967E-521847CF07EE}" destId="{ED0AB68D-9401-47D0-B2F5-C149C490AC51}" srcOrd="0" destOrd="0" presId="urn:microsoft.com/office/officeart/2009/3/layout/HorizontalOrganizationChart"/>
    <dgm:cxn modelId="{ABE4F7AC-22A9-4797-9EBC-DDF6D0317D6E}" type="presParOf" srcId="{00E2E120-B78C-4101-967E-521847CF07EE}" destId="{A8A5ED7C-A167-461B-9E5E-204B4D1CF70E}" srcOrd="1" destOrd="0" presId="urn:microsoft.com/office/officeart/2009/3/layout/HorizontalOrganizationChart"/>
    <dgm:cxn modelId="{14369868-010A-4676-923D-98D8FA525B6E}" type="presParOf" srcId="{A2435B86-C7D3-4D5F-AE7C-EBAAFC120659}" destId="{662B8AED-8DA8-4DB8-8610-56FA5F84B25D}" srcOrd="1" destOrd="0" presId="urn:microsoft.com/office/officeart/2009/3/layout/HorizontalOrganizationChart"/>
    <dgm:cxn modelId="{9E0E5C78-74DF-40CD-8F00-3423A5AD4EF6}" type="presParOf" srcId="{662B8AED-8DA8-4DB8-8610-56FA5F84B25D}" destId="{B98D9923-A9AF-4B65-AEAA-810078DB6019}" srcOrd="0" destOrd="0" presId="urn:microsoft.com/office/officeart/2009/3/layout/HorizontalOrganizationChart"/>
    <dgm:cxn modelId="{7ED49AC6-8C07-4CDE-96EB-2D6AC412D898}" type="presParOf" srcId="{662B8AED-8DA8-4DB8-8610-56FA5F84B25D}" destId="{D8D45BF8-433E-4B04-8F29-047663230872}" srcOrd="1" destOrd="0" presId="urn:microsoft.com/office/officeart/2009/3/layout/HorizontalOrganizationChart"/>
    <dgm:cxn modelId="{64C63BE5-9202-47E5-A3B1-237FDCE21B0E}" type="presParOf" srcId="{D8D45BF8-433E-4B04-8F29-047663230872}" destId="{355B973B-6B6C-4967-B2A3-CC80C29776AB}" srcOrd="0" destOrd="0" presId="urn:microsoft.com/office/officeart/2009/3/layout/HorizontalOrganizationChart"/>
    <dgm:cxn modelId="{93B43679-2330-4B1F-9DF7-93969E40EC8B}" type="presParOf" srcId="{355B973B-6B6C-4967-B2A3-CC80C29776AB}" destId="{B795C6B7-237F-46BD-8075-1CF6B72BB7F6}" srcOrd="0" destOrd="0" presId="urn:microsoft.com/office/officeart/2009/3/layout/HorizontalOrganizationChart"/>
    <dgm:cxn modelId="{C796C693-7521-49B7-9E77-D2753E28323E}" type="presParOf" srcId="{355B973B-6B6C-4967-B2A3-CC80C29776AB}" destId="{74D5EF39-BFBB-4D47-9ED2-131F4E9ADEE6}" srcOrd="1" destOrd="0" presId="urn:microsoft.com/office/officeart/2009/3/layout/HorizontalOrganizationChart"/>
    <dgm:cxn modelId="{8239A3B0-DE1E-4856-9523-5CC15EC74670}" type="presParOf" srcId="{D8D45BF8-433E-4B04-8F29-047663230872}" destId="{96A40A2B-590E-4F47-8A91-EAE5D2CE6E0A}" srcOrd="1" destOrd="0" presId="urn:microsoft.com/office/officeart/2009/3/layout/HorizontalOrganizationChart"/>
    <dgm:cxn modelId="{22D0DF39-098E-4D11-81FE-D11EAC1FF550}" type="presParOf" srcId="{D8D45BF8-433E-4B04-8F29-047663230872}" destId="{E9ED0B2C-8718-445E-B7EE-62D15D07822E}" srcOrd="2" destOrd="0" presId="urn:microsoft.com/office/officeart/2009/3/layout/HorizontalOrganizationChart"/>
    <dgm:cxn modelId="{ADA72C14-BBD1-4C31-B9B0-95ED110C3F43}" type="presParOf" srcId="{662B8AED-8DA8-4DB8-8610-56FA5F84B25D}" destId="{38CC1C34-9849-4321-86A5-8830F2C42810}" srcOrd="2" destOrd="0" presId="urn:microsoft.com/office/officeart/2009/3/layout/HorizontalOrganizationChart"/>
    <dgm:cxn modelId="{FFC549BC-F09B-4C11-9DEB-4AF0CA11EB4D}" type="presParOf" srcId="{662B8AED-8DA8-4DB8-8610-56FA5F84B25D}" destId="{D7206710-D1E3-4845-801E-7699C3384E67}" srcOrd="3" destOrd="0" presId="urn:microsoft.com/office/officeart/2009/3/layout/HorizontalOrganizationChart"/>
    <dgm:cxn modelId="{3AEA0CAC-8ED3-4F95-B30A-FA7E157D17EE}" type="presParOf" srcId="{D7206710-D1E3-4845-801E-7699C3384E67}" destId="{02F21BEE-212B-404E-804D-1578C2E9318B}" srcOrd="0" destOrd="0" presId="urn:microsoft.com/office/officeart/2009/3/layout/HorizontalOrganizationChart"/>
    <dgm:cxn modelId="{0751FCAB-2E89-42E2-AB3C-5AEF8404DE26}" type="presParOf" srcId="{02F21BEE-212B-404E-804D-1578C2E9318B}" destId="{7091AF97-3A04-41BB-BF8C-B58A206EC35D}" srcOrd="0" destOrd="0" presId="urn:microsoft.com/office/officeart/2009/3/layout/HorizontalOrganizationChart"/>
    <dgm:cxn modelId="{6B58630F-297F-4733-A68D-362F63372EB5}" type="presParOf" srcId="{02F21BEE-212B-404E-804D-1578C2E9318B}" destId="{07E7150D-1050-496D-B881-B32CD90A4D69}" srcOrd="1" destOrd="0" presId="urn:microsoft.com/office/officeart/2009/3/layout/HorizontalOrganizationChart"/>
    <dgm:cxn modelId="{A52062DB-33BC-484A-AA5A-B8DB175BE998}" type="presParOf" srcId="{D7206710-D1E3-4845-801E-7699C3384E67}" destId="{71FD98E8-F67A-4C08-AE5D-8B29AD51424A}" srcOrd="1" destOrd="0" presId="urn:microsoft.com/office/officeart/2009/3/layout/HorizontalOrganizationChart"/>
    <dgm:cxn modelId="{6F2A510D-5F29-4F9A-963E-192D7EBC3D5D}" type="presParOf" srcId="{71FD98E8-F67A-4C08-AE5D-8B29AD51424A}" destId="{E6667EF1-C3A6-4CB7-B6A9-613F13F75ED8}" srcOrd="0" destOrd="0" presId="urn:microsoft.com/office/officeart/2009/3/layout/HorizontalOrganizationChart"/>
    <dgm:cxn modelId="{2220973E-C82F-4DFE-A1E6-E09EDCDD01C7}" type="presParOf" srcId="{71FD98E8-F67A-4C08-AE5D-8B29AD51424A}" destId="{5861EC40-77B8-4783-AB3C-06B32643C0CF}" srcOrd="1" destOrd="0" presId="urn:microsoft.com/office/officeart/2009/3/layout/HorizontalOrganizationChart"/>
    <dgm:cxn modelId="{81EDFC83-4053-4F15-8615-08EF2C641B0B}" type="presParOf" srcId="{5861EC40-77B8-4783-AB3C-06B32643C0CF}" destId="{F055CDE1-7AF1-4821-ABEE-7B0BC4A49FDD}" srcOrd="0" destOrd="0" presId="urn:microsoft.com/office/officeart/2009/3/layout/HorizontalOrganizationChart"/>
    <dgm:cxn modelId="{85E9C5C7-2028-4B80-9E4E-7B734A5EA505}" type="presParOf" srcId="{F055CDE1-7AF1-4821-ABEE-7B0BC4A49FDD}" destId="{B31C4AF3-D5AD-4916-8585-E6BC2A9F30C1}" srcOrd="0" destOrd="0" presId="urn:microsoft.com/office/officeart/2009/3/layout/HorizontalOrganizationChart"/>
    <dgm:cxn modelId="{4F9C5370-3DBD-457B-B884-FF0BB3F99A96}" type="presParOf" srcId="{F055CDE1-7AF1-4821-ABEE-7B0BC4A49FDD}" destId="{99B269F5-A1CA-48B0-9984-2DC767FF28A4}" srcOrd="1" destOrd="0" presId="urn:microsoft.com/office/officeart/2009/3/layout/HorizontalOrganizationChart"/>
    <dgm:cxn modelId="{2B50AE72-2FB0-4C01-82D3-07D6632A5F36}" type="presParOf" srcId="{5861EC40-77B8-4783-AB3C-06B32643C0CF}" destId="{86367599-9B3E-47E0-8D68-3B2235B2D853}" srcOrd="1" destOrd="0" presId="urn:microsoft.com/office/officeart/2009/3/layout/HorizontalOrganizationChart"/>
    <dgm:cxn modelId="{339C3BC8-E065-4836-ADC0-4A9C279E64C4}" type="presParOf" srcId="{86367599-9B3E-47E0-8D68-3B2235B2D853}" destId="{04E313DC-C732-45AD-95EF-382FDF1803D7}" srcOrd="0" destOrd="0" presId="urn:microsoft.com/office/officeart/2009/3/layout/HorizontalOrganizationChart"/>
    <dgm:cxn modelId="{8F546EC3-2C8E-4B05-BD58-1DDA34195A11}" type="presParOf" srcId="{86367599-9B3E-47E0-8D68-3B2235B2D853}" destId="{390A0399-154D-47FF-A193-06AB1B269BCC}" srcOrd="1" destOrd="0" presId="urn:microsoft.com/office/officeart/2009/3/layout/HorizontalOrganizationChart"/>
    <dgm:cxn modelId="{181A991A-BEC9-4060-8F56-9DBACCD3A0F8}" type="presParOf" srcId="{390A0399-154D-47FF-A193-06AB1B269BCC}" destId="{10C5DBEE-35E6-46F6-B9DB-E2EA038215B6}" srcOrd="0" destOrd="0" presId="urn:microsoft.com/office/officeart/2009/3/layout/HorizontalOrganizationChart"/>
    <dgm:cxn modelId="{2FA31BA4-75B3-4F43-B374-A6E5C7CE4A6C}" type="presParOf" srcId="{10C5DBEE-35E6-46F6-B9DB-E2EA038215B6}" destId="{0C7A176E-00A0-4B31-9002-6E14E853AB12}" srcOrd="0" destOrd="0" presId="urn:microsoft.com/office/officeart/2009/3/layout/HorizontalOrganizationChart"/>
    <dgm:cxn modelId="{E40ABD29-B09E-42FA-9E11-680FDDFCB682}" type="presParOf" srcId="{10C5DBEE-35E6-46F6-B9DB-E2EA038215B6}" destId="{99A77F3F-F733-480E-90DD-0FCA2DF8BBCE}" srcOrd="1" destOrd="0" presId="urn:microsoft.com/office/officeart/2009/3/layout/HorizontalOrganizationChart"/>
    <dgm:cxn modelId="{56473726-6970-4B1D-8AC8-27A481C678C5}" type="presParOf" srcId="{390A0399-154D-47FF-A193-06AB1B269BCC}" destId="{E42325F9-98C3-41A0-8E6F-F768CFC2886E}" srcOrd="1" destOrd="0" presId="urn:microsoft.com/office/officeart/2009/3/layout/HorizontalOrganizationChart"/>
    <dgm:cxn modelId="{F10F5442-1AAE-44DB-90CE-88FCDCE5B939}" type="presParOf" srcId="{390A0399-154D-47FF-A193-06AB1B269BCC}" destId="{D0EC7122-38EF-463D-91B5-C7B737E094FE}" srcOrd="2" destOrd="0" presId="urn:microsoft.com/office/officeart/2009/3/layout/HorizontalOrganizationChart"/>
    <dgm:cxn modelId="{9850D7A9-F17E-4AFD-93A8-69419932621D}" type="presParOf" srcId="{86367599-9B3E-47E0-8D68-3B2235B2D853}" destId="{D2B28F85-3DF9-4BCE-ACDC-8451930ADDF3}" srcOrd="2" destOrd="0" presId="urn:microsoft.com/office/officeart/2009/3/layout/HorizontalOrganizationChart"/>
    <dgm:cxn modelId="{784BABED-BD9F-4B64-AD58-2B2CD053E61C}" type="presParOf" srcId="{86367599-9B3E-47E0-8D68-3B2235B2D853}" destId="{B1DB0E0B-12D4-426F-87BC-5D87A9FEACC9}" srcOrd="3" destOrd="0" presId="urn:microsoft.com/office/officeart/2009/3/layout/HorizontalOrganizationChart"/>
    <dgm:cxn modelId="{CDC3806E-6C4B-4C26-BF81-F78A148CF206}" type="presParOf" srcId="{B1DB0E0B-12D4-426F-87BC-5D87A9FEACC9}" destId="{2D392FC8-9FA1-43CD-9668-80A150DC4987}" srcOrd="0" destOrd="0" presId="urn:microsoft.com/office/officeart/2009/3/layout/HorizontalOrganizationChart"/>
    <dgm:cxn modelId="{349FEC24-00E1-42EC-86BF-65098CC20417}" type="presParOf" srcId="{2D392FC8-9FA1-43CD-9668-80A150DC4987}" destId="{8E848C92-9478-4B01-8A72-1E3ACA368081}" srcOrd="0" destOrd="0" presId="urn:microsoft.com/office/officeart/2009/3/layout/HorizontalOrganizationChart"/>
    <dgm:cxn modelId="{7F600530-4CA0-42FD-91B9-D8D903F0163A}" type="presParOf" srcId="{2D392FC8-9FA1-43CD-9668-80A150DC4987}" destId="{615EACD3-471F-447B-ADF3-70A9FCCD4EC8}" srcOrd="1" destOrd="0" presId="urn:microsoft.com/office/officeart/2009/3/layout/HorizontalOrganizationChart"/>
    <dgm:cxn modelId="{1630EB6A-7A1C-4DF1-83CB-F75D07B06523}" type="presParOf" srcId="{B1DB0E0B-12D4-426F-87BC-5D87A9FEACC9}" destId="{A5D6C8E8-3456-44B6-8E90-90ED7A9037F9}" srcOrd="1" destOrd="0" presId="urn:microsoft.com/office/officeart/2009/3/layout/HorizontalOrganizationChart"/>
    <dgm:cxn modelId="{9ABC1B76-68E0-40D4-B502-FF8B4483043A}" type="presParOf" srcId="{B1DB0E0B-12D4-426F-87BC-5D87A9FEACC9}" destId="{A8BE9C2F-8F6A-4D0C-9587-14CD010A8201}" srcOrd="2" destOrd="0" presId="urn:microsoft.com/office/officeart/2009/3/layout/HorizontalOrganizationChart"/>
    <dgm:cxn modelId="{5A2619DD-F9E7-459C-9979-6F9CDD97ADDB}" type="presParOf" srcId="{86367599-9B3E-47E0-8D68-3B2235B2D853}" destId="{3C112CBA-CCCA-4FC2-993D-286F1247A64C}" srcOrd="4" destOrd="0" presId="urn:microsoft.com/office/officeart/2009/3/layout/HorizontalOrganizationChart"/>
    <dgm:cxn modelId="{43EC6863-BF9D-4DD6-8968-D0D5F6B70471}" type="presParOf" srcId="{86367599-9B3E-47E0-8D68-3B2235B2D853}" destId="{89FFAF34-B458-4179-B801-94E14CAD03A0}" srcOrd="5" destOrd="0" presId="urn:microsoft.com/office/officeart/2009/3/layout/HorizontalOrganizationChart"/>
    <dgm:cxn modelId="{9B7E0D8E-967C-4508-AC4D-973E0E196655}" type="presParOf" srcId="{89FFAF34-B458-4179-B801-94E14CAD03A0}" destId="{02940596-DA71-4B8F-BE7B-6315B651FDAB}" srcOrd="0" destOrd="0" presId="urn:microsoft.com/office/officeart/2009/3/layout/HorizontalOrganizationChart"/>
    <dgm:cxn modelId="{2F60FC3D-2514-4EE6-B70B-E010CB4F85D6}" type="presParOf" srcId="{02940596-DA71-4B8F-BE7B-6315B651FDAB}" destId="{81544915-7E34-4413-A4C9-DD647456F3D4}" srcOrd="0" destOrd="0" presId="urn:microsoft.com/office/officeart/2009/3/layout/HorizontalOrganizationChart"/>
    <dgm:cxn modelId="{BBB5507E-3823-4704-9C29-E44DB3DA4752}" type="presParOf" srcId="{02940596-DA71-4B8F-BE7B-6315B651FDAB}" destId="{3A7A6268-E21D-4A27-8A3E-D163852C4832}" srcOrd="1" destOrd="0" presId="urn:microsoft.com/office/officeart/2009/3/layout/HorizontalOrganizationChart"/>
    <dgm:cxn modelId="{CE4E6F4E-C5BF-401C-A931-F1F9E8DDFB4C}" type="presParOf" srcId="{89FFAF34-B458-4179-B801-94E14CAD03A0}" destId="{B396F39D-9C05-49EA-92F1-F3F585ADCD00}" srcOrd="1" destOrd="0" presId="urn:microsoft.com/office/officeart/2009/3/layout/HorizontalOrganizationChart"/>
    <dgm:cxn modelId="{12186EC3-F4B4-4C5E-8A5F-E5F3A49EF229}" type="presParOf" srcId="{89FFAF34-B458-4179-B801-94E14CAD03A0}" destId="{A0C14EB5-9ED5-4D0A-B013-A36809D38D21}" srcOrd="2" destOrd="0" presId="urn:microsoft.com/office/officeart/2009/3/layout/HorizontalOrganizationChart"/>
    <dgm:cxn modelId="{7E0EED01-B143-45AA-A49D-F3067E9FD088}" type="presParOf" srcId="{5861EC40-77B8-4783-AB3C-06B32643C0CF}" destId="{326F5DF2-3885-4DF5-A8C6-0C02BD1DDDDE}" srcOrd="2" destOrd="0" presId="urn:microsoft.com/office/officeart/2009/3/layout/HorizontalOrganizationChart"/>
    <dgm:cxn modelId="{323A4F2D-D912-41FB-A029-58459FA37538}" type="presParOf" srcId="{D7206710-D1E3-4845-801E-7699C3384E67}" destId="{3390443C-73E4-4ED8-B86A-7C437DF2203B}" srcOrd="2" destOrd="0" presId="urn:microsoft.com/office/officeart/2009/3/layout/HorizontalOrganizationChart"/>
    <dgm:cxn modelId="{1B26EE2B-2DA5-4B85-8DFA-48804D6E6C6F}" type="presParOf" srcId="{662B8AED-8DA8-4DB8-8610-56FA5F84B25D}" destId="{F6165BB5-8645-464E-80F2-0D57FD771CAD}" srcOrd="4" destOrd="0" presId="urn:microsoft.com/office/officeart/2009/3/layout/HorizontalOrganizationChart"/>
    <dgm:cxn modelId="{E9CF6519-31F1-4713-AFBF-AAE4893D16D9}" type="presParOf" srcId="{662B8AED-8DA8-4DB8-8610-56FA5F84B25D}" destId="{30C821FB-795F-4078-B521-1159464F39A0}" srcOrd="5" destOrd="0" presId="urn:microsoft.com/office/officeart/2009/3/layout/HorizontalOrganizationChart"/>
    <dgm:cxn modelId="{3FE87A4A-7921-41DA-B1B1-E2126A661DF0}" type="presParOf" srcId="{30C821FB-795F-4078-B521-1159464F39A0}" destId="{ED8665A1-FFFA-447F-88D3-A8C0719BD31E}" srcOrd="0" destOrd="0" presId="urn:microsoft.com/office/officeart/2009/3/layout/HorizontalOrganizationChart"/>
    <dgm:cxn modelId="{030679BD-E28D-4BA8-A8A4-8BBBE6D43579}" type="presParOf" srcId="{ED8665A1-FFFA-447F-88D3-A8C0719BD31E}" destId="{0EE4A977-3469-4A32-A773-52E774858135}" srcOrd="0" destOrd="0" presId="urn:microsoft.com/office/officeart/2009/3/layout/HorizontalOrganizationChart"/>
    <dgm:cxn modelId="{B521A002-9B8B-4628-8A1F-597F6A64875B}" type="presParOf" srcId="{ED8665A1-FFFA-447F-88D3-A8C0719BD31E}" destId="{3DA3DE17-4161-4202-AA86-FB18C079FED3}" srcOrd="1" destOrd="0" presId="urn:microsoft.com/office/officeart/2009/3/layout/HorizontalOrganizationChart"/>
    <dgm:cxn modelId="{B8BD3DD2-3EA3-4949-A095-EAC5F3D784A0}" type="presParOf" srcId="{30C821FB-795F-4078-B521-1159464F39A0}" destId="{52D73348-760E-4D2C-9CA7-8CC8C282ABF4}" srcOrd="1" destOrd="0" presId="urn:microsoft.com/office/officeart/2009/3/layout/HorizontalOrganizationChart"/>
    <dgm:cxn modelId="{C712C2C7-2C35-41D8-9DBA-8FA73897DA29}" type="presParOf" srcId="{30C821FB-795F-4078-B521-1159464F39A0}" destId="{2F7B35C6-2ABD-474B-8BD6-72184BE8FBCD}" srcOrd="2" destOrd="0" presId="urn:microsoft.com/office/officeart/2009/3/layout/HorizontalOrganizationChart"/>
    <dgm:cxn modelId="{5A4149BF-4CD0-4AAC-82D9-BEB7A42E0BCF}" type="presParOf" srcId="{A2435B86-C7D3-4D5F-AE7C-EBAAFC120659}" destId="{3127968B-18DD-4AAD-9B9B-597932457575}" srcOrd="2" destOrd="0" presId="urn:microsoft.com/office/officeart/2009/3/layout/HorizontalOrganizationChart"/>
    <dgm:cxn modelId="{F09A77E3-EC04-4457-902D-021880781EDC}" type="presParOf" srcId="{8F59184A-2388-4A84-BBA2-548709A72DD6}" destId="{F55B2B2E-9A6D-4A74-B073-7BD7C1F89F68}" srcOrd="2" destOrd="0" presId="urn:microsoft.com/office/officeart/2009/3/layout/HorizontalOrganizationChart"/>
    <dgm:cxn modelId="{A941F75D-193C-4F6A-8D03-C8ECD8DB348C}" type="presParOf" srcId="{8F59184A-2388-4A84-BBA2-548709A72DD6}" destId="{DCB5F0D9-1028-436D-9322-1DACC1C8179C}" srcOrd="3" destOrd="0" presId="urn:microsoft.com/office/officeart/2009/3/layout/HorizontalOrganizationChart"/>
    <dgm:cxn modelId="{EF59D266-C0AD-4700-8FAD-B7216D259AAB}" type="presParOf" srcId="{DCB5F0D9-1028-436D-9322-1DACC1C8179C}" destId="{D3326D5D-2500-4627-BEA1-B62CAA087B4E}" srcOrd="0" destOrd="0" presId="urn:microsoft.com/office/officeart/2009/3/layout/HorizontalOrganizationChart"/>
    <dgm:cxn modelId="{85DB1345-3636-4A90-8E67-AF67A91462FC}" type="presParOf" srcId="{D3326D5D-2500-4627-BEA1-B62CAA087B4E}" destId="{798D192A-6AF6-42B4-A770-98DCF8342D06}" srcOrd="0" destOrd="0" presId="urn:microsoft.com/office/officeart/2009/3/layout/HorizontalOrganizationChart"/>
    <dgm:cxn modelId="{185D1D80-0FA1-4646-9A19-A3725EC1233E}" type="presParOf" srcId="{D3326D5D-2500-4627-BEA1-B62CAA087B4E}" destId="{9F840FEC-EB46-473F-8EEE-76ED7BB81258}" srcOrd="1" destOrd="0" presId="urn:microsoft.com/office/officeart/2009/3/layout/HorizontalOrganizationChart"/>
    <dgm:cxn modelId="{E8674818-E16D-456D-861B-D8491A38818F}" type="presParOf" srcId="{DCB5F0D9-1028-436D-9322-1DACC1C8179C}" destId="{B41C023E-5345-4901-9D03-E0FEB2A0067E}" srcOrd="1" destOrd="0" presId="urn:microsoft.com/office/officeart/2009/3/layout/HorizontalOrganizationChart"/>
    <dgm:cxn modelId="{97B0285C-868F-4A0E-9668-30B049CBFD5B}" type="presParOf" srcId="{B41C023E-5345-4901-9D03-E0FEB2A0067E}" destId="{51F1BBAE-3E10-4A7C-B762-A511B57835D3}" srcOrd="0" destOrd="0" presId="urn:microsoft.com/office/officeart/2009/3/layout/HorizontalOrganizationChart"/>
    <dgm:cxn modelId="{99E692BB-27A3-4CF0-BB66-257ACA88422D}" type="presParOf" srcId="{B41C023E-5345-4901-9D03-E0FEB2A0067E}" destId="{438DC58A-9FF0-4134-878B-175E4F713646}" srcOrd="1" destOrd="0" presId="urn:microsoft.com/office/officeart/2009/3/layout/HorizontalOrganizationChart"/>
    <dgm:cxn modelId="{2C761A4F-9C0D-4A49-B9A1-2379C2A85F3A}" type="presParOf" srcId="{438DC58A-9FF0-4134-878B-175E4F713646}" destId="{00C2782F-5AE2-4F0C-9382-BEB02DFA00EF}" srcOrd="0" destOrd="0" presId="urn:microsoft.com/office/officeart/2009/3/layout/HorizontalOrganizationChart"/>
    <dgm:cxn modelId="{9E68464B-A505-4310-A750-C0798158E9A9}" type="presParOf" srcId="{00C2782F-5AE2-4F0C-9382-BEB02DFA00EF}" destId="{EC07D03D-0848-4DB3-9903-BDEB7D255719}" srcOrd="0" destOrd="0" presId="urn:microsoft.com/office/officeart/2009/3/layout/HorizontalOrganizationChart"/>
    <dgm:cxn modelId="{15208B3B-9D48-4EF8-9E46-0091F9598CBD}" type="presParOf" srcId="{00C2782F-5AE2-4F0C-9382-BEB02DFA00EF}" destId="{C3E7E213-8BB2-4DE5-805E-3A47A1A88970}" srcOrd="1" destOrd="0" presId="urn:microsoft.com/office/officeart/2009/3/layout/HorizontalOrganizationChart"/>
    <dgm:cxn modelId="{7B0FC701-58BE-429F-9A75-21123D19946D}" type="presParOf" srcId="{438DC58A-9FF0-4134-878B-175E4F713646}" destId="{AEBB0641-22A4-4C2B-92D5-6D7706C5972A}" srcOrd="1" destOrd="0" presId="urn:microsoft.com/office/officeart/2009/3/layout/HorizontalOrganizationChart"/>
    <dgm:cxn modelId="{501BE420-DFDB-4D53-A3CE-BD94633C4CB4}" type="presParOf" srcId="{438DC58A-9FF0-4134-878B-175E4F713646}" destId="{02915B05-000F-4DCC-95A5-18CCAEC0A1EA}" srcOrd="2" destOrd="0" presId="urn:microsoft.com/office/officeart/2009/3/layout/HorizontalOrganizationChart"/>
    <dgm:cxn modelId="{1D1B459E-D8A0-4F26-A6F3-349BFFC1BB03}" type="presParOf" srcId="{DCB5F0D9-1028-436D-9322-1DACC1C8179C}" destId="{6D536980-0A4E-455F-8722-C8924130187D}" srcOrd="2" destOrd="0" presId="urn:microsoft.com/office/officeart/2009/3/layout/HorizontalOrganizationChart"/>
    <dgm:cxn modelId="{A545BD9D-0C59-408D-B173-FD8375BE789E}" type="presParOf" srcId="{6E7695FA-E2BD-4995-9A5D-F99F5B7CEF72}" destId="{EDCDC3AE-360A-4189-976F-F4EB57E48AC6}" srcOrd="2" destOrd="0" presId="urn:microsoft.com/office/officeart/2009/3/layout/HorizontalOrganizationChart"/>
    <dgm:cxn modelId="{E8235B0A-5BB8-4528-B122-E77674A5A413}" type="presParOf" srcId="{95D3D134-C169-47DE-9FBC-4B4BCDF9ECA2}" destId="{45FE74F1-8367-474A-B95E-11A744994ECF}" srcOrd="2" destOrd="0" presId="urn:microsoft.com/office/officeart/2009/3/layout/HorizontalOrganizationChart"/>
    <dgm:cxn modelId="{2357FB7D-0DDC-4CC8-940E-B38ABABCC367}" type="presParOf" srcId="{95D3D134-C169-47DE-9FBC-4B4BCDF9ECA2}" destId="{D1530933-E545-4AC7-BD9A-3815A2D76600}" srcOrd="3" destOrd="0" presId="urn:microsoft.com/office/officeart/2009/3/layout/HorizontalOrganizationChart"/>
    <dgm:cxn modelId="{0C1545BA-17DE-4F79-A9BF-285CD9E7F72D}" type="presParOf" srcId="{D1530933-E545-4AC7-BD9A-3815A2D76600}" destId="{2355FF72-33C5-490E-88F8-579141C66F4B}" srcOrd="0" destOrd="0" presId="urn:microsoft.com/office/officeart/2009/3/layout/HorizontalOrganizationChart"/>
    <dgm:cxn modelId="{0304A32F-45C5-445B-B339-FE945865981E}" type="presParOf" srcId="{2355FF72-33C5-490E-88F8-579141C66F4B}" destId="{AA533946-F3CC-492F-BB4F-AEF763438486}" srcOrd="0" destOrd="0" presId="urn:microsoft.com/office/officeart/2009/3/layout/HorizontalOrganizationChart"/>
    <dgm:cxn modelId="{DAA3BE78-D61A-4CE2-897A-80F220B5FD25}" type="presParOf" srcId="{2355FF72-33C5-490E-88F8-579141C66F4B}" destId="{0471D50B-C8CE-40A4-8368-46E25C4F74CB}" srcOrd="1" destOrd="0" presId="urn:microsoft.com/office/officeart/2009/3/layout/HorizontalOrganizationChart"/>
    <dgm:cxn modelId="{6FB2F27D-87B2-4800-B149-F57828DD043E}" type="presParOf" srcId="{D1530933-E545-4AC7-BD9A-3815A2D76600}" destId="{7EE0FD99-C483-4F9A-9197-8B889C02E9E3}" srcOrd="1" destOrd="0" presId="urn:microsoft.com/office/officeart/2009/3/layout/HorizontalOrganizationChart"/>
    <dgm:cxn modelId="{BE40F58B-AE16-4467-ACC8-E00D4F429838}" type="presParOf" srcId="{7EE0FD99-C483-4F9A-9197-8B889C02E9E3}" destId="{F6644CAB-1A28-4322-9D6C-A87651BC19B8}" srcOrd="0" destOrd="0" presId="urn:microsoft.com/office/officeart/2009/3/layout/HorizontalOrganizationChart"/>
    <dgm:cxn modelId="{1219E838-35D8-495A-B816-C1C30E3FF0A9}" type="presParOf" srcId="{7EE0FD99-C483-4F9A-9197-8B889C02E9E3}" destId="{9EA9468B-B68D-4A21-92E8-3A3906548114}" srcOrd="1" destOrd="0" presId="urn:microsoft.com/office/officeart/2009/3/layout/HorizontalOrganizationChart"/>
    <dgm:cxn modelId="{BCB502A8-93CF-4EF6-B543-F57DB6D3A9FC}" type="presParOf" srcId="{9EA9468B-B68D-4A21-92E8-3A3906548114}" destId="{4B89DCC7-552A-490C-894A-C5BC445E0809}" srcOrd="0" destOrd="0" presId="urn:microsoft.com/office/officeart/2009/3/layout/HorizontalOrganizationChart"/>
    <dgm:cxn modelId="{F096EDF2-9D2E-4746-A5E8-8F44CA849C4E}" type="presParOf" srcId="{4B89DCC7-552A-490C-894A-C5BC445E0809}" destId="{17A2CB11-B53C-4690-8125-6194C5C1ECC0}" srcOrd="0" destOrd="0" presId="urn:microsoft.com/office/officeart/2009/3/layout/HorizontalOrganizationChart"/>
    <dgm:cxn modelId="{16924E57-D292-43DB-BCCB-E0D94B05644C}" type="presParOf" srcId="{4B89DCC7-552A-490C-894A-C5BC445E0809}" destId="{29D87365-0FFF-4A05-8105-724B94F31545}" srcOrd="1" destOrd="0" presId="urn:microsoft.com/office/officeart/2009/3/layout/HorizontalOrganizationChart"/>
    <dgm:cxn modelId="{085D4E79-61E4-4552-B0F2-DEC9C0AD37FD}" type="presParOf" srcId="{9EA9468B-B68D-4A21-92E8-3A3906548114}" destId="{1C345EB2-CD03-4881-8E87-FD5B7C0C05CD}" srcOrd="1" destOrd="0" presId="urn:microsoft.com/office/officeart/2009/3/layout/HorizontalOrganizationChart"/>
    <dgm:cxn modelId="{EDEAAE56-7FE3-4936-9A7F-AF215D78B8F1}" type="presParOf" srcId="{1C345EB2-CD03-4881-8E87-FD5B7C0C05CD}" destId="{97E16256-FD9D-4683-B0AF-0ABB8550FA2E}" srcOrd="0" destOrd="0" presId="urn:microsoft.com/office/officeart/2009/3/layout/HorizontalOrganizationChart"/>
    <dgm:cxn modelId="{4EAB8FAD-C4A2-4960-87DD-648B786CE32B}" type="presParOf" srcId="{1C345EB2-CD03-4881-8E87-FD5B7C0C05CD}" destId="{EDAB31DB-7154-4030-80D5-FC078A1E11D6}" srcOrd="1" destOrd="0" presId="urn:microsoft.com/office/officeart/2009/3/layout/HorizontalOrganizationChart"/>
    <dgm:cxn modelId="{28CF1201-8B3A-476B-B68C-444809736A4B}" type="presParOf" srcId="{EDAB31DB-7154-4030-80D5-FC078A1E11D6}" destId="{4B9607DB-371A-45D9-86A1-552C950CB45A}" srcOrd="0" destOrd="0" presId="urn:microsoft.com/office/officeart/2009/3/layout/HorizontalOrganizationChart"/>
    <dgm:cxn modelId="{F5FEAFA5-1060-4378-BBC2-B74651CF82A7}" type="presParOf" srcId="{4B9607DB-371A-45D9-86A1-552C950CB45A}" destId="{5DDC943E-74BE-43B5-BCE2-024FA551F0FF}" srcOrd="0" destOrd="0" presId="urn:microsoft.com/office/officeart/2009/3/layout/HorizontalOrganizationChart"/>
    <dgm:cxn modelId="{08B5C132-5953-4F83-8045-64B5AB0AFD4D}" type="presParOf" srcId="{4B9607DB-371A-45D9-86A1-552C950CB45A}" destId="{A31C1831-DA00-4DE5-B4E9-B5BA35DE69CF}" srcOrd="1" destOrd="0" presId="urn:microsoft.com/office/officeart/2009/3/layout/HorizontalOrganizationChart"/>
    <dgm:cxn modelId="{70B79932-473B-4AE1-AE29-0D0E610E15B5}" type="presParOf" srcId="{EDAB31DB-7154-4030-80D5-FC078A1E11D6}" destId="{22802781-D20F-4ECF-BF41-F3135A8E5FA7}" srcOrd="1" destOrd="0" presId="urn:microsoft.com/office/officeart/2009/3/layout/HorizontalOrganizationChart"/>
    <dgm:cxn modelId="{AB3ABBD8-EF68-4B78-B38C-8012FD4B3E1E}" type="presParOf" srcId="{EDAB31DB-7154-4030-80D5-FC078A1E11D6}" destId="{2EF87769-E249-41AD-B529-E364F1CD8505}" srcOrd="2" destOrd="0" presId="urn:microsoft.com/office/officeart/2009/3/layout/HorizontalOrganizationChart"/>
    <dgm:cxn modelId="{C0A3FB46-B20D-427A-9F31-4FC21CFA5978}" type="presParOf" srcId="{1C345EB2-CD03-4881-8E87-FD5B7C0C05CD}" destId="{5E77889C-6243-4B68-9B05-5A54E19DA387}" srcOrd="2" destOrd="0" presId="urn:microsoft.com/office/officeart/2009/3/layout/HorizontalOrganizationChart"/>
    <dgm:cxn modelId="{D5A59631-8CF1-448A-84CD-957411A11E41}" type="presParOf" srcId="{1C345EB2-CD03-4881-8E87-FD5B7C0C05CD}" destId="{24DAFD44-6E4C-42A4-884A-67330A28000D}" srcOrd="3" destOrd="0" presId="urn:microsoft.com/office/officeart/2009/3/layout/HorizontalOrganizationChart"/>
    <dgm:cxn modelId="{298C0584-3A3D-4AE6-8C4C-7B5B06F2AC51}" type="presParOf" srcId="{24DAFD44-6E4C-42A4-884A-67330A28000D}" destId="{D41D0EEE-E31B-4982-BA4A-4253DD0932F6}" srcOrd="0" destOrd="0" presId="urn:microsoft.com/office/officeart/2009/3/layout/HorizontalOrganizationChart"/>
    <dgm:cxn modelId="{AFBC0597-39FF-44E5-877E-F3A9CCE42891}" type="presParOf" srcId="{D41D0EEE-E31B-4982-BA4A-4253DD0932F6}" destId="{D33E86B6-F68E-4C70-8778-C47A88B799E6}" srcOrd="0" destOrd="0" presId="urn:microsoft.com/office/officeart/2009/3/layout/HorizontalOrganizationChart"/>
    <dgm:cxn modelId="{4BE754FB-9800-4108-943E-5D6132435B0A}" type="presParOf" srcId="{D41D0EEE-E31B-4982-BA4A-4253DD0932F6}" destId="{D82E0D64-EC61-40DB-BA95-A6F069E5FB4D}" srcOrd="1" destOrd="0" presId="urn:microsoft.com/office/officeart/2009/3/layout/HorizontalOrganizationChart"/>
    <dgm:cxn modelId="{A3DB45E7-6D7A-46DB-9B57-78AD38ED5B1F}" type="presParOf" srcId="{24DAFD44-6E4C-42A4-884A-67330A28000D}" destId="{07AF5285-63A5-483A-A7C4-699163626589}" srcOrd="1" destOrd="0" presId="urn:microsoft.com/office/officeart/2009/3/layout/HorizontalOrganizationChart"/>
    <dgm:cxn modelId="{5AE19239-EE31-4FE0-A6E6-D1907E309350}" type="presParOf" srcId="{24DAFD44-6E4C-42A4-884A-67330A28000D}" destId="{5CFF7FD1-57E1-4DA9-BD2A-EEA537AC946F}" srcOrd="2" destOrd="0" presId="urn:microsoft.com/office/officeart/2009/3/layout/HorizontalOrganizationChart"/>
    <dgm:cxn modelId="{8D04AC15-465C-44F4-9EA4-942AB5FCEFCB}" type="presParOf" srcId="{9EA9468B-B68D-4A21-92E8-3A3906548114}" destId="{9CCD107D-79C1-4E30-B20B-A885DA819C52}" srcOrd="2" destOrd="0" presId="urn:microsoft.com/office/officeart/2009/3/layout/HorizontalOrganizationChart"/>
    <dgm:cxn modelId="{0782966C-43A3-4B33-A067-DF969D5AD1E2}" type="presParOf" srcId="{7EE0FD99-C483-4F9A-9197-8B889C02E9E3}" destId="{290AE052-3371-40C9-88DA-9243AC5F525C}" srcOrd="2" destOrd="0" presId="urn:microsoft.com/office/officeart/2009/3/layout/HorizontalOrganizationChart"/>
    <dgm:cxn modelId="{957DB403-E787-4C84-8973-4FC7877B46BD}" type="presParOf" srcId="{7EE0FD99-C483-4F9A-9197-8B889C02E9E3}" destId="{61BA882F-C01E-404E-9005-44EDC3901C39}" srcOrd="3" destOrd="0" presId="urn:microsoft.com/office/officeart/2009/3/layout/HorizontalOrganizationChart"/>
    <dgm:cxn modelId="{12FAC4A6-C92D-4DD2-A76A-6E556A7C0B56}" type="presParOf" srcId="{61BA882F-C01E-404E-9005-44EDC3901C39}" destId="{DD489E11-5616-4456-8861-DA87E8886456}" srcOrd="0" destOrd="0" presId="urn:microsoft.com/office/officeart/2009/3/layout/HorizontalOrganizationChart"/>
    <dgm:cxn modelId="{0F2510F1-C143-4517-8C49-40AADE4666D7}" type="presParOf" srcId="{DD489E11-5616-4456-8861-DA87E8886456}" destId="{D7EA6D37-9563-44CE-9177-95114B1BA83F}" srcOrd="0" destOrd="0" presId="urn:microsoft.com/office/officeart/2009/3/layout/HorizontalOrganizationChart"/>
    <dgm:cxn modelId="{C5B53676-C2DD-45F5-BA0B-16BF534AB8D1}" type="presParOf" srcId="{DD489E11-5616-4456-8861-DA87E8886456}" destId="{605DCAED-A7B7-4EE7-A588-625C60F3372A}" srcOrd="1" destOrd="0" presId="urn:microsoft.com/office/officeart/2009/3/layout/HorizontalOrganizationChart"/>
    <dgm:cxn modelId="{1B12D971-947D-4116-8027-05DA38A93535}" type="presParOf" srcId="{61BA882F-C01E-404E-9005-44EDC3901C39}" destId="{59BF863A-E2E9-4AFB-8929-8A5ACBDF515E}" srcOrd="1" destOrd="0" presId="urn:microsoft.com/office/officeart/2009/3/layout/HorizontalOrganizationChart"/>
    <dgm:cxn modelId="{5D9C3DC5-EBBE-471D-BE90-B6CD32B54CE4}" type="presParOf" srcId="{59BF863A-E2E9-4AFB-8929-8A5ACBDF515E}" destId="{378603D4-0FC5-47B4-BBCC-2093EF2D4CE7}" srcOrd="0" destOrd="0" presId="urn:microsoft.com/office/officeart/2009/3/layout/HorizontalOrganizationChart"/>
    <dgm:cxn modelId="{F74A43AE-3882-4AE2-838B-D44955BEA176}" type="presParOf" srcId="{59BF863A-E2E9-4AFB-8929-8A5ACBDF515E}" destId="{550B57FC-4D36-4019-8B40-052986F45357}" srcOrd="1" destOrd="0" presId="urn:microsoft.com/office/officeart/2009/3/layout/HorizontalOrganizationChart"/>
    <dgm:cxn modelId="{E1A1A6D1-147B-4099-8835-0E8E933D57C6}" type="presParOf" srcId="{550B57FC-4D36-4019-8B40-052986F45357}" destId="{98ACFFCD-8F0C-4000-80B5-7C852F4E79FF}" srcOrd="0" destOrd="0" presId="urn:microsoft.com/office/officeart/2009/3/layout/HorizontalOrganizationChart"/>
    <dgm:cxn modelId="{6E38ECA6-1221-414C-9B0D-44F4033D7156}" type="presParOf" srcId="{98ACFFCD-8F0C-4000-80B5-7C852F4E79FF}" destId="{F8CC5A39-9BA5-4F2E-A269-FDA9300EFB58}" srcOrd="0" destOrd="0" presId="urn:microsoft.com/office/officeart/2009/3/layout/HorizontalOrganizationChart"/>
    <dgm:cxn modelId="{DC5F543F-1490-49DC-B606-1129E523F0F8}" type="presParOf" srcId="{98ACFFCD-8F0C-4000-80B5-7C852F4E79FF}" destId="{DD1B607A-EAB9-4B1A-AFBD-19D44C137319}" srcOrd="1" destOrd="0" presId="urn:microsoft.com/office/officeart/2009/3/layout/HorizontalOrganizationChart"/>
    <dgm:cxn modelId="{4863F1F4-324E-49DF-B29E-A4820E2D7AD4}" type="presParOf" srcId="{550B57FC-4D36-4019-8B40-052986F45357}" destId="{B3CEA762-18AB-48F5-8527-3904155EA8DE}" srcOrd="1" destOrd="0" presId="urn:microsoft.com/office/officeart/2009/3/layout/HorizontalOrganizationChart"/>
    <dgm:cxn modelId="{763B543E-5521-4DEB-989B-D4725D564A5A}" type="presParOf" srcId="{550B57FC-4D36-4019-8B40-052986F45357}" destId="{2560631A-7C32-4C47-882E-9BFDCA699B43}" srcOrd="2" destOrd="0" presId="urn:microsoft.com/office/officeart/2009/3/layout/HorizontalOrganizationChart"/>
    <dgm:cxn modelId="{A2593509-41C3-44C0-9126-3B5A02725EEE}" type="presParOf" srcId="{61BA882F-C01E-404E-9005-44EDC3901C39}" destId="{681E5B56-AE3C-4EF5-A93E-09A1660C79B5}" srcOrd="2" destOrd="0" presId="urn:microsoft.com/office/officeart/2009/3/layout/HorizontalOrganizationChart"/>
    <dgm:cxn modelId="{455D1FD0-7348-484A-A21A-1DDC74D6ED51}" type="presParOf" srcId="{D1530933-E545-4AC7-BD9A-3815A2D76600}" destId="{6175BA2A-CF79-4F52-81C2-6AF0E5D7B509}" srcOrd="2" destOrd="0" presId="urn:microsoft.com/office/officeart/2009/3/layout/HorizontalOrganizationChart"/>
    <dgm:cxn modelId="{425D97E1-6914-41D7-B36F-3DD0AADA4860}" type="presParOf" srcId="{677C88A0-0F55-40DF-A11F-787D29D2EA67}" destId="{E88F5B62-3B0D-40F3-BB96-D02CE6689A54}" srcOrd="2" destOrd="0" presId="urn:microsoft.com/office/officeart/2009/3/layout/HorizontalOrganizationChar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8603D4-0FC5-47B4-BBCC-2093EF2D4CE7}">
      <dsp:nvSpPr>
        <dsp:cNvPr id="0" name=""/>
        <dsp:cNvSpPr/>
      </dsp:nvSpPr>
      <dsp:spPr>
        <a:xfrm>
          <a:off x="5632576" y="4496401"/>
          <a:ext cx="331244" cy="91440"/>
        </a:xfrm>
        <a:custGeom>
          <a:avLst/>
          <a:gdLst/>
          <a:ahLst/>
          <a:cxnLst/>
          <a:rect l="0" t="0" r="0" b="0"/>
          <a:pathLst>
            <a:path>
              <a:moveTo>
                <a:pt x="0" y="45720"/>
              </a:moveTo>
              <a:lnTo>
                <a:pt x="331244" y="45720"/>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90AE052-3371-40C9-88DA-9243AC5F525C}">
      <dsp:nvSpPr>
        <dsp:cNvPr id="0" name=""/>
        <dsp:cNvSpPr/>
      </dsp:nvSpPr>
      <dsp:spPr>
        <a:xfrm>
          <a:off x="3645107" y="4007989"/>
          <a:ext cx="331244" cy="534132"/>
        </a:xfrm>
        <a:custGeom>
          <a:avLst/>
          <a:gdLst/>
          <a:ahLst/>
          <a:cxnLst/>
          <a:rect l="0" t="0" r="0" b="0"/>
          <a:pathLst>
            <a:path>
              <a:moveTo>
                <a:pt x="0" y="0"/>
              </a:moveTo>
              <a:lnTo>
                <a:pt x="165622" y="0"/>
              </a:lnTo>
              <a:lnTo>
                <a:pt x="165622" y="534132"/>
              </a:lnTo>
              <a:lnTo>
                <a:pt x="331244" y="534132"/>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E77889C-6243-4B68-9B05-5A54E19DA387}">
      <dsp:nvSpPr>
        <dsp:cNvPr id="0" name=""/>
        <dsp:cNvSpPr/>
      </dsp:nvSpPr>
      <dsp:spPr>
        <a:xfrm>
          <a:off x="5632576" y="3473857"/>
          <a:ext cx="331244" cy="356088"/>
        </a:xfrm>
        <a:custGeom>
          <a:avLst/>
          <a:gdLst/>
          <a:ahLst/>
          <a:cxnLst/>
          <a:rect l="0" t="0" r="0" b="0"/>
          <a:pathLst>
            <a:path>
              <a:moveTo>
                <a:pt x="0" y="0"/>
              </a:moveTo>
              <a:lnTo>
                <a:pt x="165622" y="0"/>
              </a:lnTo>
              <a:lnTo>
                <a:pt x="165622" y="356088"/>
              </a:lnTo>
              <a:lnTo>
                <a:pt x="331244" y="356088"/>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7E16256-FD9D-4683-B0AF-0ABB8550FA2E}">
      <dsp:nvSpPr>
        <dsp:cNvPr id="0" name=""/>
        <dsp:cNvSpPr/>
      </dsp:nvSpPr>
      <dsp:spPr>
        <a:xfrm>
          <a:off x="5632576" y="3117769"/>
          <a:ext cx="331244" cy="356088"/>
        </a:xfrm>
        <a:custGeom>
          <a:avLst/>
          <a:gdLst/>
          <a:ahLst/>
          <a:cxnLst/>
          <a:rect l="0" t="0" r="0" b="0"/>
          <a:pathLst>
            <a:path>
              <a:moveTo>
                <a:pt x="0" y="356088"/>
              </a:moveTo>
              <a:lnTo>
                <a:pt x="165622" y="356088"/>
              </a:lnTo>
              <a:lnTo>
                <a:pt x="165622" y="0"/>
              </a:lnTo>
              <a:lnTo>
                <a:pt x="331244" y="0"/>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6644CAB-1A28-4322-9D6C-A87651BC19B8}">
      <dsp:nvSpPr>
        <dsp:cNvPr id="0" name=""/>
        <dsp:cNvSpPr/>
      </dsp:nvSpPr>
      <dsp:spPr>
        <a:xfrm>
          <a:off x="3645107" y="3473857"/>
          <a:ext cx="331244" cy="534132"/>
        </a:xfrm>
        <a:custGeom>
          <a:avLst/>
          <a:gdLst/>
          <a:ahLst/>
          <a:cxnLst/>
          <a:rect l="0" t="0" r="0" b="0"/>
          <a:pathLst>
            <a:path>
              <a:moveTo>
                <a:pt x="0" y="534132"/>
              </a:moveTo>
              <a:lnTo>
                <a:pt x="165622" y="534132"/>
              </a:lnTo>
              <a:lnTo>
                <a:pt x="165622" y="0"/>
              </a:lnTo>
              <a:lnTo>
                <a:pt x="331244" y="0"/>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5FE74F1-8367-474A-B95E-11A744994ECF}">
      <dsp:nvSpPr>
        <dsp:cNvPr id="0" name=""/>
        <dsp:cNvSpPr/>
      </dsp:nvSpPr>
      <dsp:spPr>
        <a:xfrm>
          <a:off x="1680859" y="2857078"/>
          <a:ext cx="308024" cy="1150911"/>
        </a:xfrm>
        <a:custGeom>
          <a:avLst/>
          <a:gdLst/>
          <a:ahLst/>
          <a:cxnLst/>
          <a:rect l="0" t="0" r="0" b="0"/>
          <a:pathLst>
            <a:path>
              <a:moveTo>
                <a:pt x="0" y="0"/>
              </a:moveTo>
              <a:lnTo>
                <a:pt x="142402" y="0"/>
              </a:lnTo>
              <a:lnTo>
                <a:pt x="142402" y="1150911"/>
              </a:lnTo>
              <a:lnTo>
                <a:pt x="308024" y="1150911"/>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1F1BBAE-3E10-4A7C-B762-A511B57835D3}">
      <dsp:nvSpPr>
        <dsp:cNvPr id="0" name=""/>
        <dsp:cNvSpPr/>
      </dsp:nvSpPr>
      <dsp:spPr>
        <a:xfrm>
          <a:off x="5632576" y="2359873"/>
          <a:ext cx="331244" cy="91440"/>
        </a:xfrm>
        <a:custGeom>
          <a:avLst/>
          <a:gdLst/>
          <a:ahLst/>
          <a:cxnLst/>
          <a:rect l="0" t="0" r="0" b="0"/>
          <a:pathLst>
            <a:path>
              <a:moveTo>
                <a:pt x="0" y="45720"/>
              </a:moveTo>
              <a:lnTo>
                <a:pt x="331244" y="45720"/>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55B2B2E-9A6D-4A74-B073-7BD7C1F89F68}">
      <dsp:nvSpPr>
        <dsp:cNvPr id="0" name=""/>
        <dsp:cNvSpPr/>
      </dsp:nvSpPr>
      <dsp:spPr>
        <a:xfrm>
          <a:off x="3645107" y="1693416"/>
          <a:ext cx="331244" cy="712176"/>
        </a:xfrm>
        <a:custGeom>
          <a:avLst/>
          <a:gdLst/>
          <a:ahLst/>
          <a:cxnLst/>
          <a:rect l="0" t="0" r="0" b="0"/>
          <a:pathLst>
            <a:path>
              <a:moveTo>
                <a:pt x="0" y="0"/>
              </a:moveTo>
              <a:lnTo>
                <a:pt x="165622" y="0"/>
              </a:lnTo>
              <a:lnTo>
                <a:pt x="165622" y="712176"/>
              </a:lnTo>
              <a:lnTo>
                <a:pt x="331244" y="712176"/>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6165BB5-8645-464E-80F2-0D57FD771CAD}">
      <dsp:nvSpPr>
        <dsp:cNvPr id="0" name=""/>
        <dsp:cNvSpPr/>
      </dsp:nvSpPr>
      <dsp:spPr>
        <a:xfrm>
          <a:off x="5632576" y="981240"/>
          <a:ext cx="331244" cy="712176"/>
        </a:xfrm>
        <a:custGeom>
          <a:avLst/>
          <a:gdLst/>
          <a:ahLst/>
          <a:cxnLst/>
          <a:rect l="0" t="0" r="0" b="0"/>
          <a:pathLst>
            <a:path>
              <a:moveTo>
                <a:pt x="0" y="0"/>
              </a:moveTo>
              <a:lnTo>
                <a:pt x="165622" y="0"/>
              </a:lnTo>
              <a:lnTo>
                <a:pt x="165622" y="712176"/>
              </a:lnTo>
              <a:lnTo>
                <a:pt x="331244" y="712176"/>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C112CBA-CCCA-4FC2-993D-286F1247A64C}">
      <dsp:nvSpPr>
        <dsp:cNvPr id="0" name=""/>
        <dsp:cNvSpPr/>
      </dsp:nvSpPr>
      <dsp:spPr>
        <a:xfrm>
          <a:off x="9607512" y="981240"/>
          <a:ext cx="331244" cy="712176"/>
        </a:xfrm>
        <a:custGeom>
          <a:avLst/>
          <a:gdLst/>
          <a:ahLst/>
          <a:cxnLst/>
          <a:rect l="0" t="0" r="0" b="0"/>
          <a:pathLst>
            <a:path>
              <a:moveTo>
                <a:pt x="0" y="0"/>
              </a:moveTo>
              <a:lnTo>
                <a:pt x="165622" y="0"/>
              </a:lnTo>
              <a:lnTo>
                <a:pt x="165622" y="712176"/>
              </a:lnTo>
              <a:lnTo>
                <a:pt x="331244" y="712176"/>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2B28F85-3DF9-4BCE-ACDC-8451930ADDF3}">
      <dsp:nvSpPr>
        <dsp:cNvPr id="0" name=""/>
        <dsp:cNvSpPr/>
      </dsp:nvSpPr>
      <dsp:spPr>
        <a:xfrm>
          <a:off x="9607512" y="935520"/>
          <a:ext cx="331244" cy="91440"/>
        </a:xfrm>
        <a:custGeom>
          <a:avLst/>
          <a:gdLst/>
          <a:ahLst/>
          <a:cxnLst/>
          <a:rect l="0" t="0" r="0" b="0"/>
          <a:pathLst>
            <a:path>
              <a:moveTo>
                <a:pt x="0" y="45720"/>
              </a:moveTo>
              <a:lnTo>
                <a:pt x="331244" y="45720"/>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4E313DC-C732-45AD-95EF-382FDF1803D7}">
      <dsp:nvSpPr>
        <dsp:cNvPr id="0" name=""/>
        <dsp:cNvSpPr/>
      </dsp:nvSpPr>
      <dsp:spPr>
        <a:xfrm>
          <a:off x="9607512" y="269064"/>
          <a:ext cx="331244" cy="712176"/>
        </a:xfrm>
        <a:custGeom>
          <a:avLst/>
          <a:gdLst/>
          <a:ahLst/>
          <a:cxnLst/>
          <a:rect l="0" t="0" r="0" b="0"/>
          <a:pathLst>
            <a:path>
              <a:moveTo>
                <a:pt x="0" y="712176"/>
              </a:moveTo>
              <a:lnTo>
                <a:pt x="165622" y="712176"/>
              </a:lnTo>
              <a:lnTo>
                <a:pt x="165622" y="0"/>
              </a:lnTo>
              <a:lnTo>
                <a:pt x="331244" y="0"/>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6667EF1-C3A6-4CB7-B6A9-613F13F75ED8}">
      <dsp:nvSpPr>
        <dsp:cNvPr id="0" name=""/>
        <dsp:cNvSpPr/>
      </dsp:nvSpPr>
      <dsp:spPr>
        <a:xfrm>
          <a:off x="7620044" y="935520"/>
          <a:ext cx="331244" cy="91440"/>
        </a:xfrm>
        <a:custGeom>
          <a:avLst/>
          <a:gdLst/>
          <a:ahLst/>
          <a:cxnLst/>
          <a:rect l="0" t="0" r="0" b="0"/>
          <a:pathLst>
            <a:path>
              <a:moveTo>
                <a:pt x="0" y="45720"/>
              </a:moveTo>
              <a:lnTo>
                <a:pt x="331244" y="45720"/>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8CC1C34-9849-4321-86A5-8830F2C42810}">
      <dsp:nvSpPr>
        <dsp:cNvPr id="0" name=""/>
        <dsp:cNvSpPr/>
      </dsp:nvSpPr>
      <dsp:spPr>
        <a:xfrm>
          <a:off x="5632576" y="935520"/>
          <a:ext cx="331244" cy="91440"/>
        </a:xfrm>
        <a:custGeom>
          <a:avLst/>
          <a:gdLst/>
          <a:ahLst/>
          <a:cxnLst/>
          <a:rect l="0" t="0" r="0" b="0"/>
          <a:pathLst>
            <a:path>
              <a:moveTo>
                <a:pt x="0" y="45720"/>
              </a:moveTo>
              <a:lnTo>
                <a:pt x="331244" y="45720"/>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98D9923-A9AF-4B65-AEAA-810078DB6019}">
      <dsp:nvSpPr>
        <dsp:cNvPr id="0" name=""/>
        <dsp:cNvSpPr/>
      </dsp:nvSpPr>
      <dsp:spPr>
        <a:xfrm>
          <a:off x="5632576" y="269064"/>
          <a:ext cx="331244" cy="712176"/>
        </a:xfrm>
        <a:custGeom>
          <a:avLst/>
          <a:gdLst/>
          <a:ahLst/>
          <a:cxnLst/>
          <a:rect l="0" t="0" r="0" b="0"/>
          <a:pathLst>
            <a:path>
              <a:moveTo>
                <a:pt x="0" y="712176"/>
              </a:moveTo>
              <a:lnTo>
                <a:pt x="165622" y="712176"/>
              </a:lnTo>
              <a:lnTo>
                <a:pt x="165622" y="0"/>
              </a:lnTo>
              <a:lnTo>
                <a:pt x="331244" y="0"/>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DACA236-90CD-4936-9CAF-24006EBC45C8}">
      <dsp:nvSpPr>
        <dsp:cNvPr id="0" name=""/>
        <dsp:cNvSpPr/>
      </dsp:nvSpPr>
      <dsp:spPr>
        <a:xfrm>
          <a:off x="3645107" y="981240"/>
          <a:ext cx="331244" cy="712176"/>
        </a:xfrm>
        <a:custGeom>
          <a:avLst/>
          <a:gdLst/>
          <a:ahLst/>
          <a:cxnLst/>
          <a:rect l="0" t="0" r="0" b="0"/>
          <a:pathLst>
            <a:path>
              <a:moveTo>
                <a:pt x="0" y="712176"/>
              </a:moveTo>
              <a:lnTo>
                <a:pt x="165622" y="712176"/>
              </a:lnTo>
              <a:lnTo>
                <a:pt x="165622" y="0"/>
              </a:lnTo>
              <a:lnTo>
                <a:pt x="331244" y="0"/>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D08F2AB-C716-4E86-8522-8E46D5D7F38A}">
      <dsp:nvSpPr>
        <dsp:cNvPr id="0" name=""/>
        <dsp:cNvSpPr/>
      </dsp:nvSpPr>
      <dsp:spPr>
        <a:xfrm>
          <a:off x="1680859" y="1693416"/>
          <a:ext cx="308024" cy="1163661"/>
        </a:xfrm>
        <a:custGeom>
          <a:avLst/>
          <a:gdLst/>
          <a:ahLst/>
          <a:cxnLst/>
          <a:rect l="0" t="0" r="0" b="0"/>
          <a:pathLst>
            <a:path>
              <a:moveTo>
                <a:pt x="0" y="1163661"/>
              </a:moveTo>
              <a:lnTo>
                <a:pt x="142402" y="1163661"/>
              </a:lnTo>
              <a:lnTo>
                <a:pt x="142402" y="0"/>
              </a:lnTo>
              <a:lnTo>
                <a:pt x="308024" y="0"/>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FF68B3F-D843-48F3-AF1B-B055D7A44F6C}">
      <dsp:nvSpPr>
        <dsp:cNvPr id="0" name=""/>
        <dsp:cNvSpPr/>
      </dsp:nvSpPr>
      <dsp:spPr>
        <a:xfrm>
          <a:off x="24635" y="2604503"/>
          <a:ext cx="1656223" cy="505148"/>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4605" tIns="14605" rIns="14605" bIns="14605" numCol="1" spcCol="1270" anchor="ctr" anchorCtr="0">
          <a:noAutofit/>
        </a:bodyPr>
        <a:lstStyle/>
        <a:p>
          <a:pPr lvl="0" algn="ctr" defTabSz="1022350">
            <a:lnSpc>
              <a:spcPct val="90000"/>
            </a:lnSpc>
            <a:spcBef>
              <a:spcPct val="0"/>
            </a:spcBef>
            <a:spcAft>
              <a:spcPct val="35000"/>
            </a:spcAft>
          </a:pPr>
          <a:r>
            <a:rPr lang="zh-TW" altLang="en-US" sz="2300" kern="1200" dirty="0" smtClean="0">
              <a:latin typeface="微軟正黑體" panose="020B0604030504040204" pitchFamily="34" charset="-120"/>
              <a:ea typeface="微軟正黑體" panose="020B0604030504040204" pitchFamily="34" charset="-120"/>
            </a:rPr>
            <a:t>早期的運輸</a:t>
          </a:r>
          <a:endParaRPr lang="zh-TW" altLang="en-US" sz="2300" kern="1200" dirty="0">
            <a:latin typeface="微軟正黑體" panose="020B0604030504040204" pitchFamily="34" charset="-120"/>
            <a:ea typeface="微軟正黑體" panose="020B0604030504040204" pitchFamily="34" charset="-120"/>
          </a:endParaRPr>
        </a:p>
      </dsp:txBody>
      <dsp:txXfrm>
        <a:off x="24635" y="2604503"/>
        <a:ext cx="1656223" cy="505148"/>
      </dsp:txXfrm>
    </dsp:sp>
    <dsp:sp modelId="{924D3094-0A82-4924-AD6B-FF4AE65CB8B2}">
      <dsp:nvSpPr>
        <dsp:cNvPr id="0" name=""/>
        <dsp:cNvSpPr/>
      </dsp:nvSpPr>
      <dsp:spPr>
        <a:xfrm>
          <a:off x="1988884" y="1440842"/>
          <a:ext cx="1656223" cy="505148"/>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4605" tIns="14605" rIns="14605" bIns="14605" numCol="1" spcCol="1270" anchor="ctr" anchorCtr="0">
          <a:noAutofit/>
        </a:bodyPr>
        <a:lstStyle/>
        <a:p>
          <a:pPr lvl="0" algn="ctr" defTabSz="1022350">
            <a:lnSpc>
              <a:spcPct val="90000"/>
            </a:lnSpc>
            <a:spcBef>
              <a:spcPct val="0"/>
            </a:spcBef>
            <a:spcAft>
              <a:spcPct val="35000"/>
            </a:spcAft>
          </a:pPr>
          <a:r>
            <a:rPr lang="zh-TW" altLang="en-US" sz="2300" kern="1200" dirty="0" smtClean="0">
              <a:latin typeface="微軟正黑體" panose="020B0604030504040204" pitchFamily="34" charset="-120"/>
              <a:ea typeface="微軟正黑體" panose="020B0604030504040204" pitchFamily="34" charset="-120"/>
            </a:rPr>
            <a:t>陸上</a:t>
          </a:r>
          <a:endParaRPr lang="zh-TW" altLang="en-US" sz="2300" kern="1200" dirty="0">
            <a:latin typeface="微軟正黑體" panose="020B0604030504040204" pitchFamily="34" charset="-120"/>
            <a:ea typeface="微軟正黑體" panose="020B0604030504040204" pitchFamily="34" charset="-120"/>
          </a:endParaRPr>
        </a:p>
      </dsp:txBody>
      <dsp:txXfrm>
        <a:off x="1988884" y="1440842"/>
        <a:ext cx="1656223" cy="505148"/>
      </dsp:txXfrm>
    </dsp:sp>
    <dsp:sp modelId="{ED0AB68D-9401-47D0-B2F5-C149C490AC51}">
      <dsp:nvSpPr>
        <dsp:cNvPr id="0" name=""/>
        <dsp:cNvSpPr/>
      </dsp:nvSpPr>
      <dsp:spPr>
        <a:xfrm>
          <a:off x="3976352" y="728666"/>
          <a:ext cx="1656223" cy="505148"/>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4605" tIns="14605" rIns="14605" bIns="14605" numCol="1" spcCol="1270" anchor="ctr" anchorCtr="0">
          <a:noAutofit/>
        </a:bodyPr>
        <a:lstStyle/>
        <a:p>
          <a:pPr lvl="0" algn="ctr" defTabSz="1022350">
            <a:lnSpc>
              <a:spcPct val="90000"/>
            </a:lnSpc>
            <a:spcBef>
              <a:spcPct val="0"/>
            </a:spcBef>
            <a:spcAft>
              <a:spcPct val="35000"/>
            </a:spcAft>
          </a:pPr>
          <a:r>
            <a:rPr lang="zh-TW" altLang="en-US" sz="2300" kern="1200" dirty="0" smtClean="0">
              <a:latin typeface="微軟正黑體" panose="020B0604030504040204" pitchFamily="34" charset="-120"/>
              <a:ea typeface="微軟正黑體" panose="020B0604030504040204" pitchFamily="34" charset="-120"/>
            </a:rPr>
            <a:t>人力</a:t>
          </a:r>
          <a:endParaRPr lang="zh-TW" altLang="en-US" sz="2300" kern="1200" dirty="0">
            <a:latin typeface="微軟正黑體" panose="020B0604030504040204" pitchFamily="34" charset="-120"/>
            <a:ea typeface="微軟正黑體" panose="020B0604030504040204" pitchFamily="34" charset="-120"/>
          </a:endParaRPr>
        </a:p>
      </dsp:txBody>
      <dsp:txXfrm>
        <a:off x="3976352" y="728666"/>
        <a:ext cx="1656223" cy="505148"/>
      </dsp:txXfrm>
    </dsp:sp>
    <dsp:sp modelId="{B795C6B7-237F-46BD-8075-1CF6B72BB7F6}">
      <dsp:nvSpPr>
        <dsp:cNvPr id="0" name=""/>
        <dsp:cNvSpPr/>
      </dsp:nvSpPr>
      <dsp:spPr>
        <a:xfrm>
          <a:off x="5963820" y="16490"/>
          <a:ext cx="1656223" cy="505148"/>
        </a:xfrm>
        <a:prstGeom prst="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4605" tIns="14605" rIns="14605" bIns="14605" numCol="1" spcCol="1270" anchor="ctr" anchorCtr="0">
          <a:noAutofit/>
        </a:bodyPr>
        <a:lstStyle/>
        <a:p>
          <a:pPr lvl="0" algn="ctr" defTabSz="1022350">
            <a:lnSpc>
              <a:spcPct val="90000"/>
            </a:lnSpc>
            <a:spcBef>
              <a:spcPct val="0"/>
            </a:spcBef>
            <a:spcAft>
              <a:spcPct val="35000"/>
            </a:spcAft>
          </a:pPr>
          <a:r>
            <a:rPr lang="zh-TW" altLang="en-US" sz="2300" kern="1200" dirty="0" smtClean="0">
              <a:latin typeface="微軟正黑體" panose="020B0604030504040204" pitchFamily="34" charset="-120"/>
              <a:ea typeface="微軟正黑體" panose="020B0604030504040204" pitchFamily="34" charset="-120"/>
            </a:rPr>
            <a:t>肩挑</a:t>
          </a:r>
          <a:endParaRPr lang="zh-TW" altLang="en-US" sz="2300" kern="1200" dirty="0">
            <a:latin typeface="微軟正黑體" panose="020B0604030504040204" pitchFamily="34" charset="-120"/>
            <a:ea typeface="微軟正黑體" panose="020B0604030504040204" pitchFamily="34" charset="-120"/>
          </a:endParaRPr>
        </a:p>
      </dsp:txBody>
      <dsp:txXfrm>
        <a:off x="5963820" y="16490"/>
        <a:ext cx="1656223" cy="505148"/>
      </dsp:txXfrm>
    </dsp:sp>
    <dsp:sp modelId="{7091AF97-3A04-41BB-BF8C-B58A206EC35D}">
      <dsp:nvSpPr>
        <dsp:cNvPr id="0" name=""/>
        <dsp:cNvSpPr/>
      </dsp:nvSpPr>
      <dsp:spPr>
        <a:xfrm>
          <a:off x="5963820" y="728666"/>
          <a:ext cx="1656223" cy="505148"/>
        </a:xfrm>
        <a:prstGeom prst="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4605" tIns="14605" rIns="14605" bIns="14605" numCol="1" spcCol="1270" anchor="ctr" anchorCtr="0">
          <a:noAutofit/>
        </a:bodyPr>
        <a:lstStyle/>
        <a:p>
          <a:pPr lvl="0" algn="ctr" defTabSz="1022350">
            <a:lnSpc>
              <a:spcPct val="90000"/>
            </a:lnSpc>
            <a:spcBef>
              <a:spcPct val="0"/>
            </a:spcBef>
            <a:spcAft>
              <a:spcPct val="35000"/>
            </a:spcAft>
          </a:pPr>
          <a:r>
            <a:rPr lang="zh-TW" altLang="en-US" sz="2300" kern="1200" dirty="0" smtClean="0">
              <a:latin typeface="微軟正黑體" panose="020B0604030504040204" pitchFamily="34" charset="-120"/>
              <a:ea typeface="微軟正黑體" panose="020B0604030504040204" pitchFamily="34" charset="-120"/>
            </a:rPr>
            <a:t>背負</a:t>
          </a:r>
          <a:endParaRPr lang="zh-TW" altLang="en-US" sz="2300" kern="1200" dirty="0">
            <a:latin typeface="微軟正黑體" panose="020B0604030504040204" pitchFamily="34" charset="-120"/>
            <a:ea typeface="微軟正黑體" panose="020B0604030504040204" pitchFamily="34" charset="-120"/>
          </a:endParaRPr>
        </a:p>
      </dsp:txBody>
      <dsp:txXfrm>
        <a:off x="5963820" y="728666"/>
        <a:ext cx="1656223" cy="505148"/>
      </dsp:txXfrm>
    </dsp:sp>
    <dsp:sp modelId="{B31C4AF3-D5AD-4916-8585-E6BC2A9F30C1}">
      <dsp:nvSpPr>
        <dsp:cNvPr id="0" name=""/>
        <dsp:cNvSpPr/>
      </dsp:nvSpPr>
      <dsp:spPr>
        <a:xfrm>
          <a:off x="7951289" y="728666"/>
          <a:ext cx="1656223" cy="505148"/>
        </a:xfrm>
        <a:prstGeom prst="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4605" tIns="14605" rIns="14605" bIns="14605" numCol="1" spcCol="1270" anchor="ctr" anchorCtr="0">
          <a:noAutofit/>
        </a:bodyPr>
        <a:lstStyle/>
        <a:p>
          <a:pPr lvl="0" algn="ctr" defTabSz="1022350">
            <a:lnSpc>
              <a:spcPct val="90000"/>
            </a:lnSpc>
            <a:spcBef>
              <a:spcPct val="0"/>
            </a:spcBef>
            <a:spcAft>
              <a:spcPct val="35000"/>
            </a:spcAft>
          </a:pPr>
          <a:r>
            <a:rPr lang="zh-TW" altLang="en-US" sz="2300" kern="1200" dirty="0" smtClean="0">
              <a:latin typeface="微軟正黑體" panose="020B0604030504040204" pitchFamily="34" charset="-120"/>
              <a:ea typeface="微軟正黑體" panose="020B0604030504040204" pitchFamily="34" charset="-120"/>
            </a:rPr>
            <a:t>演變</a:t>
          </a:r>
          <a:endParaRPr lang="zh-TW" altLang="en-US" sz="2300" kern="1200" dirty="0">
            <a:latin typeface="微軟正黑體" panose="020B0604030504040204" pitchFamily="34" charset="-120"/>
            <a:ea typeface="微軟正黑體" panose="020B0604030504040204" pitchFamily="34" charset="-120"/>
          </a:endParaRPr>
        </a:p>
      </dsp:txBody>
      <dsp:txXfrm>
        <a:off x="7951289" y="728666"/>
        <a:ext cx="1656223" cy="505148"/>
      </dsp:txXfrm>
    </dsp:sp>
    <dsp:sp modelId="{0C7A176E-00A0-4B31-9002-6E14E853AB12}">
      <dsp:nvSpPr>
        <dsp:cNvPr id="0" name=""/>
        <dsp:cNvSpPr/>
      </dsp:nvSpPr>
      <dsp:spPr>
        <a:xfrm>
          <a:off x="9938757" y="16490"/>
          <a:ext cx="1656223" cy="505148"/>
        </a:xfrm>
        <a:prstGeom prst="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4605" tIns="14605" rIns="14605" bIns="14605" numCol="1" spcCol="1270" anchor="ctr" anchorCtr="0">
          <a:noAutofit/>
        </a:bodyPr>
        <a:lstStyle/>
        <a:p>
          <a:pPr lvl="0" algn="ctr" defTabSz="1022350">
            <a:lnSpc>
              <a:spcPct val="90000"/>
            </a:lnSpc>
            <a:spcBef>
              <a:spcPct val="0"/>
            </a:spcBef>
            <a:spcAft>
              <a:spcPct val="35000"/>
            </a:spcAft>
          </a:pPr>
          <a:r>
            <a:rPr lang="zh-TW" altLang="en-US" sz="2300" kern="1200" dirty="0" smtClean="0">
              <a:latin typeface="微軟正黑體" panose="020B0604030504040204" pitchFamily="34" charset="-120"/>
              <a:ea typeface="微軟正黑體" panose="020B0604030504040204" pitchFamily="34" charset="-120"/>
            </a:rPr>
            <a:t>臺車</a:t>
          </a:r>
          <a:endParaRPr lang="zh-TW" altLang="en-US" sz="2300" kern="1200" dirty="0">
            <a:latin typeface="微軟正黑體" panose="020B0604030504040204" pitchFamily="34" charset="-120"/>
            <a:ea typeface="微軟正黑體" panose="020B0604030504040204" pitchFamily="34" charset="-120"/>
          </a:endParaRPr>
        </a:p>
      </dsp:txBody>
      <dsp:txXfrm>
        <a:off x="9938757" y="16490"/>
        <a:ext cx="1656223" cy="505148"/>
      </dsp:txXfrm>
    </dsp:sp>
    <dsp:sp modelId="{8E848C92-9478-4B01-8A72-1E3ACA368081}">
      <dsp:nvSpPr>
        <dsp:cNvPr id="0" name=""/>
        <dsp:cNvSpPr/>
      </dsp:nvSpPr>
      <dsp:spPr>
        <a:xfrm>
          <a:off x="9938757" y="728666"/>
          <a:ext cx="1656223" cy="505148"/>
        </a:xfrm>
        <a:prstGeom prst="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4605" tIns="14605" rIns="14605" bIns="14605" numCol="1" spcCol="1270" anchor="ctr" anchorCtr="0">
          <a:noAutofit/>
        </a:bodyPr>
        <a:lstStyle/>
        <a:p>
          <a:pPr lvl="0" algn="ctr" defTabSz="1022350">
            <a:lnSpc>
              <a:spcPct val="90000"/>
            </a:lnSpc>
            <a:spcBef>
              <a:spcPct val="0"/>
            </a:spcBef>
            <a:spcAft>
              <a:spcPct val="35000"/>
            </a:spcAft>
          </a:pPr>
          <a:r>
            <a:rPr lang="zh-TW" altLang="en-US" sz="2300" kern="1200" dirty="0" smtClean="0">
              <a:latin typeface="微軟正黑體" panose="020B0604030504040204" pitchFamily="34" charset="-120"/>
              <a:ea typeface="微軟正黑體" panose="020B0604030504040204" pitchFamily="34" charset="-120"/>
            </a:rPr>
            <a:t>板車</a:t>
          </a:r>
          <a:endParaRPr lang="zh-TW" altLang="en-US" sz="2300" kern="1200" dirty="0">
            <a:latin typeface="微軟正黑體" panose="020B0604030504040204" pitchFamily="34" charset="-120"/>
            <a:ea typeface="微軟正黑體" panose="020B0604030504040204" pitchFamily="34" charset="-120"/>
          </a:endParaRPr>
        </a:p>
      </dsp:txBody>
      <dsp:txXfrm>
        <a:off x="9938757" y="728666"/>
        <a:ext cx="1656223" cy="505148"/>
      </dsp:txXfrm>
    </dsp:sp>
    <dsp:sp modelId="{81544915-7E34-4413-A4C9-DD647456F3D4}">
      <dsp:nvSpPr>
        <dsp:cNvPr id="0" name=""/>
        <dsp:cNvSpPr/>
      </dsp:nvSpPr>
      <dsp:spPr>
        <a:xfrm>
          <a:off x="9938757" y="1440842"/>
          <a:ext cx="1656223" cy="505148"/>
        </a:xfrm>
        <a:prstGeom prst="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4605" tIns="14605" rIns="14605" bIns="14605" numCol="1" spcCol="1270" anchor="ctr" anchorCtr="0">
          <a:noAutofit/>
        </a:bodyPr>
        <a:lstStyle/>
        <a:p>
          <a:pPr lvl="0" algn="ctr" defTabSz="1022350">
            <a:lnSpc>
              <a:spcPct val="90000"/>
            </a:lnSpc>
            <a:spcBef>
              <a:spcPct val="0"/>
            </a:spcBef>
            <a:spcAft>
              <a:spcPct val="35000"/>
            </a:spcAft>
          </a:pPr>
          <a:r>
            <a:rPr lang="zh-TW" altLang="en-US" sz="2300" kern="1200" dirty="0" smtClean="0">
              <a:latin typeface="微軟正黑體" panose="020B0604030504040204" pitchFamily="34" charset="-120"/>
              <a:ea typeface="微軟正黑體" panose="020B0604030504040204" pitchFamily="34" charset="-120"/>
            </a:rPr>
            <a:t>三輪車</a:t>
          </a:r>
          <a:endParaRPr lang="zh-TW" altLang="en-US" sz="2300" kern="1200" dirty="0">
            <a:latin typeface="微軟正黑體" panose="020B0604030504040204" pitchFamily="34" charset="-120"/>
            <a:ea typeface="微軟正黑體" panose="020B0604030504040204" pitchFamily="34" charset="-120"/>
          </a:endParaRPr>
        </a:p>
      </dsp:txBody>
      <dsp:txXfrm>
        <a:off x="9938757" y="1440842"/>
        <a:ext cx="1656223" cy="505148"/>
      </dsp:txXfrm>
    </dsp:sp>
    <dsp:sp modelId="{0EE4A977-3469-4A32-A773-52E774858135}">
      <dsp:nvSpPr>
        <dsp:cNvPr id="0" name=""/>
        <dsp:cNvSpPr/>
      </dsp:nvSpPr>
      <dsp:spPr>
        <a:xfrm>
          <a:off x="5963820" y="1440842"/>
          <a:ext cx="1656223" cy="505148"/>
        </a:xfrm>
        <a:prstGeom prst="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4605" tIns="14605" rIns="14605" bIns="14605" numCol="1" spcCol="1270" anchor="ctr" anchorCtr="0">
          <a:noAutofit/>
        </a:bodyPr>
        <a:lstStyle/>
        <a:p>
          <a:pPr lvl="0" algn="ctr" defTabSz="1022350">
            <a:lnSpc>
              <a:spcPct val="90000"/>
            </a:lnSpc>
            <a:spcBef>
              <a:spcPct val="0"/>
            </a:spcBef>
            <a:spcAft>
              <a:spcPct val="35000"/>
            </a:spcAft>
          </a:pPr>
          <a:r>
            <a:rPr lang="zh-TW" altLang="en-US" sz="2300" kern="1200" dirty="0" smtClean="0">
              <a:latin typeface="微軟正黑體" panose="020B0604030504040204" pitchFamily="34" charset="-120"/>
              <a:ea typeface="微軟正黑體" panose="020B0604030504040204" pitchFamily="34" charset="-120"/>
            </a:rPr>
            <a:t>抬轎</a:t>
          </a:r>
          <a:endParaRPr lang="zh-TW" altLang="en-US" sz="2300" kern="1200" dirty="0">
            <a:latin typeface="微軟正黑體" panose="020B0604030504040204" pitchFamily="34" charset="-120"/>
            <a:ea typeface="微軟正黑體" panose="020B0604030504040204" pitchFamily="34" charset="-120"/>
          </a:endParaRPr>
        </a:p>
      </dsp:txBody>
      <dsp:txXfrm>
        <a:off x="5963820" y="1440842"/>
        <a:ext cx="1656223" cy="505148"/>
      </dsp:txXfrm>
    </dsp:sp>
    <dsp:sp modelId="{798D192A-6AF6-42B4-A770-98DCF8342D06}">
      <dsp:nvSpPr>
        <dsp:cNvPr id="0" name=""/>
        <dsp:cNvSpPr/>
      </dsp:nvSpPr>
      <dsp:spPr>
        <a:xfrm>
          <a:off x="3976352" y="2153018"/>
          <a:ext cx="1656223" cy="505148"/>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4605" tIns="14605" rIns="14605" bIns="14605" numCol="1" spcCol="1270" anchor="ctr" anchorCtr="0">
          <a:noAutofit/>
        </a:bodyPr>
        <a:lstStyle/>
        <a:p>
          <a:pPr lvl="0" algn="ctr" defTabSz="1022350">
            <a:lnSpc>
              <a:spcPct val="90000"/>
            </a:lnSpc>
            <a:spcBef>
              <a:spcPct val="0"/>
            </a:spcBef>
            <a:spcAft>
              <a:spcPct val="35000"/>
            </a:spcAft>
          </a:pPr>
          <a:r>
            <a:rPr lang="zh-TW" altLang="en-US" sz="2300" kern="1200" dirty="0" smtClean="0">
              <a:latin typeface="微軟正黑體" panose="020B0604030504040204" pitchFamily="34" charset="-120"/>
              <a:ea typeface="微軟正黑體" panose="020B0604030504040204" pitchFamily="34" charset="-120"/>
            </a:rPr>
            <a:t>獸力</a:t>
          </a:r>
          <a:endParaRPr lang="zh-TW" altLang="en-US" sz="2300" kern="1200" dirty="0">
            <a:latin typeface="微軟正黑體" panose="020B0604030504040204" pitchFamily="34" charset="-120"/>
            <a:ea typeface="微軟正黑體" panose="020B0604030504040204" pitchFamily="34" charset="-120"/>
          </a:endParaRPr>
        </a:p>
      </dsp:txBody>
      <dsp:txXfrm>
        <a:off x="3976352" y="2153018"/>
        <a:ext cx="1656223" cy="505148"/>
      </dsp:txXfrm>
    </dsp:sp>
    <dsp:sp modelId="{EC07D03D-0848-4DB3-9903-BDEB7D255719}">
      <dsp:nvSpPr>
        <dsp:cNvPr id="0" name=""/>
        <dsp:cNvSpPr/>
      </dsp:nvSpPr>
      <dsp:spPr>
        <a:xfrm>
          <a:off x="5963820" y="2153018"/>
          <a:ext cx="1656223" cy="505148"/>
        </a:xfrm>
        <a:prstGeom prst="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4605" tIns="14605" rIns="14605" bIns="14605" numCol="1" spcCol="1270" anchor="ctr" anchorCtr="0">
          <a:noAutofit/>
        </a:bodyPr>
        <a:lstStyle/>
        <a:p>
          <a:pPr lvl="0" algn="ctr" defTabSz="1022350">
            <a:lnSpc>
              <a:spcPct val="90000"/>
            </a:lnSpc>
            <a:spcBef>
              <a:spcPct val="0"/>
            </a:spcBef>
            <a:spcAft>
              <a:spcPct val="35000"/>
            </a:spcAft>
          </a:pPr>
          <a:r>
            <a:rPr lang="zh-TW" altLang="en-US" sz="2300" kern="1200" dirty="0" smtClean="0">
              <a:latin typeface="微軟正黑體" panose="020B0604030504040204" pitchFamily="34" charset="-120"/>
              <a:ea typeface="微軟正黑體" panose="020B0604030504040204" pitchFamily="34" charset="-120"/>
            </a:rPr>
            <a:t>牛車</a:t>
          </a:r>
          <a:endParaRPr lang="zh-TW" altLang="en-US" sz="2300" kern="1200" dirty="0">
            <a:latin typeface="微軟正黑體" panose="020B0604030504040204" pitchFamily="34" charset="-120"/>
            <a:ea typeface="微軟正黑體" panose="020B0604030504040204" pitchFamily="34" charset="-120"/>
          </a:endParaRPr>
        </a:p>
      </dsp:txBody>
      <dsp:txXfrm>
        <a:off x="5963820" y="2153018"/>
        <a:ext cx="1656223" cy="505148"/>
      </dsp:txXfrm>
    </dsp:sp>
    <dsp:sp modelId="{AA533946-F3CC-492F-BB4F-AEF763438486}">
      <dsp:nvSpPr>
        <dsp:cNvPr id="0" name=""/>
        <dsp:cNvSpPr/>
      </dsp:nvSpPr>
      <dsp:spPr>
        <a:xfrm>
          <a:off x="1988884" y="3755415"/>
          <a:ext cx="1656223" cy="505148"/>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4605" tIns="14605" rIns="14605" bIns="14605" numCol="1" spcCol="1270" anchor="ctr" anchorCtr="0">
          <a:noAutofit/>
        </a:bodyPr>
        <a:lstStyle/>
        <a:p>
          <a:pPr lvl="0" algn="ctr" defTabSz="1022350">
            <a:lnSpc>
              <a:spcPct val="90000"/>
            </a:lnSpc>
            <a:spcBef>
              <a:spcPct val="0"/>
            </a:spcBef>
            <a:spcAft>
              <a:spcPct val="35000"/>
            </a:spcAft>
          </a:pPr>
          <a:r>
            <a:rPr lang="zh-TW" altLang="en-US" sz="2300" kern="1200" dirty="0" smtClean="0">
              <a:latin typeface="微軟正黑體" panose="020B0604030504040204" pitchFamily="34" charset="-120"/>
              <a:ea typeface="微軟正黑體" panose="020B0604030504040204" pitchFamily="34" charset="-120"/>
            </a:rPr>
            <a:t>水上</a:t>
          </a:r>
          <a:endParaRPr lang="zh-TW" altLang="en-US" sz="2300" kern="1200" dirty="0">
            <a:latin typeface="微軟正黑體" panose="020B0604030504040204" pitchFamily="34" charset="-120"/>
            <a:ea typeface="微軟正黑體" panose="020B0604030504040204" pitchFamily="34" charset="-120"/>
          </a:endParaRPr>
        </a:p>
      </dsp:txBody>
      <dsp:txXfrm>
        <a:off x="1988884" y="3755415"/>
        <a:ext cx="1656223" cy="505148"/>
      </dsp:txXfrm>
    </dsp:sp>
    <dsp:sp modelId="{17A2CB11-B53C-4690-8125-6194C5C1ECC0}">
      <dsp:nvSpPr>
        <dsp:cNvPr id="0" name=""/>
        <dsp:cNvSpPr/>
      </dsp:nvSpPr>
      <dsp:spPr>
        <a:xfrm>
          <a:off x="3976352" y="3221283"/>
          <a:ext cx="1656223" cy="505148"/>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4605" tIns="14605" rIns="14605" bIns="14605" numCol="1" spcCol="1270" anchor="ctr" anchorCtr="0">
          <a:noAutofit/>
        </a:bodyPr>
        <a:lstStyle/>
        <a:p>
          <a:pPr lvl="0" algn="ctr" defTabSz="1022350">
            <a:lnSpc>
              <a:spcPct val="90000"/>
            </a:lnSpc>
            <a:spcBef>
              <a:spcPct val="0"/>
            </a:spcBef>
            <a:spcAft>
              <a:spcPct val="35000"/>
            </a:spcAft>
          </a:pPr>
          <a:r>
            <a:rPr lang="zh-TW" altLang="en-US" sz="2300" kern="1200" dirty="0" smtClean="0">
              <a:latin typeface="微軟正黑體" panose="020B0604030504040204" pitchFamily="34" charset="-120"/>
              <a:ea typeface="微軟正黑體" panose="020B0604030504040204" pitchFamily="34" charset="-120"/>
            </a:rPr>
            <a:t>人力</a:t>
          </a:r>
          <a:endParaRPr lang="zh-TW" altLang="en-US" sz="2300" kern="1200" dirty="0">
            <a:latin typeface="微軟正黑體" panose="020B0604030504040204" pitchFamily="34" charset="-120"/>
            <a:ea typeface="微軟正黑體" panose="020B0604030504040204" pitchFamily="34" charset="-120"/>
          </a:endParaRPr>
        </a:p>
      </dsp:txBody>
      <dsp:txXfrm>
        <a:off x="3976352" y="3221283"/>
        <a:ext cx="1656223" cy="505148"/>
      </dsp:txXfrm>
    </dsp:sp>
    <dsp:sp modelId="{5DDC943E-74BE-43B5-BCE2-024FA551F0FF}">
      <dsp:nvSpPr>
        <dsp:cNvPr id="0" name=""/>
        <dsp:cNvSpPr/>
      </dsp:nvSpPr>
      <dsp:spPr>
        <a:xfrm>
          <a:off x="5963820" y="2865195"/>
          <a:ext cx="1656223" cy="505148"/>
        </a:xfrm>
        <a:prstGeom prst="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4605" tIns="14605" rIns="14605" bIns="14605" numCol="1" spcCol="1270" anchor="ctr" anchorCtr="0">
          <a:noAutofit/>
        </a:bodyPr>
        <a:lstStyle/>
        <a:p>
          <a:pPr lvl="0" algn="ctr" defTabSz="1022350">
            <a:lnSpc>
              <a:spcPct val="90000"/>
            </a:lnSpc>
            <a:spcBef>
              <a:spcPct val="0"/>
            </a:spcBef>
            <a:spcAft>
              <a:spcPct val="35000"/>
            </a:spcAft>
          </a:pPr>
          <a:r>
            <a:rPr lang="zh-TW" altLang="en-US" sz="2300" kern="1200" dirty="0" smtClean="0">
              <a:latin typeface="微軟正黑體" panose="020B0604030504040204" pitchFamily="34" charset="-120"/>
              <a:ea typeface="微軟正黑體" panose="020B0604030504040204" pitchFamily="34" charset="-120"/>
            </a:rPr>
            <a:t>小船</a:t>
          </a:r>
          <a:endParaRPr lang="zh-TW" altLang="en-US" sz="2300" kern="1200" dirty="0">
            <a:latin typeface="微軟正黑體" panose="020B0604030504040204" pitchFamily="34" charset="-120"/>
            <a:ea typeface="微軟正黑體" panose="020B0604030504040204" pitchFamily="34" charset="-120"/>
          </a:endParaRPr>
        </a:p>
      </dsp:txBody>
      <dsp:txXfrm>
        <a:off x="5963820" y="2865195"/>
        <a:ext cx="1656223" cy="505148"/>
      </dsp:txXfrm>
    </dsp:sp>
    <dsp:sp modelId="{D33E86B6-F68E-4C70-8778-C47A88B799E6}">
      <dsp:nvSpPr>
        <dsp:cNvPr id="0" name=""/>
        <dsp:cNvSpPr/>
      </dsp:nvSpPr>
      <dsp:spPr>
        <a:xfrm>
          <a:off x="5963820" y="3577371"/>
          <a:ext cx="1656223" cy="505148"/>
        </a:xfrm>
        <a:prstGeom prst="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4605" tIns="14605" rIns="14605" bIns="14605" numCol="1" spcCol="1270" anchor="ctr" anchorCtr="0">
          <a:noAutofit/>
        </a:bodyPr>
        <a:lstStyle/>
        <a:p>
          <a:pPr lvl="0" algn="ctr" defTabSz="1022350">
            <a:lnSpc>
              <a:spcPct val="90000"/>
            </a:lnSpc>
            <a:spcBef>
              <a:spcPct val="0"/>
            </a:spcBef>
            <a:spcAft>
              <a:spcPct val="35000"/>
            </a:spcAft>
          </a:pPr>
          <a:r>
            <a:rPr lang="zh-TW" altLang="en-US" sz="2300" kern="1200" dirty="0" smtClean="0">
              <a:latin typeface="微軟正黑體" panose="020B0604030504040204" pitchFamily="34" charset="-120"/>
              <a:ea typeface="微軟正黑體" panose="020B0604030504040204" pitchFamily="34" charset="-120"/>
            </a:rPr>
            <a:t>竹筏</a:t>
          </a:r>
          <a:endParaRPr lang="zh-TW" altLang="en-US" sz="2300" kern="1200" dirty="0">
            <a:latin typeface="微軟正黑體" panose="020B0604030504040204" pitchFamily="34" charset="-120"/>
            <a:ea typeface="微軟正黑體" panose="020B0604030504040204" pitchFamily="34" charset="-120"/>
          </a:endParaRPr>
        </a:p>
      </dsp:txBody>
      <dsp:txXfrm>
        <a:off x="5963820" y="3577371"/>
        <a:ext cx="1656223" cy="505148"/>
      </dsp:txXfrm>
    </dsp:sp>
    <dsp:sp modelId="{D7EA6D37-9563-44CE-9177-95114B1BA83F}">
      <dsp:nvSpPr>
        <dsp:cNvPr id="0" name=""/>
        <dsp:cNvSpPr/>
      </dsp:nvSpPr>
      <dsp:spPr>
        <a:xfrm>
          <a:off x="3976352" y="4289547"/>
          <a:ext cx="1656223" cy="505148"/>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4605" tIns="14605" rIns="14605" bIns="14605" numCol="1" spcCol="1270" anchor="ctr" anchorCtr="0">
          <a:noAutofit/>
        </a:bodyPr>
        <a:lstStyle/>
        <a:p>
          <a:pPr lvl="0" algn="ctr" defTabSz="1022350">
            <a:lnSpc>
              <a:spcPct val="90000"/>
            </a:lnSpc>
            <a:spcBef>
              <a:spcPct val="0"/>
            </a:spcBef>
            <a:spcAft>
              <a:spcPct val="35000"/>
            </a:spcAft>
          </a:pPr>
          <a:r>
            <a:rPr lang="zh-TW" altLang="en-US" sz="2300" kern="1200" dirty="0" smtClean="0">
              <a:latin typeface="微軟正黑體" panose="020B0604030504040204" pitchFamily="34" charset="-120"/>
              <a:ea typeface="微軟正黑體" panose="020B0604030504040204" pitchFamily="34" charset="-120"/>
            </a:rPr>
            <a:t>風力</a:t>
          </a:r>
          <a:endParaRPr lang="zh-TW" altLang="en-US" sz="2300" kern="1200" dirty="0">
            <a:latin typeface="微軟正黑體" panose="020B0604030504040204" pitchFamily="34" charset="-120"/>
            <a:ea typeface="微軟正黑體" panose="020B0604030504040204" pitchFamily="34" charset="-120"/>
          </a:endParaRPr>
        </a:p>
      </dsp:txBody>
      <dsp:txXfrm>
        <a:off x="3976352" y="4289547"/>
        <a:ext cx="1656223" cy="505148"/>
      </dsp:txXfrm>
    </dsp:sp>
    <dsp:sp modelId="{F8CC5A39-9BA5-4F2E-A269-FDA9300EFB58}">
      <dsp:nvSpPr>
        <dsp:cNvPr id="0" name=""/>
        <dsp:cNvSpPr/>
      </dsp:nvSpPr>
      <dsp:spPr>
        <a:xfrm>
          <a:off x="5963820" y="4289547"/>
          <a:ext cx="1656223" cy="505148"/>
        </a:xfrm>
        <a:prstGeom prst="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4605" tIns="14605" rIns="14605" bIns="14605" numCol="1" spcCol="1270" anchor="ctr" anchorCtr="0">
          <a:noAutofit/>
        </a:bodyPr>
        <a:lstStyle/>
        <a:p>
          <a:pPr lvl="0" algn="ctr" defTabSz="1022350">
            <a:lnSpc>
              <a:spcPct val="90000"/>
            </a:lnSpc>
            <a:spcBef>
              <a:spcPct val="0"/>
            </a:spcBef>
            <a:spcAft>
              <a:spcPct val="35000"/>
            </a:spcAft>
          </a:pPr>
          <a:r>
            <a:rPr lang="zh-TW" altLang="en-US" sz="2300" kern="1200" dirty="0" smtClean="0">
              <a:latin typeface="微軟正黑體" panose="020B0604030504040204" pitchFamily="34" charset="-120"/>
              <a:ea typeface="微軟正黑體" panose="020B0604030504040204" pitchFamily="34" charset="-120"/>
            </a:rPr>
            <a:t>帆船</a:t>
          </a:r>
          <a:endParaRPr lang="zh-TW" altLang="en-US" sz="2300" kern="1200" dirty="0">
            <a:latin typeface="微軟正黑體" panose="020B0604030504040204" pitchFamily="34" charset="-120"/>
            <a:ea typeface="微軟正黑體" panose="020B0604030504040204" pitchFamily="34" charset="-120"/>
          </a:endParaRPr>
        </a:p>
      </dsp:txBody>
      <dsp:txXfrm>
        <a:off x="5963820" y="4289547"/>
        <a:ext cx="1656223" cy="505148"/>
      </dsp:txXfrm>
    </dsp:sp>
  </dsp:spTree>
</dsp:drawing>
</file>

<file path=ppt/diagrams/layout1.xml><?xml version="1.0" encoding="utf-8"?>
<dgm:layoutDef xmlns:dgm="http://schemas.openxmlformats.org/drawingml/2006/diagram" xmlns:a="http://schemas.openxmlformats.org/drawingml/2006/main" uniqueId="urn:microsoft.com/office/officeart/2009/3/layout/HorizontalOrganizationChart">
  <dgm:title val=""/>
  <dgm:desc val=""/>
  <dgm:catLst>
    <dgm:cat type="hierarchy" pri="43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305"/>
      <dgm:constr type="w" for="des" forName="rootComposite" refType="w" fact="10"/>
      <dgm:constr type="h" for="des" forName="rootComposite" refType="w" refFor="des" refForName="rootComposite1" fact="0.305"/>
      <dgm:constr type="w" for="des" forName="rootComposite3" refType="w" fact="10"/>
      <dgm:constr type="h" for="des" forName="rootComposite3" refType="w" refFor="des" refForName="rootComposite1" fact="0.305"/>
      <dgm:constr type="primFontSz" for="des" ptType="node" op="equ"/>
      <dgm:constr type="sp" for="des" op="equ"/>
      <dgm:constr type="sp" for="des" forName="hierRoot1" refType="w" refFor="des" refForName="rootComposite1" fact="0.2"/>
      <dgm:constr type="sp" for="des" forName="hierRoot2" refType="sp" refFor="des" refForName="hierRoot1"/>
      <dgm:constr type="sp" for="des" forName="hierRoot3" refType="sp" refFor="des" refForName="hierRoot1"/>
      <dgm:constr type="sibSp" refType="w" refFor="des" refForName="rootComposite1" fact="0.125"/>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125"/>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func="var" arg="dir" op="equ" val="norm">
                  <dgm:alg type="hierRoot">
                    <dgm:param type="hierAlign" val="lT"/>
                  </dgm:alg>
                  <dgm:constrLst>
                    <dgm:constr type="alignOff" val="0.75"/>
                  </dgm:constrLst>
                </dgm:if>
                <dgm:else name="Name9">
                  <dgm:alg type="hierRoot">
                    <dgm:param type="hierAlign" val="rT"/>
                  </dgm:alg>
                  <dgm:constrLst>
                    <dgm:constr type="alignOff" val="0.75"/>
                  </dgm:constrLst>
                </dgm:else>
              </dgm:choose>
            </dgm:if>
            <dgm:if name="Name10" func="var" arg="hierBranch" op="equ" val="r">
              <dgm:choose name="Name11">
                <dgm:if name="Name12" func="var" arg="dir" op="equ" val="norm">
                  <dgm:alg type="hierRoot">
                    <dgm:param type="hierAlign" val="lB"/>
                  </dgm:alg>
                  <dgm:constrLst>
                    <dgm:constr type="alignOff" val="0.75"/>
                  </dgm:constrLst>
                </dgm:if>
                <dgm:else name="Name13">
                  <dgm:alg type="hierRoot">
                    <dgm:param type="hierAlign" val="rB"/>
                  </dgm:alg>
                  <dgm:constrLst>
                    <dgm:constr type="alignOff" val="0.75"/>
                  </dgm:constrLst>
                </dgm:else>
              </dgm:choose>
            </dgm:if>
            <dgm:if name="Name14" func="var" arg="hierBranch" op="equ" val="hang">
              <dgm:choose name="Name15">
                <dgm:if name="Name16" func="var" arg="dir" op="equ" val="norm">
                  <dgm:alg type="hierRoot">
                    <dgm:param type="hierAlign" val="lCtrCh"/>
                  </dgm:alg>
                  <dgm:constrLst>
                    <dgm:constr type="alignOff" val="0.65"/>
                  </dgm:constrLst>
                </dgm:if>
                <dgm:else name="Name17">
                  <dgm:alg type="hierRoot">
                    <dgm:param type="hierAlign" val="rCtrCh"/>
                  </dgm:alg>
                  <dgm:constrLst>
                    <dgm:constr type="alignOff" val="0.65"/>
                  </dgm:constrLst>
                </dgm:else>
              </dgm:choose>
            </dgm:if>
            <dgm:else name="Name18">
              <dgm:choose name="Name19">
                <dgm:if name="Name20" func="var" arg="dir" op="equ" val="norm">
                  <dgm:alg type="hierRoot">
                    <dgm:param type="hierAlign" val="lCtrCh"/>
                  </dgm:alg>
                  <dgm:constrLst>
                    <dgm:constr type="alignOff"/>
                    <dgm:constr type="bendDist" for="des" ptType="parTrans" refType="sp" fact="0.5"/>
                  </dgm:constrLst>
                </dgm:if>
                <dgm:else name="Name21">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22">
              <dgm:if name="Name23"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24"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25"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6">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7">
              <dgm:if name="Name28" func="var" arg="hierBranch" op="equ" val="l">
                <dgm:choose name="Name29">
                  <dgm:if name="Name30" func="var" arg="dir" op="equ" val="norm">
                    <dgm:alg type="hierChild">
                      <dgm:param type="chAlign" val="t"/>
                      <dgm:param type="linDir" val="fromL"/>
                    </dgm:alg>
                  </dgm:if>
                  <dgm:else name="Name31">
                    <dgm:alg type="hierChild">
                      <dgm:param type="chAlign" val="t"/>
                      <dgm:param type="linDir" val="fromR"/>
                    </dgm:alg>
                  </dgm:else>
                </dgm:choose>
              </dgm:if>
              <dgm:if name="Name32" func="var" arg="hierBranch" op="equ" val="r">
                <dgm:choose name="Name33">
                  <dgm:if name="Name34" func="var" arg="dir" op="equ" val="norm">
                    <dgm:alg type="hierChild">
                      <dgm:param type="chAlign" val="b"/>
                      <dgm:param type="linDir" val="fromL"/>
                    </dgm:alg>
                  </dgm:if>
                  <dgm:else name="Name35">
                    <dgm:alg type="hierChild">
                      <dgm:param type="chAlign" val="b"/>
                      <dgm:param type="linDir" val="fromR"/>
                    </dgm:alg>
                  </dgm:else>
                </dgm:choose>
              </dgm:if>
              <dgm:if name="Name36" func="var" arg="hierBranch" op="equ" val="hang">
                <dgm:choose name="Name37">
                  <dgm:if name="Name38" func="var" arg="dir" op="equ" val="norm">
                    <dgm:alg type="hierChild">
                      <dgm:param type="chAlign" val="l"/>
                      <dgm:param type="linDir" val="fromT"/>
                      <dgm:param type="secChAlign" val="t"/>
                      <dgm:param type="secLinDir" val="fromL"/>
                    </dgm:alg>
                  </dgm:if>
                  <dgm:else name="Name39">
                    <dgm:alg type="hierChild">
                      <dgm:param type="chAlign" val="r"/>
                      <dgm:param type="linDir" val="fromT"/>
                      <dgm:param type="secChAlign" val="t"/>
                      <dgm:param type="secLinDir" val="fromR"/>
                    </dgm:alg>
                  </dgm:else>
                </dgm:choose>
              </dgm:if>
              <dgm:else name="Name40">
                <dgm:choose name="Name41">
                  <dgm:if name="Name42" func="var" arg="dir" op="equ" val="norm">
                    <dgm:alg type="hierChild">
                      <dgm:param type="linDir" val="fromT"/>
                      <dgm:param type="chAlign" val="l"/>
                    </dgm:alg>
                  </dgm:if>
                  <dgm:else name="Name43">
                    <dgm:alg type="hierChild">
                      <dgm:param type="linDir" val="fromT"/>
                      <dgm:param type="chAlign" val="r"/>
                    </dgm:alg>
                  </dgm:else>
                </dgm:choose>
              </dgm:else>
            </dgm:choose>
            <dgm:shape xmlns:r="http://schemas.openxmlformats.org/officeDocument/2006/relationships" r:blip="">
              <dgm:adjLst/>
            </dgm:shape>
            <dgm:presOf/>
            <dgm:constrLst/>
            <dgm:ruleLst/>
            <dgm:forEach name="rep2a" axis="ch" ptType="nonAsst">
              <dgm:forEach name="Name44" axis="precedSib" ptType="parTrans" st="-1" cnt="1">
                <dgm:choose name="Name45">
                  <dgm:if name="Name46" func="var" arg="hierBranch" op="equ" val="hang">
                    <dgm:layoutNode name="Name47">
                      <dgm:choose name="Name48">
                        <dgm:if name="Name49" func="var" arg="dir" op="equ" val="norm">
                          <dgm:alg type="conn">
                            <dgm:param type="connRout" val="bend"/>
                            <dgm:param type="dim" val="1D"/>
                            <dgm:param type="endSty" val="noArr"/>
                            <dgm:param type="begPts" val="midR"/>
                            <dgm:param type="endPts" val="bCtr tCtr"/>
                          </dgm:alg>
                        </dgm:if>
                        <dgm:else name="Name50">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1" func="var" arg="hierBranch" op="equ" val="l">
                    <dgm:layoutNode name="Name52">
                      <dgm:choose name="Name53">
                        <dgm:if name="Name54" func="var" arg="dir" op="equ" val="norm">
                          <dgm:alg type="conn">
                            <dgm:param type="connRout" val="bend"/>
                            <dgm:param type="dim" val="1D"/>
                            <dgm:param type="endSty" val="noArr"/>
                            <dgm:param type="begPts" val="midR"/>
                            <dgm:param type="endPts" val="tCtr"/>
                          </dgm:alg>
                        </dgm:if>
                        <dgm:else name="Name55">
                          <dgm:alg type="conn">
                            <dgm:param type="connRout" val="bend"/>
                            <dgm:param type="dim" val="1D"/>
                            <dgm:param type="endSty" val="noArr"/>
                            <dgm:param type="begPts" val="midL"/>
                            <dgm:param type="endPts" val="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6" func="var" arg="hierBranch" op="equ" val="r">
                    <dgm:layoutNode name="Name57">
                      <dgm:choose name="Name58">
                        <dgm:if name="Name59" func="var" arg="dir" op="equ" val="norm">
                          <dgm:alg type="conn">
                            <dgm:param type="connRout" val="bend"/>
                            <dgm:param type="dim" val="1D"/>
                            <dgm:param type="endSty" val="noArr"/>
                            <dgm:param type="begPts" val="midR"/>
                            <dgm:param type="endPts" val="bCtr"/>
                          </dgm:alg>
                        </dgm:if>
                        <dgm:else name="Name60">
                          <dgm:alg type="conn">
                            <dgm:param type="connRout" val="bend"/>
                            <dgm:param type="dim" val="1D"/>
                            <dgm:param type="endSty" val="noArr"/>
                            <dgm:param type="begPts" val="midL"/>
                            <dgm:param type="endPts" val="bCtr"/>
                          </dgm:alg>
                        </dgm:else>
                      </dgm:choose>
                      <dgm:shape xmlns:r="http://schemas.openxmlformats.org/officeDocument/2006/relationships" type="conn" r:blip="" zOrderOff="-99999">
                        <dgm:adjLst/>
                      </dgm:shape>
                      <dgm:presOf axis="self"/>
                      <dgm:constrLst>
                        <dgm:constr type="begPad"/>
                        <dgm:constr type="endPad"/>
                      </dgm:constrLst>
                      <dgm:ruleLst/>
                    </dgm:layoutNode>
                  </dgm:if>
                  <dgm:else name="Name61">
                    <dgm:choose name="Name62">
                      <dgm:if name="Name63" func="var" arg="dir" op="equ" val="norm">
                        <dgm:layoutNode name="Name64">
                          <dgm:alg type="conn">
                            <dgm:param type="connRout" val="bend"/>
                            <dgm:param type="dim" val="1D"/>
                            <dgm:param type="endSty" val="noArr"/>
                            <dgm:param type="begPts" val="midR"/>
                            <dgm:param type="endPts" val="midL"/>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else name="Name65">
                        <dgm:layoutNode name="Name66">
                          <dgm:alg type="conn">
                            <dgm:param type="connRout" val="bend"/>
                            <dgm:param type="dim" val="1D"/>
                            <dgm:param type="endSty" val="noArr"/>
                            <dgm:param type="begPts" val="midL"/>
                            <dgm:param type="endPts" val="midR"/>
                            <dgm:param type="bendPt" val="end"/>
                          </dgm:alg>
                          <dgm:shape xmlns:r="http://schemas.openxmlformats.org/officeDocument/2006/relationships" type="conn" r:blip="" zOrderOff="-99999">
                            <dgm:adjLst/>
                          </dgm:shape>
                          <dgm:presOf axis="self"/>
                          <dgm:constrLst>
                            <dgm:constr type="begPad"/>
                            <dgm:constr type="endPad"/>
                          </dgm:constrLst>
                          <dgm:ruleLst/>
                        </dgm:layoutNode>
                      </dgm:else>
                    </dgm:choose>
                  </dgm:else>
                </dgm:choose>
              </dgm:forEach>
              <dgm:layoutNode name="hierRoot2">
                <dgm:varLst>
                  <dgm:hierBranch val="init"/>
                </dgm:varLst>
                <dgm:choose name="Name67">
                  <dgm:if name="Name68" func="var" arg="hierBranch" op="equ" val="l">
                    <dgm:choose name="Name69">
                      <dgm:if name="Name70" func="var" arg="dir" op="equ" val="norm">
                        <dgm:alg type="hierRoot">
                          <dgm:param type="hierAlign" val="lT"/>
                        </dgm:alg>
                        <dgm:constrLst>
                          <dgm:constr type="alignOff" val="0.75"/>
                        </dgm:constrLst>
                      </dgm:if>
                      <dgm:else name="Name71">
                        <dgm:alg type="hierRoot">
                          <dgm:param type="hierAlign" val="rT"/>
                        </dgm:alg>
                        <dgm:constrLst>
                          <dgm:constr type="alignOff" val="0.75"/>
                        </dgm:constrLst>
                      </dgm:else>
                    </dgm:choose>
                  </dgm:if>
                  <dgm:if name="Name72" func="var" arg="hierBranch" op="equ" val="r">
                    <dgm:choose name="Name73">
                      <dgm:if name="Name74" func="var" arg="dir" op="equ" val="norm">
                        <dgm:alg type="hierRoot">
                          <dgm:param type="hierAlign" val="lB"/>
                        </dgm:alg>
                        <dgm:constrLst>
                          <dgm:constr type="alignOff" val="0.75"/>
                        </dgm:constrLst>
                      </dgm:if>
                      <dgm:else name="Name75">
                        <dgm:alg type="hierRoot">
                          <dgm:param type="hierAlign" val="rB"/>
                        </dgm:alg>
                        <dgm:constrLst>
                          <dgm:constr type="alignOff" val="0.75"/>
                        </dgm:constrLst>
                      </dgm:else>
                    </dgm:choose>
                  </dgm:if>
                  <dgm:if name="Name76" func="var" arg="hierBranch" op="equ" val="hang">
                    <dgm:choose name="Name77">
                      <dgm:if name="Name78" func="var" arg="dir" op="equ" val="norm">
                        <dgm:alg type="hierRoot">
                          <dgm:param type="hierAlign" val="lCtrCh"/>
                        </dgm:alg>
                        <dgm:constrLst>
                          <dgm:constr type="alignOff" val="0.65"/>
                        </dgm:constrLst>
                      </dgm:if>
                      <dgm:else name="Name79">
                        <dgm:alg type="hierRoot">
                          <dgm:param type="hierAlign" val="rCtrCh"/>
                        </dgm:alg>
                        <dgm:constrLst>
                          <dgm:constr type="alignOff" val="0.65"/>
                        </dgm:constrLst>
                      </dgm:else>
                    </dgm:choose>
                  </dgm:if>
                  <dgm:else name="Name80">
                    <dgm:choose name="Name81">
                      <dgm:if name="Name82" func="var" arg="dir" op="equ" val="norm">
                        <dgm:alg type="hierRoot">
                          <dgm:param type="hierAlign" val="lCtrCh"/>
                        </dgm:alg>
                        <dgm:constrLst>
                          <dgm:constr type="alignOff"/>
                          <dgm:constr type="bendDist" for="des" ptType="parTrans" refType="sp" fact="0.5"/>
                        </dgm:constrLst>
                      </dgm:if>
                      <dgm:else name="Name83">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
                  <dgm:alg type="composite"/>
                  <dgm:shape xmlns:r="http://schemas.openxmlformats.org/officeDocument/2006/relationships" r:blip="">
                    <dgm:adjLst/>
                  </dgm:shape>
                  <dgm:presOf axis="self" ptType="node" cnt="1"/>
                  <dgm:choose name="Name84">
                    <dgm:if name="Name85"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6"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7"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8">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9">
                    <dgm:if name="Name90" func="var" arg="hierBranch" op="equ" val="l">
                      <dgm:choose name="Name91">
                        <dgm:if name="Name92" func="var" arg="dir" op="equ" val="norm">
                          <dgm:alg type="hierChild">
                            <dgm:param type="chAlign" val="t"/>
                            <dgm:param type="linDir" val="fromL"/>
                          </dgm:alg>
                        </dgm:if>
                        <dgm:else name="Name93">
                          <dgm:alg type="hierChild">
                            <dgm:param type="chAlign" val="t"/>
                            <dgm:param type="linDir" val="fromR"/>
                          </dgm:alg>
                        </dgm:else>
                      </dgm:choose>
                    </dgm:if>
                    <dgm:if name="Name94" func="var" arg="hierBranch" op="equ" val="r">
                      <dgm:choose name="Name95">
                        <dgm:if name="Name96" func="var" arg="dir" op="equ" val="norm">
                          <dgm:alg type="hierChild">
                            <dgm:param type="chAlign" val="b"/>
                            <dgm:param type="linDir" val="fromL"/>
                          </dgm:alg>
                        </dgm:if>
                        <dgm:else name="Name97">
                          <dgm:alg type="hierChild">
                            <dgm:param type="chAlign" val="b"/>
                            <dgm:param type="linDir" val="fromR"/>
                          </dgm:alg>
                        </dgm:else>
                      </dgm:choose>
                    </dgm:if>
                    <dgm:if name="Name98" func="var" arg="hierBranch" op="equ" val="hang">
                      <dgm:choose name="Name99">
                        <dgm:if name="Name100" func="var" arg="dir" op="equ" val="norm">
                          <dgm:alg type="hierChild">
                            <dgm:param type="chAlign" val="l"/>
                            <dgm:param type="linDir" val="fromT"/>
                            <dgm:param type="secChAlign" val="t"/>
                            <dgm:param type="secLinDir" val="fromL"/>
                          </dgm:alg>
                        </dgm:if>
                        <dgm:else name="Name101">
                          <dgm:alg type="hierChild">
                            <dgm:param type="chAlign" val="r"/>
                            <dgm:param type="linDir" val="fromT"/>
                            <dgm:param type="secChAlign" val="t"/>
                            <dgm:param type="secLinDir" val="fromR"/>
                          </dgm:alg>
                        </dgm:else>
                      </dgm:choose>
                    </dgm:if>
                    <dgm:else name="Name102">
                      <dgm:choose name="Name103">
                        <dgm:if name="Name104" func="var" arg="dir" op="equ" val="norm">
                          <dgm:alg type="hierChild">
                            <dgm:param type="linDir" val="fromT"/>
                            <dgm:param type="chAlign" val="l"/>
                          </dgm:alg>
                        </dgm:if>
                        <dgm:else name="Name105">
                          <dgm:alg type="hierChild">
                            <dgm:param type="linDir" val="fromT"/>
                            <dgm:param type="chAlign" val="r"/>
                          </dgm:alg>
                        </dgm:else>
                      </dgm:choose>
                    </dgm:else>
                  </dgm:choose>
                  <dgm:shape xmlns:r="http://schemas.openxmlformats.org/officeDocument/2006/relationships" r:blip="">
                    <dgm:adjLst/>
                  </dgm:shape>
                  <dgm:presOf/>
                  <dgm:constrLst/>
                  <dgm:ruleLst/>
                  <dgm:forEach name="Name106" ref="rep2a"/>
                </dgm:layoutNode>
                <dgm:layoutNode name="hierChild5">
                  <dgm:choose name="Name107">
                    <dgm:if name="Name108" func="var" arg="dir" op="equ" val="norm">
                      <dgm:alg type="hierChild">
                        <dgm:param type="chAlign" val="l"/>
                        <dgm:param type="linDir" val="fromT"/>
                        <dgm:param type="secChAlign" val="t"/>
                        <dgm:param type="secLinDir" val="fromL"/>
                      </dgm:alg>
                    </dgm:if>
                    <dgm:else name="Name109">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10" ref="rep2b"/>
                </dgm:layoutNode>
              </dgm:layoutNode>
            </dgm:forEach>
          </dgm:layoutNode>
          <dgm:layoutNode name="hierChild3">
            <dgm:choose name="Name111">
              <dgm:if name="Name112" func="var" arg="dir" op="equ" val="norm">
                <dgm:alg type="hierChild">
                  <dgm:param type="chAlign" val="l"/>
                  <dgm:param type="linDir" val="fromT"/>
                  <dgm:param type="secChAlign" val="t"/>
                  <dgm:param type="secLinDir" val="fromL"/>
                </dgm:alg>
              </dgm:if>
              <dgm:else name="Name113">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rep2b" axis="ch" ptType="asst">
              <dgm:forEach name="Name114" axis="precedSib" ptType="parTrans" st="-1" cnt="1">
                <dgm:layoutNode name="Name115">
                  <dgm:choose name="Name116">
                    <dgm:if name="Name117" func="var" arg="dir" op="equ" val="norm">
                      <dgm:alg type="conn">
                        <dgm:param type="connRout" val="bend"/>
                        <dgm:param type="dim" val="1D"/>
                        <dgm:param type="endSty" val="noArr"/>
                        <dgm:param type="begPts" val="midR"/>
                        <dgm:param type="endPts" val="bCtr tCtr"/>
                      </dgm:alg>
                    </dgm:if>
                    <dgm:else name="Name118">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9">
                  <dgm:if name="Name120" func="var" arg="hierBranch" op="equ" val="l">
                    <dgm:choose name="Name121">
                      <dgm:if name="Name122" func="var" arg="dir" op="equ" val="norm">
                        <dgm:alg type="hierRoot">
                          <dgm:param type="hierAlign" val="lT"/>
                        </dgm:alg>
                        <dgm:constrLst>
                          <dgm:constr type="alignOff" val="0.75"/>
                        </dgm:constrLst>
                      </dgm:if>
                      <dgm:else name="Name123">
                        <dgm:alg type="hierRoot">
                          <dgm:param type="hierAlign" val="rT"/>
                        </dgm:alg>
                        <dgm:constrLst>
                          <dgm:constr type="alignOff" val="0.75"/>
                        </dgm:constrLst>
                      </dgm:else>
                    </dgm:choose>
                  </dgm:if>
                  <dgm:if name="Name124" func="var" arg="hierBranch" op="equ" val="r">
                    <dgm:choose name="Name125">
                      <dgm:if name="Name126" func="var" arg="dir" op="equ" val="norm">
                        <dgm:alg type="hierRoot">
                          <dgm:param type="hierAlign" val="lB"/>
                        </dgm:alg>
                        <dgm:constrLst>
                          <dgm:constr type="alignOff" val="0.75"/>
                        </dgm:constrLst>
                      </dgm:if>
                      <dgm:else name="Name127">
                        <dgm:alg type="hierRoot">
                          <dgm:param type="hierAlign" val="rB"/>
                        </dgm:alg>
                        <dgm:constrLst>
                          <dgm:constr type="alignOff" val="0.75"/>
                        </dgm:constrLst>
                      </dgm:else>
                    </dgm:choose>
                  </dgm:if>
                  <dgm:if name="Name128" func="var" arg="hierBranch" op="equ" val="hang">
                    <dgm:choose name="Name129">
                      <dgm:if name="Name130" func="var" arg="dir" op="equ" val="norm">
                        <dgm:alg type="hierRoot">
                          <dgm:param type="hierAlign" val="lCtrCh"/>
                        </dgm:alg>
                        <dgm:constrLst>
                          <dgm:constr type="alignOff" val="0.65"/>
                        </dgm:constrLst>
                      </dgm:if>
                      <dgm:else name="Name131">
                        <dgm:alg type="hierRoot">
                          <dgm:param type="hierAlign" val="rCtrCh"/>
                        </dgm:alg>
                        <dgm:constrLst>
                          <dgm:constr type="alignOff" val="0.65"/>
                        </dgm:constrLst>
                      </dgm:else>
                    </dgm:choose>
                  </dgm:if>
                  <dgm:else name="Name132">
                    <dgm:choose name="Name133">
                      <dgm:if name="Name134" func="var" arg="dir" op="equ" val="norm">
                        <dgm:alg type="hierRoot">
                          <dgm:param type="hierAlign" val="lCtrCh"/>
                        </dgm:alg>
                        <dgm:constrLst>
                          <dgm:constr type="alignOff"/>
                          <dgm:constr type="bendDist" for="des" ptType="parTrans" refType="sp" fact="0.5"/>
                        </dgm:constrLst>
                      </dgm:if>
                      <dgm:else name="Name135">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3">
                  <dgm:alg type="composite"/>
                  <dgm:shape xmlns:r="http://schemas.openxmlformats.org/officeDocument/2006/relationships" r:blip="">
                    <dgm:adjLst/>
                  </dgm:shape>
                  <dgm:presOf axis="self" ptType="node" cnt="1"/>
                  <dgm:choose name="Name136">
                    <dgm:if name="Name137"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38"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39"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40">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41">
                    <dgm:if name="Name142" func="var" arg="hierBranch" op="equ" val="l">
                      <dgm:choose name="Name143">
                        <dgm:if name="Name144" func="var" arg="dir" op="equ" val="norm">
                          <dgm:alg type="hierChild">
                            <dgm:param type="chAlign" val="t"/>
                            <dgm:param type="linDir" val="fromL"/>
                          </dgm:alg>
                        </dgm:if>
                        <dgm:else name="Name145">
                          <dgm:alg type="hierChild">
                            <dgm:param type="chAlign" val="t"/>
                            <dgm:param type="linDir" val="fromR"/>
                          </dgm:alg>
                        </dgm:else>
                      </dgm:choose>
                    </dgm:if>
                    <dgm:if name="Name146" func="var" arg="hierBranch" op="equ" val="r">
                      <dgm:choose name="Name147">
                        <dgm:if name="Name148" func="var" arg="dir" op="equ" val="norm">
                          <dgm:alg type="hierChild">
                            <dgm:param type="chAlign" val="b"/>
                            <dgm:param type="linDir" val="fromL"/>
                          </dgm:alg>
                        </dgm:if>
                        <dgm:else name="Name149">
                          <dgm:alg type="hierChild">
                            <dgm:param type="chAlign" val="b"/>
                            <dgm:param type="linDir" val="fromR"/>
                          </dgm:alg>
                        </dgm:else>
                      </dgm:choose>
                    </dgm:if>
                    <dgm:if name="Name150" func="var" arg="hierBranch" op="equ" val="hang">
                      <dgm:choose name="Name151">
                        <dgm:if name="Name152" func="var" arg="dir" op="equ" val="norm">
                          <dgm:alg type="hierChild">
                            <dgm:param type="chAlign" val="l"/>
                            <dgm:param type="linDir" val="fromT"/>
                            <dgm:param type="secChAlign" val="t"/>
                            <dgm:param type="secLinDir" val="fromL"/>
                          </dgm:alg>
                        </dgm:if>
                        <dgm:else name="Name153">
                          <dgm:alg type="hierChild">
                            <dgm:param type="chAlign" val="r"/>
                            <dgm:param type="linDir" val="fromT"/>
                            <dgm:param type="secChAlign" val="t"/>
                            <dgm:param type="secLinDir" val="fromR"/>
                          </dgm:alg>
                        </dgm:else>
                      </dgm:choose>
                    </dgm:if>
                    <dgm:else name="Name154">
                      <dgm:choose name="Name155">
                        <dgm:if name="Name156" func="var" arg="dir" op="equ" val="norm">
                          <dgm:alg type="hierChild">
                            <dgm:param type="linDir" val="fromT"/>
                            <dgm:param type="chAlign" val="l"/>
                          </dgm:alg>
                        </dgm:if>
                        <dgm:else name="Name157">
                          <dgm:alg type="hierChild">
                            <dgm:param type="linDir" val="fromT"/>
                            <dgm:param type="chAlign" val="r"/>
                          </dgm:alg>
                        </dgm:else>
                      </dgm:choose>
                    </dgm:else>
                  </dgm:choose>
                  <dgm:shape xmlns:r="http://schemas.openxmlformats.org/officeDocument/2006/relationships" r:blip="">
                    <dgm:adjLst/>
                  </dgm:shape>
                  <dgm:presOf/>
                  <dgm:constrLst/>
                  <dgm:ruleLst/>
                  <dgm:forEach name="Name158" ref="rep2a"/>
                </dgm:layoutNode>
                <dgm:layoutNode name="hierChild7">
                  <dgm:choose name="Name159">
                    <dgm:if name="Name160" func="var" arg="dir" op="equ" val="norm">
                      <dgm:alg type="hierChild">
                        <dgm:param type="chAlign" val="l"/>
                        <dgm:param type="linDir" val="fromT"/>
                        <dgm:param type="secChAlign" val="t"/>
                        <dgm:param type="secLinDir" val="fromL"/>
                      </dgm:alg>
                    </dgm:if>
                    <dgm:else name="Name161">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62"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微软雅黑" panose="020B0503020204020204" pitchFamily="34" charset="-122"/>
                <a:ea typeface="微软雅黑" panose="020B0503020204020204" pitchFamily="34" charset="-122"/>
              </a:defRPr>
            </a:lvl1pPr>
          </a:lstStyle>
          <a:p>
            <a:endParaRPr lang="zh-CN" altLang="en-US" dirty="0"/>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微软雅黑" panose="020B0503020204020204" pitchFamily="34" charset="-122"/>
                <a:ea typeface="微软雅黑" panose="020B0503020204020204" pitchFamily="34" charset="-122"/>
              </a:defRPr>
            </a:lvl1pPr>
          </a:lstStyle>
          <a:p>
            <a:fld id="{8CA4590E-342C-469D-BDD9-A84FC728FA12}" type="datetimeFigureOut">
              <a:rPr lang="zh-CN" altLang="en-US" smtClean="0"/>
              <a:pPr/>
              <a:t>2019/5/28</a:t>
            </a:fld>
            <a:endParaRPr lang="zh-CN" altLang="en-US" dirty="0"/>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dirty="0"/>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微软雅黑" panose="020B0503020204020204" pitchFamily="34" charset="-122"/>
                <a:ea typeface="微软雅黑" panose="020B0503020204020204" pitchFamily="34" charset="-122"/>
              </a:defRPr>
            </a:lvl1pPr>
          </a:lstStyle>
          <a:p>
            <a:endParaRPr lang="zh-CN" altLang="en-US" dirty="0"/>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微软雅黑" panose="020B0503020204020204" pitchFamily="34" charset="-122"/>
                <a:ea typeface="微软雅黑" panose="020B0503020204020204" pitchFamily="34" charset="-122"/>
              </a:defRPr>
            </a:lvl1pPr>
          </a:lstStyle>
          <a:p>
            <a:fld id="{8C3F3A74-D056-467A-84B1-C9952CE1F72B}" type="slidenum">
              <a:rPr lang="zh-CN" altLang="en-US" smtClean="0"/>
              <a:pPr/>
              <a:t>‹#›</a:t>
            </a:fld>
            <a:endParaRPr lang="zh-CN" altLang="en-US" dirty="0"/>
          </a:p>
        </p:txBody>
      </p:sp>
    </p:spTree>
    <p:extLst>
      <p:ext uri="{BB962C8B-B14F-4D97-AF65-F5344CB8AC3E}">
        <p14:creationId xmlns:p14="http://schemas.microsoft.com/office/powerpoint/2010/main" val="38100341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微软雅黑" panose="020B0503020204020204" pitchFamily="34" charset="-122"/>
        <a:ea typeface="微软雅黑" panose="020B0503020204020204" pitchFamily="34" charset="-122"/>
        <a:cs typeface="+mn-cs"/>
      </a:defRPr>
    </a:lvl1pPr>
    <a:lvl2pPr marL="457200" algn="l" defTabSz="914400" rtl="0" eaLnBrk="1" latinLnBrk="0" hangingPunct="1">
      <a:defRPr sz="1200" kern="1200">
        <a:solidFill>
          <a:schemeClr val="tx1"/>
        </a:solidFill>
        <a:latin typeface="微软雅黑" panose="020B0503020204020204" pitchFamily="34" charset="-122"/>
        <a:ea typeface="微软雅黑" panose="020B0503020204020204" pitchFamily="34" charset="-122"/>
        <a:cs typeface="+mn-cs"/>
      </a:defRPr>
    </a:lvl2pPr>
    <a:lvl3pPr marL="914400" algn="l" defTabSz="914400" rtl="0" eaLnBrk="1" latinLnBrk="0" hangingPunct="1">
      <a:defRPr sz="1200" kern="1200">
        <a:solidFill>
          <a:schemeClr val="tx1"/>
        </a:solidFill>
        <a:latin typeface="微软雅黑" panose="020B0503020204020204" pitchFamily="34" charset="-122"/>
        <a:ea typeface="微软雅黑" panose="020B0503020204020204" pitchFamily="34" charset="-122"/>
        <a:cs typeface="+mn-cs"/>
      </a:defRPr>
    </a:lvl3pPr>
    <a:lvl4pPr marL="1371600" algn="l" defTabSz="914400" rtl="0" eaLnBrk="1" latinLnBrk="0" hangingPunct="1">
      <a:defRPr sz="1200" kern="1200">
        <a:solidFill>
          <a:schemeClr val="tx1"/>
        </a:solidFill>
        <a:latin typeface="微软雅黑" panose="020B0503020204020204" pitchFamily="34" charset="-122"/>
        <a:ea typeface="微软雅黑" panose="020B0503020204020204" pitchFamily="34" charset="-122"/>
        <a:cs typeface="+mn-cs"/>
      </a:defRPr>
    </a:lvl4pPr>
    <a:lvl5pPr marL="1828800" algn="l" defTabSz="914400" rtl="0" eaLnBrk="1" latinLnBrk="0" hangingPunct="1">
      <a:defRPr sz="1200" kern="1200">
        <a:solidFill>
          <a:schemeClr val="tx1"/>
        </a:solidFill>
        <a:latin typeface="微软雅黑" panose="020B0503020204020204" pitchFamily="34" charset="-122"/>
        <a:ea typeface="微软雅黑" panose="020B0503020204020204" pitchFamily="34"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FB5CE008-2CA4-45B1-AF0E-42C13D7F95C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82258"/>
            <a:ext cx="12192000" cy="6175742"/>
          </a:xfrm>
          <a:prstGeom prst="rect">
            <a:avLst/>
          </a:prstGeom>
        </p:spPr>
      </p:pic>
    </p:spTree>
    <p:extLst>
      <p:ext uri="{BB962C8B-B14F-4D97-AF65-F5344CB8AC3E}">
        <p14:creationId xmlns:p14="http://schemas.microsoft.com/office/powerpoint/2010/main" val="2351325898"/>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4F637A1B-F2AA-46E9-96E7-D1B8E7255E36}"/>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7D501EF0-2346-4246-A6D7-D8189EBB313B}"/>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5E6FA2FF-8B12-404D-847C-AB59FD6130E7}"/>
              </a:ext>
            </a:extLst>
          </p:cNvPr>
          <p:cNvSpPr>
            <a:spLocks noGrp="1"/>
          </p:cNvSpPr>
          <p:nvPr>
            <p:ph type="dt" sz="half" idx="10"/>
          </p:nvPr>
        </p:nvSpPr>
        <p:spPr/>
        <p:txBody>
          <a:bodyPr/>
          <a:lstStyle/>
          <a:p>
            <a:fld id="{51ED3A9B-6858-46C5-9957-74D52F60B572}" type="datetimeFigureOut">
              <a:rPr lang="zh-CN" altLang="en-US" smtClean="0"/>
              <a:t>2019/5/28</a:t>
            </a:fld>
            <a:endParaRPr lang="zh-CN" altLang="en-US"/>
          </a:p>
        </p:txBody>
      </p:sp>
      <p:sp>
        <p:nvSpPr>
          <p:cNvPr id="5" name="页脚占位符 4">
            <a:extLst>
              <a:ext uri="{FF2B5EF4-FFF2-40B4-BE49-F238E27FC236}">
                <a16:creationId xmlns:a16="http://schemas.microsoft.com/office/drawing/2014/main" xmlns="" id="{81DD0DE1-8B67-4DC9-BD2D-3A7F806ACD2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E16F07DD-7F3E-460A-BE32-E5C68543E3E5}"/>
              </a:ext>
            </a:extLst>
          </p:cNvPr>
          <p:cNvSpPr>
            <a:spLocks noGrp="1"/>
          </p:cNvSpPr>
          <p:nvPr>
            <p:ph type="sldNum" sz="quarter" idx="12"/>
          </p:nvPr>
        </p:nvSpPr>
        <p:spPr/>
        <p:txBody>
          <a:bodyPr/>
          <a:lstStyle/>
          <a:p>
            <a:fld id="{7CF3A091-A28E-42F4-979B-75C3C6B544DC}" type="slidenum">
              <a:rPr lang="zh-CN" altLang="en-US" smtClean="0"/>
              <a:t>‹#›</a:t>
            </a:fld>
            <a:endParaRPr lang="zh-CN" altLang="en-US"/>
          </a:p>
        </p:txBody>
      </p:sp>
    </p:spTree>
    <p:extLst>
      <p:ext uri="{BB962C8B-B14F-4D97-AF65-F5344CB8AC3E}">
        <p14:creationId xmlns:p14="http://schemas.microsoft.com/office/powerpoint/2010/main" val="31545479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BE14B922-F09F-40D1-BD61-1490EA23B078}"/>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DF895475-3D32-49E4-8EB1-823040626B6A}"/>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F5876871-D7DD-4AB4-90AA-6303B0112070}"/>
              </a:ext>
            </a:extLst>
          </p:cNvPr>
          <p:cNvSpPr>
            <a:spLocks noGrp="1"/>
          </p:cNvSpPr>
          <p:nvPr>
            <p:ph type="dt" sz="half" idx="10"/>
          </p:nvPr>
        </p:nvSpPr>
        <p:spPr/>
        <p:txBody>
          <a:bodyPr/>
          <a:lstStyle/>
          <a:p>
            <a:fld id="{51ED3A9B-6858-46C5-9957-74D52F60B572}" type="datetimeFigureOut">
              <a:rPr lang="zh-CN" altLang="en-US" smtClean="0"/>
              <a:t>2019/5/28</a:t>
            </a:fld>
            <a:endParaRPr lang="zh-CN" altLang="en-US"/>
          </a:p>
        </p:txBody>
      </p:sp>
      <p:sp>
        <p:nvSpPr>
          <p:cNvPr id="5" name="页脚占位符 4">
            <a:extLst>
              <a:ext uri="{FF2B5EF4-FFF2-40B4-BE49-F238E27FC236}">
                <a16:creationId xmlns:a16="http://schemas.microsoft.com/office/drawing/2014/main" xmlns="" id="{9810A802-3E52-4CAE-B2B2-6343A030260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0B7B5233-382C-4775-8A07-B27B244C1C9D}"/>
              </a:ext>
            </a:extLst>
          </p:cNvPr>
          <p:cNvSpPr>
            <a:spLocks noGrp="1"/>
          </p:cNvSpPr>
          <p:nvPr>
            <p:ph type="sldNum" sz="quarter" idx="12"/>
          </p:nvPr>
        </p:nvSpPr>
        <p:spPr/>
        <p:txBody>
          <a:bodyPr/>
          <a:lstStyle/>
          <a:p>
            <a:fld id="{7CF3A091-A28E-42F4-979B-75C3C6B544DC}" type="slidenum">
              <a:rPr lang="zh-CN" altLang="en-US" smtClean="0"/>
              <a:t>‹#›</a:t>
            </a:fld>
            <a:endParaRPr lang="zh-CN" altLang="en-US"/>
          </a:p>
        </p:txBody>
      </p:sp>
    </p:spTree>
    <p:extLst>
      <p:ext uri="{BB962C8B-B14F-4D97-AF65-F5344CB8AC3E}">
        <p14:creationId xmlns:p14="http://schemas.microsoft.com/office/powerpoint/2010/main" val="18147812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49C70A79-6E42-4FBF-85EE-25806F9DE83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4833770"/>
            <a:ext cx="12192000" cy="2024230"/>
          </a:xfrm>
          <a:prstGeom prst="rect">
            <a:avLst/>
          </a:prstGeom>
        </p:spPr>
      </p:pic>
    </p:spTree>
    <p:extLst>
      <p:ext uri="{BB962C8B-B14F-4D97-AF65-F5344CB8AC3E}">
        <p14:creationId xmlns:p14="http://schemas.microsoft.com/office/powerpoint/2010/main" val="1998183396"/>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CA00A5E6-C93E-416B-9FAD-2E03A68A8759}"/>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CBB697B3-CC50-4003-96CA-E8B8B6A7C59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xmlns="" id="{25A6E460-C3BC-4EE5-AAD2-5F3E5E5E7CD3}"/>
              </a:ext>
            </a:extLst>
          </p:cNvPr>
          <p:cNvSpPr>
            <a:spLocks noGrp="1"/>
          </p:cNvSpPr>
          <p:nvPr>
            <p:ph type="dt" sz="half" idx="10"/>
          </p:nvPr>
        </p:nvSpPr>
        <p:spPr/>
        <p:txBody>
          <a:bodyPr/>
          <a:lstStyle/>
          <a:p>
            <a:fld id="{51ED3A9B-6858-46C5-9957-74D52F60B572}" type="datetimeFigureOut">
              <a:rPr lang="zh-CN" altLang="en-US" smtClean="0"/>
              <a:t>2019/5/28</a:t>
            </a:fld>
            <a:endParaRPr lang="zh-CN" altLang="en-US"/>
          </a:p>
        </p:txBody>
      </p:sp>
      <p:sp>
        <p:nvSpPr>
          <p:cNvPr id="5" name="页脚占位符 4">
            <a:extLst>
              <a:ext uri="{FF2B5EF4-FFF2-40B4-BE49-F238E27FC236}">
                <a16:creationId xmlns:a16="http://schemas.microsoft.com/office/drawing/2014/main" xmlns="" id="{24B6E221-D21F-4538-A4AC-163D831986B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27D481C5-6968-4DE6-A407-D61DE3770678}"/>
              </a:ext>
            </a:extLst>
          </p:cNvPr>
          <p:cNvSpPr>
            <a:spLocks noGrp="1"/>
          </p:cNvSpPr>
          <p:nvPr>
            <p:ph type="sldNum" sz="quarter" idx="12"/>
          </p:nvPr>
        </p:nvSpPr>
        <p:spPr/>
        <p:txBody>
          <a:bodyPr/>
          <a:lstStyle/>
          <a:p>
            <a:fld id="{7CF3A091-A28E-42F4-979B-75C3C6B544DC}" type="slidenum">
              <a:rPr lang="zh-CN" altLang="en-US" smtClean="0"/>
              <a:t>‹#›</a:t>
            </a:fld>
            <a:endParaRPr lang="zh-CN" altLang="en-US"/>
          </a:p>
        </p:txBody>
      </p:sp>
    </p:spTree>
    <p:extLst>
      <p:ext uri="{BB962C8B-B14F-4D97-AF65-F5344CB8AC3E}">
        <p14:creationId xmlns:p14="http://schemas.microsoft.com/office/powerpoint/2010/main" val="8591978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BA140844-7FB9-46F5-A192-5F9F957B0E4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57C8F67E-8CFE-477D-A6A2-27381773CE7B}"/>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xmlns="" id="{3CA1040E-1C1A-4D9B-AC4E-AE6FF9EC0584}"/>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xmlns="" id="{E1DC6D44-6D94-4AFC-9542-502009C617AE}"/>
              </a:ext>
            </a:extLst>
          </p:cNvPr>
          <p:cNvSpPr>
            <a:spLocks noGrp="1"/>
          </p:cNvSpPr>
          <p:nvPr>
            <p:ph type="dt" sz="half" idx="10"/>
          </p:nvPr>
        </p:nvSpPr>
        <p:spPr/>
        <p:txBody>
          <a:bodyPr/>
          <a:lstStyle/>
          <a:p>
            <a:fld id="{51ED3A9B-6858-46C5-9957-74D52F60B572}" type="datetimeFigureOut">
              <a:rPr lang="zh-CN" altLang="en-US" smtClean="0"/>
              <a:t>2019/5/28</a:t>
            </a:fld>
            <a:endParaRPr lang="zh-CN" altLang="en-US"/>
          </a:p>
        </p:txBody>
      </p:sp>
      <p:sp>
        <p:nvSpPr>
          <p:cNvPr id="6" name="页脚占位符 5">
            <a:extLst>
              <a:ext uri="{FF2B5EF4-FFF2-40B4-BE49-F238E27FC236}">
                <a16:creationId xmlns:a16="http://schemas.microsoft.com/office/drawing/2014/main" xmlns="" id="{DD9FC459-117E-425E-9296-3E6C8832C61C}"/>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86F0B0E2-D190-419B-8088-B544C8D2D7DE}"/>
              </a:ext>
            </a:extLst>
          </p:cNvPr>
          <p:cNvSpPr>
            <a:spLocks noGrp="1"/>
          </p:cNvSpPr>
          <p:nvPr>
            <p:ph type="sldNum" sz="quarter" idx="12"/>
          </p:nvPr>
        </p:nvSpPr>
        <p:spPr/>
        <p:txBody>
          <a:bodyPr/>
          <a:lstStyle/>
          <a:p>
            <a:fld id="{7CF3A091-A28E-42F4-979B-75C3C6B544DC}" type="slidenum">
              <a:rPr lang="zh-CN" altLang="en-US" smtClean="0"/>
              <a:t>‹#›</a:t>
            </a:fld>
            <a:endParaRPr lang="zh-CN" altLang="en-US"/>
          </a:p>
        </p:txBody>
      </p:sp>
    </p:spTree>
    <p:extLst>
      <p:ext uri="{BB962C8B-B14F-4D97-AF65-F5344CB8AC3E}">
        <p14:creationId xmlns:p14="http://schemas.microsoft.com/office/powerpoint/2010/main" val="27617408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43869E6A-7ADB-4F31-805D-D484EA269D9F}"/>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A86D33E6-C14A-4EB3-8468-6BB19D7A505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xmlns="" id="{06D8E89F-7F96-4507-9134-782416CE8297}"/>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xmlns="" id="{B671F3F3-7CDF-42F6-8D94-C63CD0A99B8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xmlns="" id="{4394E875-A06A-4DEA-AF9C-3C3D91BF99C3}"/>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xmlns="" id="{0375D313-980D-4967-A326-DD0A3C16A3F9}"/>
              </a:ext>
            </a:extLst>
          </p:cNvPr>
          <p:cNvSpPr>
            <a:spLocks noGrp="1"/>
          </p:cNvSpPr>
          <p:nvPr>
            <p:ph type="dt" sz="half" idx="10"/>
          </p:nvPr>
        </p:nvSpPr>
        <p:spPr/>
        <p:txBody>
          <a:bodyPr/>
          <a:lstStyle/>
          <a:p>
            <a:fld id="{51ED3A9B-6858-46C5-9957-74D52F60B572}" type="datetimeFigureOut">
              <a:rPr lang="zh-CN" altLang="en-US" smtClean="0"/>
              <a:t>2019/5/28</a:t>
            </a:fld>
            <a:endParaRPr lang="zh-CN" altLang="en-US"/>
          </a:p>
        </p:txBody>
      </p:sp>
      <p:sp>
        <p:nvSpPr>
          <p:cNvPr id="8" name="页脚占位符 7">
            <a:extLst>
              <a:ext uri="{FF2B5EF4-FFF2-40B4-BE49-F238E27FC236}">
                <a16:creationId xmlns:a16="http://schemas.microsoft.com/office/drawing/2014/main" xmlns="" id="{D18789E8-A9AE-4D27-BC29-0D69EF6E0254}"/>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xmlns="" id="{6196CADB-A01F-4CC0-912F-95F7DE044D2B}"/>
              </a:ext>
            </a:extLst>
          </p:cNvPr>
          <p:cNvSpPr>
            <a:spLocks noGrp="1"/>
          </p:cNvSpPr>
          <p:nvPr>
            <p:ph type="sldNum" sz="quarter" idx="12"/>
          </p:nvPr>
        </p:nvSpPr>
        <p:spPr/>
        <p:txBody>
          <a:bodyPr/>
          <a:lstStyle/>
          <a:p>
            <a:fld id="{7CF3A091-A28E-42F4-979B-75C3C6B544DC}" type="slidenum">
              <a:rPr lang="zh-CN" altLang="en-US" smtClean="0"/>
              <a:t>‹#›</a:t>
            </a:fld>
            <a:endParaRPr lang="zh-CN" altLang="en-US"/>
          </a:p>
        </p:txBody>
      </p:sp>
    </p:spTree>
    <p:extLst>
      <p:ext uri="{BB962C8B-B14F-4D97-AF65-F5344CB8AC3E}">
        <p14:creationId xmlns:p14="http://schemas.microsoft.com/office/powerpoint/2010/main" val="7565055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2B0A7527-0EFC-4D61-B65B-3CFBD2952866}"/>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04626CF5-0E33-4BDC-84E5-B7D09668CD60}"/>
              </a:ext>
            </a:extLst>
          </p:cNvPr>
          <p:cNvSpPr>
            <a:spLocks noGrp="1"/>
          </p:cNvSpPr>
          <p:nvPr>
            <p:ph type="dt" sz="half" idx="10"/>
          </p:nvPr>
        </p:nvSpPr>
        <p:spPr/>
        <p:txBody>
          <a:bodyPr/>
          <a:lstStyle/>
          <a:p>
            <a:fld id="{51ED3A9B-6858-46C5-9957-74D52F60B572}" type="datetimeFigureOut">
              <a:rPr lang="zh-CN" altLang="en-US" smtClean="0"/>
              <a:t>2019/5/28</a:t>
            </a:fld>
            <a:endParaRPr lang="zh-CN" altLang="en-US"/>
          </a:p>
        </p:txBody>
      </p:sp>
      <p:sp>
        <p:nvSpPr>
          <p:cNvPr id="4" name="页脚占位符 3">
            <a:extLst>
              <a:ext uri="{FF2B5EF4-FFF2-40B4-BE49-F238E27FC236}">
                <a16:creationId xmlns:a16="http://schemas.microsoft.com/office/drawing/2014/main" xmlns="" id="{2D368B02-E2B6-4F56-9F34-9E762E4B9DE7}"/>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xmlns="" id="{0BB546F3-C692-4775-9BC1-3BD94C74960C}"/>
              </a:ext>
            </a:extLst>
          </p:cNvPr>
          <p:cNvSpPr>
            <a:spLocks noGrp="1"/>
          </p:cNvSpPr>
          <p:nvPr>
            <p:ph type="sldNum" sz="quarter" idx="12"/>
          </p:nvPr>
        </p:nvSpPr>
        <p:spPr/>
        <p:txBody>
          <a:bodyPr/>
          <a:lstStyle/>
          <a:p>
            <a:fld id="{7CF3A091-A28E-42F4-979B-75C3C6B544DC}" type="slidenum">
              <a:rPr lang="zh-CN" altLang="en-US" smtClean="0"/>
              <a:t>‹#›</a:t>
            </a:fld>
            <a:endParaRPr lang="zh-CN" altLang="en-US"/>
          </a:p>
        </p:txBody>
      </p:sp>
    </p:spTree>
    <p:extLst>
      <p:ext uri="{BB962C8B-B14F-4D97-AF65-F5344CB8AC3E}">
        <p14:creationId xmlns:p14="http://schemas.microsoft.com/office/powerpoint/2010/main" val="1929081427"/>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93FC96F8-04B8-4569-90E3-E8E180E4482F}"/>
              </a:ext>
            </a:extLst>
          </p:cNvPr>
          <p:cNvSpPr>
            <a:spLocks noGrp="1"/>
          </p:cNvSpPr>
          <p:nvPr>
            <p:ph type="dt" sz="half" idx="10"/>
          </p:nvPr>
        </p:nvSpPr>
        <p:spPr/>
        <p:txBody>
          <a:bodyPr/>
          <a:lstStyle/>
          <a:p>
            <a:fld id="{51ED3A9B-6858-46C5-9957-74D52F60B572}" type="datetimeFigureOut">
              <a:rPr lang="zh-CN" altLang="en-US" smtClean="0"/>
              <a:t>2019/5/28</a:t>
            </a:fld>
            <a:endParaRPr lang="zh-CN" altLang="en-US"/>
          </a:p>
        </p:txBody>
      </p:sp>
      <p:sp>
        <p:nvSpPr>
          <p:cNvPr id="3" name="页脚占位符 2">
            <a:extLst>
              <a:ext uri="{FF2B5EF4-FFF2-40B4-BE49-F238E27FC236}">
                <a16:creationId xmlns:a16="http://schemas.microsoft.com/office/drawing/2014/main" xmlns="" id="{2A3C92DA-EC47-48FF-93C6-BA8B3FFB2EC5}"/>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xmlns="" id="{728D9814-BB0E-4EF5-87F5-425DC9F68AC2}"/>
              </a:ext>
            </a:extLst>
          </p:cNvPr>
          <p:cNvSpPr>
            <a:spLocks noGrp="1"/>
          </p:cNvSpPr>
          <p:nvPr>
            <p:ph type="sldNum" sz="quarter" idx="12"/>
          </p:nvPr>
        </p:nvSpPr>
        <p:spPr/>
        <p:txBody>
          <a:bodyPr/>
          <a:lstStyle/>
          <a:p>
            <a:fld id="{7CF3A091-A28E-42F4-979B-75C3C6B544DC}" type="slidenum">
              <a:rPr lang="zh-CN" altLang="en-US" smtClean="0"/>
              <a:t>‹#›</a:t>
            </a:fld>
            <a:endParaRPr lang="zh-CN" altLang="en-US"/>
          </a:p>
        </p:txBody>
      </p:sp>
      <p:sp>
        <p:nvSpPr>
          <p:cNvPr id="5" name="Freeform 34">
            <a:extLst>
              <a:ext uri="{FF2B5EF4-FFF2-40B4-BE49-F238E27FC236}">
                <a16:creationId xmlns:a16="http://schemas.microsoft.com/office/drawing/2014/main" xmlns="" id="{E43ED2A0-4286-44AE-89BD-B328C8473346}"/>
              </a:ext>
            </a:extLst>
          </p:cNvPr>
          <p:cNvSpPr>
            <a:spLocks noEditPoints="1"/>
          </p:cNvSpPr>
          <p:nvPr userDrawn="1"/>
        </p:nvSpPr>
        <p:spPr bwMode="auto">
          <a:xfrm>
            <a:off x="4411790" y="731035"/>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accent1"/>
          </a:solidFill>
          <a:ln>
            <a:noFill/>
          </a:ln>
        </p:spPr>
        <p:txBody>
          <a:bodyPr vert="horz" wrap="square" lIns="91440" tIns="45720" rIns="91440" bIns="45720" numCol="1" anchor="t" anchorCtr="0" compatLnSpc="1"/>
          <a:lstStyle/>
          <a:p>
            <a:endParaRPr lang="zh-CN" altLang="en-US" dirty="0">
              <a:latin typeface="微软雅黑" panose="020B0503020204020204" pitchFamily="34" charset="-122"/>
              <a:ea typeface="微软雅黑" panose="020B0503020204020204" pitchFamily="34" charset="-122"/>
            </a:endParaRPr>
          </a:p>
        </p:txBody>
      </p:sp>
      <p:sp>
        <p:nvSpPr>
          <p:cNvPr id="6" name="任意多边形 21">
            <a:extLst>
              <a:ext uri="{FF2B5EF4-FFF2-40B4-BE49-F238E27FC236}">
                <a16:creationId xmlns:a16="http://schemas.microsoft.com/office/drawing/2014/main" xmlns="" id="{365B7A9F-9857-4478-9DD6-BD897E6A4984}"/>
              </a:ext>
            </a:extLst>
          </p:cNvPr>
          <p:cNvSpPr/>
          <p:nvPr userDrawn="1"/>
        </p:nvSpPr>
        <p:spPr>
          <a:xfrm>
            <a:off x="367377" y="913211"/>
            <a:ext cx="3975213" cy="31737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accent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7" name="文本框 6">
            <a:extLst>
              <a:ext uri="{FF2B5EF4-FFF2-40B4-BE49-F238E27FC236}">
                <a16:creationId xmlns:a16="http://schemas.microsoft.com/office/drawing/2014/main" xmlns="" id="{34182719-C15A-477A-8723-37ECB0D58965}"/>
              </a:ext>
            </a:extLst>
          </p:cNvPr>
          <p:cNvSpPr txBox="1"/>
          <p:nvPr userDrawn="1"/>
        </p:nvSpPr>
        <p:spPr>
          <a:xfrm>
            <a:off x="903825" y="651601"/>
            <a:ext cx="3134775" cy="954107"/>
          </a:xfrm>
          <a:prstGeom prst="rect">
            <a:avLst/>
          </a:prstGeom>
          <a:noFill/>
        </p:spPr>
        <p:txBody>
          <a:bodyPr wrap="square" rtlCol="0">
            <a:spAutoFit/>
          </a:bodyPr>
          <a:lstStyle/>
          <a:p>
            <a:pPr algn="dist"/>
            <a:r>
              <a:rPr lang="zh-CN" altLang="en-US" sz="2800" dirty="0">
                <a:solidFill>
                  <a:schemeClr val="tx1">
                    <a:lumMod val="95000"/>
                    <a:lumOff val="5000"/>
                  </a:schemeClr>
                </a:solidFill>
                <a:latin typeface="微软雅黑" panose="020B0503020204020204" pitchFamily="34" charset="-122"/>
                <a:ea typeface="微软雅黑" panose="020B0503020204020204" pitchFamily="34" charset="-122"/>
              </a:rPr>
              <a:t>输入您的标题</a:t>
            </a:r>
            <a:endParaRPr lang="zh-CN" altLang="en-US" sz="2800" b="1" dirty="0">
              <a:solidFill>
                <a:schemeClr val="tx1">
                  <a:lumMod val="95000"/>
                  <a:lumOff val="5000"/>
                </a:schemeClr>
              </a:solidFill>
              <a:latin typeface="微软雅黑" panose="020B0503020204020204" pitchFamily="34" charset="-122"/>
              <a:ea typeface="微软雅黑" panose="020B0503020204020204" pitchFamily="34" charset="-122"/>
            </a:endParaRPr>
          </a:p>
          <a:p>
            <a:pPr algn="dist"/>
            <a:endParaRPr lang="zh-CN" altLang="en-US" sz="2800" dirty="0">
              <a:solidFill>
                <a:schemeClr val="tx1">
                  <a:lumMod val="95000"/>
                  <a:lumOff val="5000"/>
                </a:schemeClr>
              </a:solidFill>
              <a:latin typeface="微软雅黑" panose="020B0503020204020204" pitchFamily="34" charset="-122"/>
              <a:ea typeface="微软雅黑" panose="020B0503020204020204" pitchFamily="34" charset="-122"/>
            </a:endParaRPr>
          </a:p>
        </p:txBody>
      </p:sp>
      <p:grpSp>
        <p:nvGrpSpPr>
          <p:cNvPr id="8" name="Group 4">
            <a:extLst>
              <a:ext uri="{FF2B5EF4-FFF2-40B4-BE49-F238E27FC236}">
                <a16:creationId xmlns:a16="http://schemas.microsoft.com/office/drawing/2014/main" xmlns="" id="{141086A5-4925-4FCB-B666-A722D284ABD4}"/>
              </a:ext>
            </a:extLst>
          </p:cNvPr>
          <p:cNvGrpSpPr>
            <a:grpSpLocks noChangeAspect="1"/>
          </p:cNvGrpSpPr>
          <p:nvPr userDrawn="1"/>
        </p:nvGrpSpPr>
        <p:grpSpPr bwMode="auto">
          <a:xfrm flipV="1">
            <a:off x="274178" y="136525"/>
            <a:ext cx="739929" cy="763583"/>
            <a:chOff x="1308" y="1009"/>
            <a:chExt cx="1001" cy="1033"/>
          </a:xfrm>
          <a:solidFill>
            <a:schemeClr val="accent1"/>
          </a:solidFill>
        </p:grpSpPr>
        <p:sp>
          <p:nvSpPr>
            <p:cNvPr id="9" name="Freeform 5">
              <a:extLst>
                <a:ext uri="{FF2B5EF4-FFF2-40B4-BE49-F238E27FC236}">
                  <a16:creationId xmlns:a16="http://schemas.microsoft.com/office/drawing/2014/main" xmlns="" id="{3CC5D272-DB69-43EB-93CD-47FFE7280669}"/>
                </a:ext>
              </a:extLst>
            </p:cNvPr>
            <p:cNvSpPr/>
            <p:nvPr/>
          </p:nvSpPr>
          <p:spPr bwMode="auto">
            <a:xfrm>
              <a:off x="1533" y="1009"/>
              <a:ext cx="571" cy="830"/>
            </a:xfrm>
            <a:custGeom>
              <a:avLst/>
              <a:gdLst>
                <a:gd name="T0" fmla="*/ 404 w 439"/>
                <a:gd name="T1" fmla="*/ 298 h 638"/>
                <a:gd name="T2" fmla="*/ 321 w 439"/>
                <a:gd name="T3" fmla="*/ 223 h 638"/>
                <a:gd name="T4" fmla="*/ 321 w 439"/>
                <a:gd name="T5" fmla="*/ 50 h 638"/>
                <a:gd name="T6" fmla="*/ 318 w 439"/>
                <a:gd name="T7" fmla="*/ 41 h 638"/>
                <a:gd name="T8" fmla="*/ 221 w 439"/>
                <a:gd name="T9" fmla="*/ 0 h 638"/>
                <a:gd name="T10" fmla="*/ 118 w 439"/>
                <a:gd name="T11" fmla="*/ 40 h 638"/>
                <a:gd name="T12" fmla="*/ 114 w 439"/>
                <a:gd name="T13" fmla="*/ 50 h 638"/>
                <a:gd name="T14" fmla="*/ 114 w 439"/>
                <a:gd name="T15" fmla="*/ 225 h 638"/>
                <a:gd name="T16" fmla="*/ 34 w 439"/>
                <a:gd name="T17" fmla="*/ 300 h 638"/>
                <a:gd name="T18" fmla="*/ 0 w 439"/>
                <a:gd name="T19" fmla="*/ 418 h 638"/>
                <a:gd name="T20" fmla="*/ 220 w 439"/>
                <a:gd name="T21" fmla="*/ 638 h 638"/>
                <a:gd name="T22" fmla="*/ 439 w 439"/>
                <a:gd name="T23" fmla="*/ 418 h 638"/>
                <a:gd name="T24" fmla="*/ 404 w 439"/>
                <a:gd name="T25" fmla="*/ 298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9" h="638">
                  <a:moveTo>
                    <a:pt x="404" y="298"/>
                  </a:moveTo>
                  <a:cubicBezTo>
                    <a:pt x="383" y="267"/>
                    <a:pt x="355" y="241"/>
                    <a:pt x="321" y="223"/>
                  </a:cubicBezTo>
                  <a:cubicBezTo>
                    <a:pt x="321" y="222"/>
                    <a:pt x="321" y="50"/>
                    <a:pt x="321" y="50"/>
                  </a:cubicBezTo>
                  <a:cubicBezTo>
                    <a:pt x="321" y="47"/>
                    <a:pt x="320" y="44"/>
                    <a:pt x="318" y="41"/>
                  </a:cubicBezTo>
                  <a:cubicBezTo>
                    <a:pt x="316" y="39"/>
                    <a:pt x="282" y="0"/>
                    <a:pt x="221" y="0"/>
                  </a:cubicBezTo>
                  <a:cubicBezTo>
                    <a:pt x="162" y="0"/>
                    <a:pt x="120" y="38"/>
                    <a:pt x="118" y="40"/>
                  </a:cubicBezTo>
                  <a:cubicBezTo>
                    <a:pt x="116" y="43"/>
                    <a:pt x="114" y="46"/>
                    <a:pt x="114" y="50"/>
                  </a:cubicBezTo>
                  <a:cubicBezTo>
                    <a:pt x="114" y="50"/>
                    <a:pt x="114" y="223"/>
                    <a:pt x="114" y="225"/>
                  </a:cubicBezTo>
                  <a:cubicBezTo>
                    <a:pt x="81" y="243"/>
                    <a:pt x="54" y="269"/>
                    <a:pt x="34" y="300"/>
                  </a:cubicBezTo>
                  <a:cubicBezTo>
                    <a:pt x="11" y="335"/>
                    <a:pt x="0" y="376"/>
                    <a:pt x="0" y="418"/>
                  </a:cubicBezTo>
                  <a:cubicBezTo>
                    <a:pt x="0" y="539"/>
                    <a:pt x="98" y="638"/>
                    <a:pt x="220" y="638"/>
                  </a:cubicBezTo>
                  <a:cubicBezTo>
                    <a:pt x="341" y="638"/>
                    <a:pt x="439" y="539"/>
                    <a:pt x="439" y="418"/>
                  </a:cubicBezTo>
                  <a:cubicBezTo>
                    <a:pt x="439" y="375"/>
                    <a:pt x="427" y="334"/>
                    <a:pt x="404" y="298"/>
                  </a:cubicBezTo>
                  <a:close/>
                </a:path>
              </a:pathLst>
            </a:custGeom>
            <a:no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dirty="0">
                <a:latin typeface="微软雅黑" panose="020B0503020204020204" pitchFamily="34" charset="-122"/>
                <a:ea typeface="微软雅黑" panose="020B0503020204020204" pitchFamily="34" charset="-122"/>
              </a:endParaRPr>
            </a:p>
          </p:txBody>
        </p:sp>
        <p:sp>
          <p:nvSpPr>
            <p:cNvPr id="10" name="Freeform 6">
              <a:extLst>
                <a:ext uri="{FF2B5EF4-FFF2-40B4-BE49-F238E27FC236}">
                  <a16:creationId xmlns:a16="http://schemas.microsoft.com/office/drawing/2014/main" xmlns="" id="{411B9C6C-C212-4998-A8F8-E92C513FFEBC}"/>
                </a:ext>
              </a:extLst>
            </p:cNvPr>
            <p:cNvSpPr>
              <a:spLocks noEditPoints="1"/>
            </p:cNvSpPr>
            <p:nvPr/>
          </p:nvSpPr>
          <p:spPr bwMode="auto">
            <a:xfrm>
              <a:off x="1526" y="1009"/>
              <a:ext cx="573" cy="830"/>
            </a:xfrm>
            <a:custGeom>
              <a:avLst/>
              <a:gdLst>
                <a:gd name="T0" fmla="*/ 440 w 440"/>
                <a:gd name="T1" fmla="*/ 418 h 638"/>
                <a:gd name="T2" fmla="*/ 322 w 440"/>
                <a:gd name="T3" fmla="*/ 223 h 638"/>
                <a:gd name="T4" fmla="*/ 319 w 440"/>
                <a:gd name="T5" fmla="*/ 41 h 638"/>
                <a:gd name="T6" fmla="*/ 119 w 440"/>
                <a:gd name="T7" fmla="*/ 40 h 638"/>
                <a:gd name="T8" fmla="*/ 114 w 440"/>
                <a:gd name="T9" fmla="*/ 225 h 638"/>
                <a:gd name="T10" fmla="*/ 0 w 440"/>
                <a:gd name="T11" fmla="*/ 418 h 638"/>
                <a:gd name="T12" fmla="*/ 143 w 440"/>
                <a:gd name="T13" fmla="*/ 75 h 638"/>
                <a:gd name="T14" fmla="*/ 294 w 440"/>
                <a:gd name="T15" fmla="*/ 134 h 638"/>
                <a:gd name="T16" fmla="*/ 143 w 440"/>
                <a:gd name="T17" fmla="*/ 75 h 638"/>
                <a:gd name="T18" fmla="*/ 294 w 440"/>
                <a:gd name="T19" fmla="*/ 162 h 638"/>
                <a:gd name="T20" fmla="*/ 294 w 440"/>
                <a:gd name="T21" fmla="*/ 189 h 638"/>
                <a:gd name="T22" fmla="*/ 143 w 440"/>
                <a:gd name="T23" fmla="*/ 134 h 638"/>
                <a:gd name="T24" fmla="*/ 213 w 440"/>
                <a:gd name="T25" fmla="*/ 411 h 638"/>
                <a:gd name="T26" fmla="*/ 184 w 440"/>
                <a:gd name="T27" fmla="*/ 400 h 638"/>
                <a:gd name="T28" fmla="*/ 196 w 440"/>
                <a:gd name="T29" fmla="*/ 200 h 638"/>
                <a:gd name="T30" fmla="*/ 230 w 440"/>
                <a:gd name="T31" fmla="*/ 228 h 638"/>
                <a:gd name="T32" fmla="*/ 218 w 440"/>
                <a:gd name="T33" fmla="*/ 408 h 638"/>
                <a:gd name="T34" fmla="*/ 213 w 440"/>
                <a:gd name="T35" fmla="*/ 459 h 638"/>
                <a:gd name="T36" fmla="*/ 213 w 440"/>
                <a:gd name="T37" fmla="*/ 435 h 638"/>
                <a:gd name="T38" fmla="*/ 136 w 440"/>
                <a:gd name="T39" fmla="*/ 245 h 638"/>
                <a:gd name="T40" fmla="*/ 143 w 440"/>
                <a:gd name="T41" fmla="*/ 191 h 638"/>
                <a:gd name="T42" fmla="*/ 183 w 440"/>
                <a:gd name="T43" fmla="*/ 228 h 638"/>
                <a:gd name="T44" fmla="*/ 146 w 440"/>
                <a:gd name="T45" fmla="*/ 411 h 638"/>
                <a:gd name="T46" fmla="*/ 139 w 440"/>
                <a:gd name="T47" fmla="*/ 470 h 638"/>
                <a:gd name="T48" fmla="*/ 181 w 440"/>
                <a:gd name="T49" fmla="*/ 421 h 638"/>
                <a:gd name="T50" fmla="*/ 188 w 440"/>
                <a:gd name="T51" fmla="*/ 450 h 638"/>
                <a:gd name="T52" fmla="*/ 237 w 440"/>
                <a:gd name="T53" fmla="*/ 450 h 638"/>
                <a:gd name="T54" fmla="*/ 245 w 440"/>
                <a:gd name="T55" fmla="*/ 421 h 638"/>
                <a:gd name="T56" fmla="*/ 286 w 440"/>
                <a:gd name="T57" fmla="*/ 470 h 638"/>
                <a:gd name="T58" fmla="*/ 279 w 440"/>
                <a:gd name="T59" fmla="*/ 411 h 638"/>
                <a:gd name="T60" fmla="*/ 243 w 440"/>
                <a:gd name="T61" fmla="*/ 228 h 638"/>
                <a:gd name="T62" fmla="*/ 294 w 440"/>
                <a:gd name="T63" fmla="*/ 217 h 638"/>
                <a:gd name="T64" fmla="*/ 302 w 440"/>
                <a:gd name="T65" fmla="*/ 244 h 638"/>
                <a:gd name="T66" fmla="*/ 220 w 440"/>
                <a:gd name="T67" fmla="*/ 610 h 638"/>
                <a:gd name="T68" fmla="*/ 136 w 440"/>
                <a:gd name="T69" fmla="*/ 245 h 638"/>
                <a:gd name="T70" fmla="*/ 160 w 440"/>
                <a:gd name="T71" fmla="*/ 443 h 638"/>
                <a:gd name="T72" fmla="*/ 143 w 440"/>
                <a:gd name="T73" fmla="*/ 447 h 638"/>
                <a:gd name="T74" fmla="*/ 168 w 440"/>
                <a:gd name="T75" fmla="*/ 422 h 638"/>
                <a:gd name="T76" fmla="*/ 273 w 440"/>
                <a:gd name="T77" fmla="*/ 429 h 638"/>
                <a:gd name="T78" fmla="*/ 280 w 440"/>
                <a:gd name="T79" fmla="*/ 452 h 638"/>
                <a:gd name="T80" fmla="*/ 258 w 440"/>
                <a:gd name="T81" fmla="*/ 422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40" h="638">
                  <a:moveTo>
                    <a:pt x="220" y="638"/>
                  </a:moveTo>
                  <a:cubicBezTo>
                    <a:pt x="342" y="638"/>
                    <a:pt x="440" y="539"/>
                    <a:pt x="440" y="418"/>
                  </a:cubicBezTo>
                  <a:cubicBezTo>
                    <a:pt x="440" y="375"/>
                    <a:pt x="428" y="334"/>
                    <a:pt x="405" y="298"/>
                  </a:cubicBezTo>
                  <a:cubicBezTo>
                    <a:pt x="384" y="267"/>
                    <a:pt x="356" y="241"/>
                    <a:pt x="322" y="223"/>
                  </a:cubicBezTo>
                  <a:cubicBezTo>
                    <a:pt x="322" y="222"/>
                    <a:pt x="322" y="50"/>
                    <a:pt x="322" y="50"/>
                  </a:cubicBezTo>
                  <a:cubicBezTo>
                    <a:pt x="322" y="47"/>
                    <a:pt x="321" y="44"/>
                    <a:pt x="319" y="41"/>
                  </a:cubicBezTo>
                  <a:cubicBezTo>
                    <a:pt x="317" y="39"/>
                    <a:pt x="283" y="0"/>
                    <a:pt x="222" y="0"/>
                  </a:cubicBezTo>
                  <a:cubicBezTo>
                    <a:pt x="162" y="0"/>
                    <a:pt x="121" y="38"/>
                    <a:pt x="119" y="40"/>
                  </a:cubicBezTo>
                  <a:cubicBezTo>
                    <a:pt x="117" y="43"/>
                    <a:pt x="115" y="46"/>
                    <a:pt x="115" y="50"/>
                  </a:cubicBezTo>
                  <a:cubicBezTo>
                    <a:pt x="115" y="50"/>
                    <a:pt x="115" y="223"/>
                    <a:pt x="114" y="225"/>
                  </a:cubicBezTo>
                  <a:cubicBezTo>
                    <a:pt x="82" y="243"/>
                    <a:pt x="55" y="269"/>
                    <a:pt x="35" y="300"/>
                  </a:cubicBezTo>
                  <a:cubicBezTo>
                    <a:pt x="12" y="335"/>
                    <a:pt x="0" y="376"/>
                    <a:pt x="0" y="418"/>
                  </a:cubicBezTo>
                  <a:cubicBezTo>
                    <a:pt x="0" y="539"/>
                    <a:pt x="99" y="638"/>
                    <a:pt x="220" y="638"/>
                  </a:cubicBezTo>
                  <a:close/>
                  <a:moveTo>
                    <a:pt x="143" y="75"/>
                  </a:moveTo>
                  <a:cubicBezTo>
                    <a:pt x="294" y="102"/>
                    <a:pt x="294" y="102"/>
                    <a:pt x="294" y="102"/>
                  </a:cubicBezTo>
                  <a:cubicBezTo>
                    <a:pt x="294" y="134"/>
                    <a:pt x="294" y="134"/>
                    <a:pt x="294" y="134"/>
                  </a:cubicBezTo>
                  <a:cubicBezTo>
                    <a:pt x="143" y="106"/>
                    <a:pt x="143" y="106"/>
                    <a:pt x="143" y="106"/>
                  </a:cubicBezTo>
                  <a:lnTo>
                    <a:pt x="143" y="75"/>
                  </a:lnTo>
                  <a:close/>
                  <a:moveTo>
                    <a:pt x="143" y="134"/>
                  </a:moveTo>
                  <a:cubicBezTo>
                    <a:pt x="294" y="162"/>
                    <a:pt x="294" y="162"/>
                    <a:pt x="294" y="162"/>
                  </a:cubicBezTo>
                  <a:cubicBezTo>
                    <a:pt x="294" y="180"/>
                    <a:pt x="294" y="180"/>
                    <a:pt x="294" y="180"/>
                  </a:cubicBezTo>
                  <a:cubicBezTo>
                    <a:pt x="294" y="189"/>
                    <a:pt x="294" y="189"/>
                    <a:pt x="294" y="189"/>
                  </a:cubicBezTo>
                  <a:cubicBezTo>
                    <a:pt x="143" y="163"/>
                    <a:pt x="143" y="163"/>
                    <a:pt x="143" y="163"/>
                  </a:cubicBezTo>
                  <a:lnTo>
                    <a:pt x="143" y="134"/>
                  </a:lnTo>
                  <a:close/>
                  <a:moveTo>
                    <a:pt x="218" y="408"/>
                  </a:moveTo>
                  <a:cubicBezTo>
                    <a:pt x="216" y="409"/>
                    <a:pt x="214" y="410"/>
                    <a:pt x="213" y="411"/>
                  </a:cubicBezTo>
                  <a:cubicBezTo>
                    <a:pt x="211" y="410"/>
                    <a:pt x="209" y="409"/>
                    <a:pt x="207" y="408"/>
                  </a:cubicBezTo>
                  <a:cubicBezTo>
                    <a:pt x="201" y="404"/>
                    <a:pt x="193" y="402"/>
                    <a:pt x="184" y="400"/>
                  </a:cubicBezTo>
                  <a:cubicBezTo>
                    <a:pt x="191" y="354"/>
                    <a:pt x="194" y="273"/>
                    <a:pt x="195" y="228"/>
                  </a:cubicBezTo>
                  <a:cubicBezTo>
                    <a:pt x="195" y="215"/>
                    <a:pt x="196" y="205"/>
                    <a:pt x="196" y="200"/>
                  </a:cubicBezTo>
                  <a:cubicBezTo>
                    <a:pt x="230" y="206"/>
                    <a:pt x="230" y="206"/>
                    <a:pt x="230" y="206"/>
                  </a:cubicBezTo>
                  <a:cubicBezTo>
                    <a:pt x="230" y="211"/>
                    <a:pt x="230" y="219"/>
                    <a:pt x="230" y="228"/>
                  </a:cubicBezTo>
                  <a:cubicBezTo>
                    <a:pt x="231" y="273"/>
                    <a:pt x="234" y="354"/>
                    <a:pt x="241" y="400"/>
                  </a:cubicBezTo>
                  <a:cubicBezTo>
                    <a:pt x="233" y="402"/>
                    <a:pt x="225" y="404"/>
                    <a:pt x="218" y="408"/>
                  </a:cubicBezTo>
                  <a:close/>
                  <a:moveTo>
                    <a:pt x="225" y="448"/>
                  </a:moveTo>
                  <a:cubicBezTo>
                    <a:pt x="224" y="452"/>
                    <a:pt x="218" y="459"/>
                    <a:pt x="213" y="459"/>
                  </a:cubicBezTo>
                  <a:cubicBezTo>
                    <a:pt x="208" y="459"/>
                    <a:pt x="201" y="452"/>
                    <a:pt x="201" y="448"/>
                  </a:cubicBezTo>
                  <a:cubicBezTo>
                    <a:pt x="201" y="445"/>
                    <a:pt x="204" y="439"/>
                    <a:pt x="213" y="435"/>
                  </a:cubicBezTo>
                  <a:cubicBezTo>
                    <a:pt x="221" y="439"/>
                    <a:pt x="225" y="445"/>
                    <a:pt x="225" y="448"/>
                  </a:cubicBezTo>
                  <a:close/>
                  <a:moveTo>
                    <a:pt x="136" y="245"/>
                  </a:moveTo>
                  <a:cubicBezTo>
                    <a:pt x="144" y="242"/>
                    <a:pt x="144" y="242"/>
                    <a:pt x="144" y="242"/>
                  </a:cubicBezTo>
                  <a:cubicBezTo>
                    <a:pt x="143" y="191"/>
                    <a:pt x="143" y="191"/>
                    <a:pt x="143" y="191"/>
                  </a:cubicBezTo>
                  <a:cubicBezTo>
                    <a:pt x="183" y="198"/>
                    <a:pt x="183" y="198"/>
                    <a:pt x="183" y="198"/>
                  </a:cubicBezTo>
                  <a:cubicBezTo>
                    <a:pt x="183" y="205"/>
                    <a:pt x="183" y="215"/>
                    <a:pt x="183" y="228"/>
                  </a:cubicBezTo>
                  <a:cubicBezTo>
                    <a:pt x="181" y="278"/>
                    <a:pt x="178" y="360"/>
                    <a:pt x="172" y="400"/>
                  </a:cubicBezTo>
                  <a:cubicBezTo>
                    <a:pt x="162" y="401"/>
                    <a:pt x="153" y="404"/>
                    <a:pt x="146" y="411"/>
                  </a:cubicBezTo>
                  <a:cubicBezTo>
                    <a:pt x="138" y="418"/>
                    <a:pt x="133" y="429"/>
                    <a:pt x="131" y="441"/>
                  </a:cubicBezTo>
                  <a:cubicBezTo>
                    <a:pt x="129" y="453"/>
                    <a:pt x="132" y="464"/>
                    <a:pt x="139" y="470"/>
                  </a:cubicBezTo>
                  <a:cubicBezTo>
                    <a:pt x="146" y="477"/>
                    <a:pt x="158" y="477"/>
                    <a:pt x="170" y="457"/>
                  </a:cubicBezTo>
                  <a:cubicBezTo>
                    <a:pt x="174" y="449"/>
                    <a:pt x="178" y="436"/>
                    <a:pt x="181" y="421"/>
                  </a:cubicBezTo>
                  <a:cubicBezTo>
                    <a:pt x="186" y="421"/>
                    <a:pt x="192" y="423"/>
                    <a:pt x="197" y="425"/>
                  </a:cubicBezTo>
                  <a:cubicBezTo>
                    <a:pt x="189" y="434"/>
                    <a:pt x="188" y="444"/>
                    <a:pt x="188" y="450"/>
                  </a:cubicBezTo>
                  <a:cubicBezTo>
                    <a:pt x="189" y="464"/>
                    <a:pt x="200" y="480"/>
                    <a:pt x="213" y="480"/>
                  </a:cubicBezTo>
                  <a:cubicBezTo>
                    <a:pt x="225" y="480"/>
                    <a:pt x="236" y="464"/>
                    <a:pt x="237" y="450"/>
                  </a:cubicBezTo>
                  <a:cubicBezTo>
                    <a:pt x="237" y="444"/>
                    <a:pt x="236" y="434"/>
                    <a:pt x="229" y="425"/>
                  </a:cubicBezTo>
                  <a:cubicBezTo>
                    <a:pt x="234" y="423"/>
                    <a:pt x="239" y="421"/>
                    <a:pt x="245" y="421"/>
                  </a:cubicBezTo>
                  <a:cubicBezTo>
                    <a:pt x="248" y="436"/>
                    <a:pt x="251" y="449"/>
                    <a:pt x="256" y="457"/>
                  </a:cubicBezTo>
                  <a:cubicBezTo>
                    <a:pt x="267" y="477"/>
                    <a:pt x="279" y="477"/>
                    <a:pt x="286" y="470"/>
                  </a:cubicBezTo>
                  <a:cubicBezTo>
                    <a:pt x="293" y="464"/>
                    <a:pt x="296" y="453"/>
                    <a:pt x="294" y="441"/>
                  </a:cubicBezTo>
                  <a:cubicBezTo>
                    <a:pt x="292" y="429"/>
                    <a:pt x="287" y="418"/>
                    <a:pt x="279" y="411"/>
                  </a:cubicBezTo>
                  <a:cubicBezTo>
                    <a:pt x="272" y="404"/>
                    <a:pt x="263" y="401"/>
                    <a:pt x="254" y="400"/>
                  </a:cubicBezTo>
                  <a:cubicBezTo>
                    <a:pt x="247" y="360"/>
                    <a:pt x="244" y="278"/>
                    <a:pt x="243" y="228"/>
                  </a:cubicBezTo>
                  <a:cubicBezTo>
                    <a:pt x="243" y="220"/>
                    <a:pt x="242" y="214"/>
                    <a:pt x="242" y="208"/>
                  </a:cubicBezTo>
                  <a:cubicBezTo>
                    <a:pt x="294" y="217"/>
                    <a:pt x="294" y="217"/>
                    <a:pt x="294" y="217"/>
                  </a:cubicBezTo>
                  <a:cubicBezTo>
                    <a:pt x="294" y="240"/>
                    <a:pt x="294" y="240"/>
                    <a:pt x="294" y="240"/>
                  </a:cubicBezTo>
                  <a:cubicBezTo>
                    <a:pt x="302" y="244"/>
                    <a:pt x="302" y="244"/>
                    <a:pt x="302" y="244"/>
                  </a:cubicBezTo>
                  <a:cubicBezTo>
                    <a:pt x="369" y="275"/>
                    <a:pt x="413" y="344"/>
                    <a:pt x="413" y="418"/>
                  </a:cubicBezTo>
                  <a:cubicBezTo>
                    <a:pt x="413" y="524"/>
                    <a:pt x="326" y="610"/>
                    <a:pt x="220" y="610"/>
                  </a:cubicBezTo>
                  <a:cubicBezTo>
                    <a:pt x="114" y="610"/>
                    <a:pt x="28" y="524"/>
                    <a:pt x="28" y="418"/>
                  </a:cubicBezTo>
                  <a:cubicBezTo>
                    <a:pt x="28" y="344"/>
                    <a:pt x="70" y="278"/>
                    <a:pt x="136" y="245"/>
                  </a:cubicBezTo>
                  <a:close/>
                  <a:moveTo>
                    <a:pt x="168" y="422"/>
                  </a:moveTo>
                  <a:cubicBezTo>
                    <a:pt x="165" y="431"/>
                    <a:pt x="163" y="438"/>
                    <a:pt x="160" y="443"/>
                  </a:cubicBezTo>
                  <a:cubicBezTo>
                    <a:pt x="154" y="454"/>
                    <a:pt x="148" y="455"/>
                    <a:pt x="145" y="452"/>
                  </a:cubicBezTo>
                  <a:cubicBezTo>
                    <a:pt x="144" y="451"/>
                    <a:pt x="143" y="449"/>
                    <a:pt x="143" y="447"/>
                  </a:cubicBezTo>
                  <a:cubicBezTo>
                    <a:pt x="144" y="439"/>
                    <a:pt x="147" y="434"/>
                    <a:pt x="152" y="429"/>
                  </a:cubicBezTo>
                  <a:cubicBezTo>
                    <a:pt x="156" y="425"/>
                    <a:pt x="162" y="423"/>
                    <a:pt x="168" y="422"/>
                  </a:cubicBezTo>
                  <a:close/>
                  <a:moveTo>
                    <a:pt x="258" y="422"/>
                  </a:moveTo>
                  <a:cubicBezTo>
                    <a:pt x="264" y="423"/>
                    <a:pt x="269" y="425"/>
                    <a:pt x="273" y="429"/>
                  </a:cubicBezTo>
                  <a:cubicBezTo>
                    <a:pt x="278" y="434"/>
                    <a:pt x="281" y="439"/>
                    <a:pt x="282" y="447"/>
                  </a:cubicBezTo>
                  <a:cubicBezTo>
                    <a:pt x="283" y="449"/>
                    <a:pt x="282" y="451"/>
                    <a:pt x="280" y="452"/>
                  </a:cubicBezTo>
                  <a:cubicBezTo>
                    <a:pt x="277" y="455"/>
                    <a:pt x="271" y="454"/>
                    <a:pt x="265" y="443"/>
                  </a:cubicBezTo>
                  <a:cubicBezTo>
                    <a:pt x="262" y="438"/>
                    <a:pt x="260" y="431"/>
                    <a:pt x="258" y="4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dirty="0">
                <a:latin typeface="微软雅黑" panose="020B0503020204020204" pitchFamily="34" charset="-122"/>
                <a:ea typeface="微软雅黑" panose="020B0503020204020204" pitchFamily="34" charset="-122"/>
              </a:endParaRPr>
            </a:p>
          </p:txBody>
        </p:sp>
        <p:sp>
          <p:nvSpPr>
            <p:cNvPr id="11" name="Freeform 7">
              <a:extLst>
                <a:ext uri="{FF2B5EF4-FFF2-40B4-BE49-F238E27FC236}">
                  <a16:creationId xmlns:a16="http://schemas.microsoft.com/office/drawing/2014/main" xmlns="" id="{70AB6D03-1D8C-41A5-89D2-20DBA41D87CD}"/>
                </a:ext>
              </a:extLst>
            </p:cNvPr>
            <p:cNvSpPr/>
            <p:nvPr/>
          </p:nvSpPr>
          <p:spPr bwMode="auto">
            <a:xfrm>
              <a:off x="2145" y="1578"/>
              <a:ext cx="164" cy="42"/>
            </a:xfrm>
            <a:custGeom>
              <a:avLst/>
              <a:gdLst>
                <a:gd name="T0" fmla="*/ 0 w 126"/>
                <a:gd name="T1" fmla="*/ 16 h 33"/>
                <a:gd name="T2" fmla="*/ 17 w 126"/>
                <a:gd name="T3" fmla="*/ 33 h 33"/>
                <a:gd name="T4" fmla="*/ 109 w 126"/>
                <a:gd name="T5" fmla="*/ 33 h 33"/>
                <a:gd name="T6" fmla="*/ 126 w 126"/>
                <a:gd name="T7" fmla="*/ 16 h 33"/>
                <a:gd name="T8" fmla="*/ 109 w 126"/>
                <a:gd name="T9" fmla="*/ 0 h 33"/>
                <a:gd name="T10" fmla="*/ 17 w 126"/>
                <a:gd name="T11" fmla="*/ 0 h 33"/>
                <a:gd name="T12" fmla="*/ 0 w 126"/>
                <a:gd name="T13" fmla="*/ 16 h 33"/>
              </a:gdLst>
              <a:ahLst/>
              <a:cxnLst>
                <a:cxn ang="0">
                  <a:pos x="T0" y="T1"/>
                </a:cxn>
                <a:cxn ang="0">
                  <a:pos x="T2" y="T3"/>
                </a:cxn>
                <a:cxn ang="0">
                  <a:pos x="T4" y="T5"/>
                </a:cxn>
                <a:cxn ang="0">
                  <a:pos x="T6" y="T7"/>
                </a:cxn>
                <a:cxn ang="0">
                  <a:pos x="T8" y="T9"/>
                </a:cxn>
                <a:cxn ang="0">
                  <a:pos x="T10" y="T11"/>
                </a:cxn>
                <a:cxn ang="0">
                  <a:pos x="T12" y="T13"/>
                </a:cxn>
              </a:cxnLst>
              <a:rect l="0" t="0" r="r" b="b"/>
              <a:pathLst>
                <a:path w="126" h="33">
                  <a:moveTo>
                    <a:pt x="0" y="16"/>
                  </a:moveTo>
                  <a:cubicBezTo>
                    <a:pt x="0" y="25"/>
                    <a:pt x="7" y="33"/>
                    <a:pt x="17" y="33"/>
                  </a:cubicBezTo>
                  <a:cubicBezTo>
                    <a:pt x="109" y="33"/>
                    <a:pt x="109" y="33"/>
                    <a:pt x="109" y="33"/>
                  </a:cubicBezTo>
                  <a:cubicBezTo>
                    <a:pt x="118" y="33"/>
                    <a:pt x="126" y="25"/>
                    <a:pt x="126" y="16"/>
                  </a:cubicBezTo>
                  <a:cubicBezTo>
                    <a:pt x="126" y="7"/>
                    <a:pt x="118" y="0"/>
                    <a:pt x="109" y="0"/>
                  </a:cubicBezTo>
                  <a:cubicBezTo>
                    <a:pt x="17" y="0"/>
                    <a:pt x="17" y="0"/>
                    <a:pt x="17" y="0"/>
                  </a:cubicBezTo>
                  <a:cubicBezTo>
                    <a:pt x="7" y="0"/>
                    <a:pt x="0" y="7"/>
                    <a:pt x="0"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dirty="0">
                <a:latin typeface="微软雅黑" panose="020B0503020204020204" pitchFamily="34" charset="-122"/>
                <a:ea typeface="微软雅黑" panose="020B0503020204020204" pitchFamily="34" charset="-122"/>
              </a:endParaRPr>
            </a:p>
          </p:txBody>
        </p:sp>
        <p:sp>
          <p:nvSpPr>
            <p:cNvPr id="12" name="Freeform 8">
              <a:extLst>
                <a:ext uri="{FF2B5EF4-FFF2-40B4-BE49-F238E27FC236}">
                  <a16:creationId xmlns:a16="http://schemas.microsoft.com/office/drawing/2014/main" xmlns="" id="{C617E9C0-5CAB-4F01-8AC0-6B65D68F5544}"/>
                </a:ext>
              </a:extLst>
            </p:cNvPr>
            <p:cNvSpPr/>
            <p:nvPr/>
          </p:nvSpPr>
          <p:spPr bwMode="auto">
            <a:xfrm>
              <a:off x="1763" y="1882"/>
              <a:ext cx="44" cy="160"/>
            </a:xfrm>
            <a:custGeom>
              <a:avLst/>
              <a:gdLst>
                <a:gd name="T0" fmla="*/ 17 w 34"/>
                <a:gd name="T1" fmla="*/ 0 h 123"/>
                <a:gd name="T2" fmla="*/ 0 w 34"/>
                <a:gd name="T3" fmla="*/ 16 h 123"/>
                <a:gd name="T4" fmla="*/ 0 w 34"/>
                <a:gd name="T5" fmla="*/ 106 h 123"/>
                <a:gd name="T6" fmla="*/ 17 w 34"/>
                <a:gd name="T7" fmla="*/ 123 h 123"/>
                <a:gd name="T8" fmla="*/ 34 w 34"/>
                <a:gd name="T9" fmla="*/ 106 h 123"/>
                <a:gd name="T10" fmla="*/ 34 w 34"/>
                <a:gd name="T11" fmla="*/ 16 h 123"/>
                <a:gd name="T12" fmla="*/ 17 w 34"/>
                <a:gd name="T13" fmla="*/ 0 h 123"/>
              </a:gdLst>
              <a:ahLst/>
              <a:cxnLst>
                <a:cxn ang="0">
                  <a:pos x="T0" y="T1"/>
                </a:cxn>
                <a:cxn ang="0">
                  <a:pos x="T2" y="T3"/>
                </a:cxn>
                <a:cxn ang="0">
                  <a:pos x="T4" y="T5"/>
                </a:cxn>
                <a:cxn ang="0">
                  <a:pos x="T6" y="T7"/>
                </a:cxn>
                <a:cxn ang="0">
                  <a:pos x="T8" y="T9"/>
                </a:cxn>
                <a:cxn ang="0">
                  <a:pos x="T10" y="T11"/>
                </a:cxn>
                <a:cxn ang="0">
                  <a:pos x="T12" y="T13"/>
                </a:cxn>
              </a:cxnLst>
              <a:rect l="0" t="0" r="r" b="b"/>
              <a:pathLst>
                <a:path w="34" h="123">
                  <a:moveTo>
                    <a:pt x="17" y="0"/>
                  </a:moveTo>
                  <a:cubicBezTo>
                    <a:pt x="7" y="0"/>
                    <a:pt x="0" y="7"/>
                    <a:pt x="0" y="16"/>
                  </a:cubicBezTo>
                  <a:cubicBezTo>
                    <a:pt x="0" y="106"/>
                    <a:pt x="0" y="106"/>
                    <a:pt x="0" y="106"/>
                  </a:cubicBezTo>
                  <a:cubicBezTo>
                    <a:pt x="0" y="115"/>
                    <a:pt x="7" y="123"/>
                    <a:pt x="17" y="123"/>
                  </a:cubicBezTo>
                  <a:cubicBezTo>
                    <a:pt x="26" y="123"/>
                    <a:pt x="34" y="115"/>
                    <a:pt x="34" y="106"/>
                  </a:cubicBezTo>
                  <a:cubicBezTo>
                    <a:pt x="34" y="16"/>
                    <a:pt x="34" y="16"/>
                    <a:pt x="34" y="16"/>
                  </a:cubicBezTo>
                  <a:cubicBezTo>
                    <a:pt x="34" y="7"/>
                    <a:pt x="26" y="0"/>
                    <a:pt x="1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dirty="0">
                <a:latin typeface="微软雅黑" panose="020B0503020204020204" pitchFamily="34" charset="-122"/>
                <a:ea typeface="微软雅黑" panose="020B0503020204020204" pitchFamily="34" charset="-122"/>
              </a:endParaRPr>
            </a:p>
          </p:txBody>
        </p:sp>
        <p:sp>
          <p:nvSpPr>
            <p:cNvPr id="13" name="Freeform 9">
              <a:extLst>
                <a:ext uri="{FF2B5EF4-FFF2-40B4-BE49-F238E27FC236}">
                  <a16:creationId xmlns:a16="http://schemas.microsoft.com/office/drawing/2014/main" xmlns="" id="{9E0DC122-ECA6-4394-BC0E-B4A9D3DE9081}"/>
                </a:ext>
              </a:extLst>
            </p:cNvPr>
            <p:cNvSpPr/>
            <p:nvPr/>
          </p:nvSpPr>
          <p:spPr bwMode="auto">
            <a:xfrm>
              <a:off x="1308" y="1557"/>
              <a:ext cx="165" cy="44"/>
            </a:xfrm>
            <a:custGeom>
              <a:avLst/>
              <a:gdLst>
                <a:gd name="T0" fmla="*/ 17 w 127"/>
                <a:gd name="T1" fmla="*/ 34 h 34"/>
                <a:gd name="T2" fmla="*/ 110 w 127"/>
                <a:gd name="T3" fmla="*/ 34 h 34"/>
                <a:gd name="T4" fmla="*/ 127 w 127"/>
                <a:gd name="T5" fmla="*/ 17 h 34"/>
                <a:gd name="T6" fmla="*/ 110 w 127"/>
                <a:gd name="T7" fmla="*/ 0 h 34"/>
                <a:gd name="T8" fmla="*/ 17 w 127"/>
                <a:gd name="T9" fmla="*/ 0 h 34"/>
                <a:gd name="T10" fmla="*/ 0 w 127"/>
                <a:gd name="T11" fmla="*/ 17 h 34"/>
                <a:gd name="T12" fmla="*/ 17 w 127"/>
                <a:gd name="T13" fmla="*/ 34 h 34"/>
              </a:gdLst>
              <a:ahLst/>
              <a:cxnLst>
                <a:cxn ang="0">
                  <a:pos x="T0" y="T1"/>
                </a:cxn>
                <a:cxn ang="0">
                  <a:pos x="T2" y="T3"/>
                </a:cxn>
                <a:cxn ang="0">
                  <a:pos x="T4" y="T5"/>
                </a:cxn>
                <a:cxn ang="0">
                  <a:pos x="T6" y="T7"/>
                </a:cxn>
                <a:cxn ang="0">
                  <a:pos x="T8" y="T9"/>
                </a:cxn>
                <a:cxn ang="0">
                  <a:pos x="T10" y="T11"/>
                </a:cxn>
                <a:cxn ang="0">
                  <a:pos x="T12" y="T13"/>
                </a:cxn>
              </a:cxnLst>
              <a:rect l="0" t="0" r="r" b="b"/>
              <a:pathLst>
                <a:path w="127" h="34">
                  <a:moveTo>
                    <a:pt x="17" y="34"/>
                  </a:moveTo>
                  <a:cubicBezTo>
                    <a:pt x="110" y="34"/>
                    <a:pt x="110" y="34"/>
                    <a:pt x="110" y="34"/>
                  </a:cubicBezTo>
                  <a:cubicBezTo>
                    <a:pt x="119" y="34"/>
                    <a:pt x="127" y="26"/>
                    <a:pt x="127" y="17"/>
                  </a:cubicBezTo>
                  <a:cubicBezTo>
                    <a:pt x="127" y="8"/>
                    <a:pt x="119" y="0"/>
                    <a:pt x="110" y="0"/>
                  </a:cubicBezTo>
                  <a:cubicBezTo>
                    <a:pt x="17" y="0"/>
                    <a:pt x="17" y="0"/>
                    <a:pt x="17" y="0"/>
                  </a:cubicBezTo>
                  <a:cubicBezTo>
                    <a:pt x="8" y="0"/>
                    <a:pt x="0" y="8"/>
                    <a:pt x="0" y="17"/>
                  </a:cubicBezTo>
                  <a:cubicBezTo>
                    <a:pt x="0" y="26"/>
                    <a:pt x="8" y="34"/>
                    <a:pt x="17" y="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dirty="0">
                <a:latin typeface="微软雅黑" panose="020B0503020204020204" pitchFamily="34" charset="-122"/>
                <a:ea typeface="微软雅黑" panose="020B0503020204020204" pitchFamily="34" charset="-122"/>
              </a:endParaRPr>
            </a:p>
          </p:txBody>
        </p:sp>
        <p:sp>
          <p:nvSpPr>
            <p:cNvPr id="14" name="Freeform 10">
              <a:extLst>
                <a:ext uri="{FF2B5EF4-FFF2-40B4-BE49-F238E27FC236}">
                  <a16:creationId xmlns:a16="http://schemas.microsoft.com/office/drawing/2014/main" xmlns="" id="{9E111044-5E9A-4835-ACC9-7D492B4325CC}"/>
                </a:ext>
              </a:extLst>
            </p:cNvPr>
            <p:cNvSpPr/>
            <p:nvPr/>
          </p:nvSpPr>
          <p:spPr bwMode="auto">
            <a:xfrm>
              <a:off x="1403" y="1231"/>
              <a:ext cx="145" cy="117"/>
            </a:xfrm>
            <a:custGeom>
              <a:avLst/>
              <a:gdLst>
                <a:gd name="T0" fmla="*/ 9 w 112"/>
                <a:gd name="T1" fmla="*/ 30 h 90"/>
                <a:gd name="T2" fmla="*/ 83 w 112"/>
                <a:gd name="T3" fmla="*/ 84 h 90"/>
                <a:gd name="T4" fmla="*/ 107 w 112"/>
                <a:gd name="T5" fmla="*/ 81 h 90"/>
                <a:gd name="T6" fmla="*/ 103 w 112"/>
                <a:gd name="T7" fmla="*/ 58 h 90"/>
                <a:gd name="T8" fmla="*/ 30 w 112"/>
                <a:gd name="T9" fmla="*/ 3 h 90"/>
                <a:gd name="T10" fmla="*/ 20 w 112"/>
                <a:gd name="T11" fmla="*/ 0 h 90"/>
                <a:gd name="T12" fmla="*/ 6 w 112"/>
                <a:gd name="T13" fmla="*/ 7 h 90"/>
                <a:gd name="T14" fmla="*/ 9 w 112"/>
                <a:gd name="T15" fmla="*/ 3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9" y="30"/>
                  </a:moveTo>
                  <a:cubicBezTo>
                    <a:pt x="83" y="84"/>
                    <a:pt x="83" y="84"/>
                    <a:pt x="83" y="84"/>
                  </a:cubicBezTo>
                  <a:cubicBezTo>
                    <a:pt x="90" y="90"/>
                    <a:pt x="101" y="88"/>
                    <a:pt x="107" y="81"/>
                  </a:cubicBezTo>
                  <a:cubicBezTo>
                    <a:pt x="112" y="74"/>
                    <a:pt x="111" y="63"/>
                    <a:pt x="103" y="58"/>
                  </a:cubicBezTo>
                  <a:cubicBezTo>
                    <a:pt x="30" y="3"/>
                    <a:pt x="30" y="3"/>
                    <a:pt x="30" y="3"/>
                  </a:cubicBezTo>
                  <a:cubicBezTo>
                    <a:pt x="27" y="1"/>
                    <a:pt x="23" y="0"/>
                    <a:pt x="20" y="0"/>
                  </a:cubicBezTo>
                  <a:cubicBezTo>
                    <a:pt x="14" y="0"/>
                    <a:pt x="9" y="2"/>
                    <a:pt x="6" y="7"/>
                  </a:cubicBezTo>
                  <a:cubicBezTo>
                    <a:pt x="0" y="14"/>
                    <a:pt x="2" y="24"/>
                    <a:pt x="9"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dirty="0">
                <a:latin typeface="微软雅黑" panose="020B0503020204020204" pitchFamily="34" charset="-122"/>
                <a:ea typeface="微软雅黑" panose="020B0503020204020204" pitchFamily="34" charset="-122"/>
              </a:endParaRPr>
            </a:p>
          </p:txBody>
        </p:sp>
        <p:sp>
          <p:nvSpPr>
            <p:cNvPr id="15" name="Freeform 11">
              <a:extLst>
                <a:ext uri="{FF2B5EF4-FFF2-40B4-BE49-F238E27FC236}">
                  <a16:creationId xmlns:a16="http://schemas.microsoft.com/office/drawing/2014/main" xmlns="" id="{2E458C52-6824-4842-874A-F0CF235B32F4}"/>
                </a:ext>
              </a:extLst>
            </p:cNvPr>
            <p:cNvSpPr/>
            <p:nvPr/>
          </p:nvSpPr>
          <p:spPr bwMode="auto">
            <a:xfrm>
              <a:off x="2073" y="1231"/>
              <a:ext cx="145" cy="117"/>
            </a:xfrm>
            <a:custGeom>
              <a:avLst/>
              <a:gdLst>
                <a:gd name="T0" fmla="*/ 29 w 112"/>
                <a:gd name="T1" fmla="*/ 84 h 90"/>
                <a:gd name="T2" fmla="*/ 103 w 112"/>
                <a:gd name="T3" fmla="*/ 30 h 90"/>
                <a:gd name="T4" fmla="*/ 106 w 112"/>
                <a:gd name="T5" fmla="*/ 7 h 90"/>
                <a:gd name="T6" fmla="*/ 92 w 112"/>
                <a:gd name="T7" fmla="*/ 0 h 90"/>
                <a:gd name="T8" fmla="*/ 82 w 112"/>
                <a:gd name="T9" fmla="*/ 3 h 90"/>
                <a:gd name="T10" fmla="*/ 9 w 112"/>
                <a:gd name="T11" fmla="*/ 58 h 90"/>
                <a:gd name="T12" fmla="*/ 5 w 112"/>
                <a:gd name="T13" fmla="*/ 81 h 90"/>
                <a:gd name="T14" fmla="*/ 29 w 112"/>
                <a:gd name="T15" fmla="*/ 84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29" y="84"/>
                  </a:moveTo>
                  <a:cubicBezTo>
                    <a:pt x="103" y="30"/>
                    <a:pt x="103" y="30"/>
                    <a:pt x="103" y="30"/>
                  </a:cubicBezTo>
                  <a:cubicBezTo>
                    <a:pt x="110" y="24"/>
                    <a:pt x="112" y="14"/>
                    <a:pt x="106" y="7"/>
                  </a:cubicBezTo>
                  <a:cubicBezTo>
                    <a:pt x="103" y="2"/>
                    <a:pt x="98" y="0"/>
                    <a:pt x="92" y="0"/>
                  </a:cubicBezTo>
                  <a:cubicBezTo>
                    <a:pt x="89" y="0"/>
                    <a:pt x="85" y="1"/>
                    <a:pt x="82" y="3"/>
                  </a:cubicBezTo>
                  <a:cubicBezTo>
                    <a:pt x="9" y="58"/>
                    <a:pt x="9" y="58"/>
                    <a:pt x="9" y="58"/>
                  </a:cubicBezTo>
                  <a:cubicBezTo>
                    <a:pt x="1" y="63"/>
                    <a:pt x="0" y="74"/>
                    <a:pt x="5" y="81"/>
                  </a:cubicBezTo>
                  <a:cubicBezTo>
                    <a:pt x="11" y="88"/>
                    <a:pt x="22" y="90"/>
                    <a:pt x="29"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dirty="0">
                <a:latin typeface="微软雅黑" panose="020B0503020204020204" pitchFamily="34" charset="-122"/>
                <a:ea typeface="微软雅黑" panose="020B0503020204020204" pitchFamily="34" charset="-122"/>
              </a:endParaRPr>
            </a:p>
          </p:txBody>
        </p:sp>
        <p:sp>
          <p:nvSpPr>
            <p:cNvPr id="16" name="Freeform 12">
              <a:extLst>
                <a:ext uri="{FF2B5EF4-FFF2-40B4-BE49-F238E27FC236}">
                  <a16:creationId xmlns:a16="http://schemas.microsoft.com/office/drawing/2014/main" xmlns="" id="{3EEF19C7-8983-4C18-8FB3-49D015AF1D24}"/>
                </a:ext>
              </a:extLst>
            </p:cNvPr>
            <p:cNvSpPr/>
            <p:nvPr/>
          </p:nvSpPr>
          <p:spPr bwMode="auto">
            <a:xfrm>
              <a:off x="1431" y="1813"/>
              <a:ext cx="134" cy="128"/>
            </a:xfrm>
            <a:custGeom>
              <a:avLst/>
              <a:gdLst>
                <a:gd name="T0" fmla="*/ 84 w 103"/>
                <a:gd name="T1" fmla="*/ 0 h 98"/>
                <a:gd name="T2" fmla="*/ 72 w 103"/>
                <a:gd name="T3" fmla="*/ 4 h 98"/>
                <a:gd name="T4" fmla="*/ 7 w 103"/>
                <a:gd name="T5" fmla="*/ 68 h 98"/>
                <a:gd name="T6" fmla="*/ 7 w 103"/>
                <a:gd name="T7" fmla="*/ 91 h 98"/>
                <a:gd name="T8" fmla="*/ 31 w 103"/>
                <a:gd name="T9" fmla="*/ 91 h 98"/>
                <a:gd name="T10" fmla="*/ 96 w 103"/>
                <a:gd name="T11" fmla="*/ 28 h 98"/>
                <a:gd name="T12" fmla="*/ 96 w 103"/>
                <a:gd name="T13" fmla="*/ 4 h 98"/>
                <a:gd name="T14" fmla="*/ 84 w 103"/>
                <a:gd name="T15" fmla="*/ 0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 h="98">
                  <a:moveTo>
                    <a:pt x="84" y="0"/>
                  </a:moveTo>
                  <a:cubicBezTo>
                    <a:pt x="80" y="0"/>
                    <a:pt x="75" y="1"/>
                    <a:pt x="72" y="4"/>
                  </a:cubicBezTo>
                  <a:cubicBezTo>
                    <a:pt x="7" y="68"/>
                    <a:pt x="7" y="68"/>
                    <a:pt x="7" y="68"/>
                  </a:cubicBezTo>
                  <a:cubicBezTo>
                    <a:pt x="0" y="74"/>
                    <a:pt x="0" y="85"/>
                    <a:pt x="7" y="91"/>
                  </a:cubicBezTo>
                  <a:cubicBezTo>
                    <a:pt x="13" y="98"/>
                    <a:pt x="24" y="98"/>
                    <a:pt x="31" y="91"/>
                  </a:cubicBezTo>
                  <a:cubicBezTo>
                    <a:pt x="96" y="28"/>
                    <a:pt x="96" y="28"/>
                    <a:pt x="96" y="28"/>
                  </a:cubicBezTo>
                  <a:cubicBezTo>
                    <a:pt x="103" y="21"/>
                    <a:pt x="103" y="11"/>
                    <a:pt x="96" y="4"/>
                  </a:cubicBezTo>
                  <a:cubicBezTo>
                    <a:pt x="93" y="1"/>
                    <a:pt x="88" y="0"/>
                    <a:pt x="8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dirty="0">
                <a:latin typeface="微软雅黑" panose="020B0503020204020204" pitchFamily="34" charset="-122"/>
                <a:ea typeface="微软雅黑" panose="020B0503020204020204" pitchFamily="34" charset="-122"/>
              </a:endParaRPr>
            </a:p>
          </p:txBody>
        </p:sp>
        <p:sp>
          <p:nvSpPr>
            <p:cNvPr id="17" name="Freeform 13">
              <a:extLst>
                <a:ext uri="{FF2B5EF4-FFF2-40B4-BE49-F238E27FC236}">
                  <a16:creationId xmlns:a16="http://schemas.microsoft.com/office/drawing/2014/main" xmlns="" id="{D476A34C-6EF4-412D-81CF-79AAA242FFDD}"/>
                </a:ext>
              </a:extLst>
            </p:cNvPr>
            <p:cNvSpPr/>
            <p:nvPr/>
          </p:nvSpPr>
          <p:spPr bwMode="auto">
            <a:xfrm>
              <a:off x="2043" y="1813"/>
              <a:ext cx="132" cy="128"/>
            </a:xfrm>
            <a:custGeom>
              <a:avLst/>
              <a:gdLst>
                <a:gd name="T0" fmla="*/ 31 w 102"/>
                <a:gd name="T1" fmla="*/ 4 h 98"/>
                <a:gd name="T2" fmla="*/ 19 w 102"/>
                <a:gd name="T3" fmla="*/ 0 h 98"/>
                <a:gd name="T4" fmla="*/ 7 w 102"/>
                <a:gd name="T5" fmla="*/ 4 h 98"/>
                <a:gd name="T6" fmla="*/ 7 w 102"/>
                <a:gd name="T7" fmla="*/ 28 h 98"/>
                <a:gd name="T8" fmla="*/ 72 w 102"/>
                <a:gd name="T9" fmla="*/ 91 h 98"/>
                <a:gd name="T10" fmla="*/ 96 w 102"/>
                <a:gd name="T11" fmla="*/ 91 h 98"/>
                <a:gd name="T12" fmla="*/ 96 w 102"/>
                <a:gd name="T13" fmla="*/ 68 h 98"/>
                <a:gd name="T14" fmla="*/ 31 w 102"/>
                <a:gd name="T15" fmla="*/ 4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98">
                  <a:moveTo>
                    <a:pt x="31" y="4"/>
                  </a:moveTo>
                  <a:cubicBezTo>
                    <a:pt x="27" y="1"/>
                    <a:pt x="23" y="0"/>
                    <a:pt x="19" y="0"/>
                  </a:cubicBezTo>
                  <a:cubicBezTo>
                    <a:pt x="14" y="0"/>
                    <a:pt x="10" y="1"/>
                    <a:pt x="7" y="4"/>
                  </a:cubicBezTo>
                  <a:cubicBezTo>
                    <a:pt x="0" y="11"/>
                    <a:pt x="0" y="21"/>
                    <a:pt x="7" y="28"/>
                  </a:cubicBezTo>
                  <a:cubicBezTo>
                    <a:pt x="72" y="91"/>
                    <a:pt x="72" y="91"/>
                    <a:pt x="72" y="91"/>
                  </a:cubicBezTo>
                  <a:cubicBezTo>
                    <a:pt x="78" y="98"/>
                    <a:pt x="89" y="98"/>
                    <a:pt x="96" y="91"/>
                  </a:cubicBezTo>
                  <a:cubicBezTo>
                    <a:pt x="102" y="85"/>
                    <a:pt x="102" y="74"/>
                    <a:pt x="96" y="68"/>
                  </a:cubicBezTo>
                  <a:lnTo>
                    <a:pt x="31" y="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dirty="0">
                <a:latin typeface="微软雅黑" panose="020B0503020204020204" pitchFamily="34" charset="-122"/>
                <a:ea typeface="微软雅黑" panose="020B0503020204020204" pitchFamily="34" charset="-122"/>
              </a:endParaRPr>
            </a:p>
          </p:txBody>
        </p:sp>
      </p:grpSp>
    </p:spTree>
    <p:extLst>
      <p:ext uri="{BB962C8B-B14F-4D97-AF65-F5344CB8AC3E}">
        <p14:creationId xmlns:p14="http://schemas.microsoft.com/office/powerpoint/2010/main" val="616041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par>
                                <p:cTn id="9" presetID="22" presetClass="entr" presetSubtype="8" fill="hold" grpId="0" nodeType="withEffect">
                                  <p:stCondLst>
                                    <p:cond delay="50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par>
                                <p:cTn id="12" presetID="10" presetClass="entr" presetSubtype="0" fill="hold" nodeType="withEffect">
                                  <p:stCondLst>
                                    <p:cond delay="25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par>
                                <p:cTn id="15" presetID="50" presetClass="entr" presetSubtype="0" decel="100000" fill="hold" grpId="0" nodeType="withEffect">
                                  <p:stCondLst>
                                    <p:cond delay="250"/>
                                  </p:stCondLst>
                                  <p:childTnLst>
                                    <p:set>
                                      <p:cBhvr>
                                        <p:cTn id="16" dur="1" fill="hold">
                                          <p:stCondLst>
                                            <p:cond delay="0"/>
                                          </p:stCondLst>
                                        </p:cTn>
                                        <p:tgtEl>
                                          <p:spTgt spid="7"/>
                                        </p:tgtEl>
                                        <p:attrNameLst>
                                          <p:attrName>style.visibility</p:attrName>
                                        </p:attrNameLst>
                                      </p:cBhvr>
                                      <p:to>
                                        <p:strVal val="visible"/>
                                      </p:to>
                                    </p:set>
                                    <p:anim calcmode="lin" valueType="num">
                                      <p:cBhvr>
                                        <p:cTn id="17" dur="1000" fill="hold"/>
                                        <p:tgtEl>
                                          <p:spTgt spid="7"/>
                                        </p:tgtEl>
                                        <p:attrNameLst>
                                          <p:attrName>ppt_w</p:attrName>
                                        </p:attrNameLst>
                                      </p:cBhvr>
                                      <p:tavLst>
                                        <p:tav tm="0">
                                          <p:val>
                                            <p:strVal val="#ppt_w+.3"/>
                                          </p:val>
                                        </p:tav>
                                        <p:tav tm="100000">
                                          <p:val>
                                            <p:strVal val="#ppt_w"/>
                                          </p:val>
                                        </p:tav>
                                      </p:tavLst>
                                    </p:anim>
                                    <p:anim calcmode="lin" valueType="num">
                                      <p:cBhvr>
                                        <p:cTn id="18" dur="1000" fill="hold"/>
                                        <p:tgtEl>
                                          <p:spTgt spid="7"/>
                                        </p:tgtEl>
                                        <p:attrNameLst>
                                          <p:attrName>ppt_h</p:attrName>
                                        </p:attrNameLst>
                                      </p:cBhvr>
                                      <p:tavLst>
                                        <p:tav tm="0">
                                          <p:val>
                                            <p:strVal val="#ppt_h"/>
                                          </p:val>
                                        </p:tav>
                                        <p:tav tm="100000">
                                          <p:val>
                                            <p:strVal val="#ppt_h"/>
                                          </p:val>
                                        </p:tav>
                                      </p:tavLst>
                                    </p:anim>
                                    <p:animEffect transition="in" filter="fade">
                                      <p:cBhvr>
                                        <p:cTn id="1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3A228B81-23E0-4CFE-821C-0E94DDA9FD16}"/>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48B066AE-F8F5-4EAF-8E0A-3C10BD1BD44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xmlns="" id="{895BE904-B9EC-4791-A01C-1032F13FF5E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33DF67A9-E179-4896-9DE0-D2292AC63BB1}"/>
              </a:ext>
            </a:extLst>
          </p:cNvPr>
          <p:cNvSpPr>
            <a:spLocks noGrp="1"/>
          </p:cNvSpPr>
          <p:nvPr>
            <p:ph type="dt" sz="half" idx="10"/>
          </p:nvPr>
        </p:nvSpPr>
        <p:spPr/>
        <p:txBody>
          <a:bodyPr/>
          <a:lstStyle/>
          <a:p>
            <a:fld id="{51ED3A9B-6858-46C5-9957-74D52F60B572}" type="datetimeFigureOut">
              <a:rPr lang="zh-CN" altLang="en-US" smtClean="0"/>
              <a:t>2019/5/28</a:t>
            </a:fld>
            <a:endParaRPr lang="zh-CN" altLang="en-US"/>
          </a:p>
        </p:txBody>
      </p:sp>
      <p:sp>
        <p:nvSpPr>
          <p:cNvPr id="6" name="页脚占位符 5">
            <a:extLst>
              <a:ext uri="{FF2B5EF4-FFF2-40B4-BE49-F238E27FC236}">
                <a16:creationId xmlns:a16="http://schemas.microsoft.com/office/drawing/2014/main" xmlns="" id="{E0A358DE-CBBE-4240-A439-DE2C0FB50F7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78F5B519-B27A-47F4-9AB7-F60D3158047E}"/>
              </a:ext>
            </a:extLst>
          </p:cNvPr>
          <p:cNvSpPr>
            <a:spLocks noGrp="1"/>
          </p:cNvSpPr>
          <p:nvPr>
            <p:ph type="sldNum" sz="quarter" idx="12"/>
          </p:nvPr>
        </p:nvSpPr>
        <p:spPr/>
        <p:txBody>
          <a:bodyPr/>
          <a:lstStyle/>
          <a:p>
            <a:fld id="{7CF3A091-A28E-42F4-979B-75C3C6B544DC}" type="slidenum">
              <a:rPr lang="zh-CN" altLang="en-US" smtClean="0"/>
              <a:t>‹#›</a:t>
            </a:fld>
            <a:endParaRPr lang="zh-CN" altLang="en-US"/>
          </a:p>
        </p:txBody>
      </p:sp>
    </p:spTree>
    <p:extLst>
      <p:ext uri="{BB962C8B-B14F-4D97-AF65-F5344CB8AC3E}">
        <p14:creationId xmlns:p14="http://schemas.microsoft.com/office/powerpoint/2010/main" val="18844023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28C318F3-6697-4B60-9B27-B1A1C6CC1E9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55F63B05-D298-4D20-97E8-06C75D5BD88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A396B616-3E56-4D41-B4CC-17C7B19679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ADC3AF39-6C1E-4A7F-8835-2F8F8A2BD360}"/>
              </a:ext>
            </a:extLst>
          </p:cNvPr>
          <p:cNvSpPr>
            <a:spLocks noGrp="1"/>
          </p:cNvSpPr>
          <p:nvPr>
            <p:ph type="dt" sz="half" idx="10"/>
          </p:nvPr>
        </p:nvSpPr>
        <p:spPr/>
        <p:txBody>
          <a:bodyPr/>
          <a:lstStyle/>
          <a:p>
            <a:fld id="{51ED3A9B-6858-46C5-9957-74D52F60B572}" type="datetimeFigureOut">
              <a:rPr lang="zh-CN" altLang="en-US" smtClean="0"/>
              <a:t>2019/5/28</a:t>
            </a:fld>
            <a:endParaRPr lang="zh-CN" altLang="en-US"/>
          </a:p>
        </p:txBody>
      </p:sp>
      <p:sp>
        <p:nvSpPr>
          <p:cNvPr id="6" name="页脚占位符 5">
            <a:extLst>
              <a:ext uri="{FF2B5EF4-FFF2-40B4-BE49-F238E27FC236}">
                <a16:creationId xmlns:a16="http://schemas.microsoft.com/office/drawing/2014/main" xmlns="" id="{D222E12D-3765-43FD-943D-D7A8AF593CB2}"/>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B6B317FB-DC78-4A21-B695-7CD2D8FF2BE1}"/>
              </a:ext>
            </a:extLst>
          </p:cNvPr>
          <p:cNvSpPr>
            <a:spLocks noGrp="1"/>
          </p:cNvSpPr>
          <p:nvPr>
            <p:ph type="sldNum" sz="quarter" idx="12"/>
          </p:nvPr>
        </p:nvSpPr>
        <p:spPr/>
        <p:txBody>
          <a:bodyPr/>
          <a:lstStyle/>
          <a:p>
            <a:fld id="{7CF3A091-A28E-42F4-979B-75C3C6B544DC}" type="slidenum">
              <a:rPr lang="zh-CN" altLang="en-US" smtClean="0"/>
              <a:t>‹#›</a:t>
            </a:fld>
            <a:endParaRPr lang="zh-CN" altLang="en-US"/>
          </a:p>
        </p:txBody>
      </p:sp>
    </p:spTree>
    <p:extLst>
      <p:ext uri="{BB962C8B-B14F-4D97-AF65-F5344CB8AC3E}">
        <p14:creationId xmlns:p14="http://schemas.microsoft.com/office/powerpoint/2010/main" val="36158918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xmlns="" id="{0D3DDEF7-FCF5-4708-8841-F4B4FCBD5CF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xmlns="" id="{C2DEED6B-48D7-45AB-87AC-B5FFA3B6A03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a:extLst>
              <a:ext uri="{FF2B5EF4-FFF2-40B4-BE49-F238E27FC236}">
                <a16:creationId xmlns:a16="http://schemas.microsoft.com/office/drawing/2014/main" xmlns="" id="{854949E2-9D67-4B03-B70E-1C55B168563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微软雅黑" panose="020B0503020204020204" pitchFamily="34" charset="-122"/>
                <a:ea typeface="微软雅黑" panose="020B0503020204020204" pitchFamily="34" charset="-122"/>
              </a:defRPr>
            </a:lvl1pPr>
          </a:lstStyle>
          <a:p>
            <a:fld id="{51ED3A9B-6858-46C5-9957-74D52F60B572}" type="datetimeFigureOut">
              <a:rPr lang="zh-CN" altLang="en-US" smtClean="0"/>
              <a:pPr/>
              <a:t>2019/5/28</a:t>
            </a:fld>
            <a:endParaRPr lang="zh-CN" altLang="en-US" dirty="0"/>
          </a:p>
        </p:txBody>
      </p:sp>
      <p:sp>
        <p:nvSpPr>
          <p:cNvPr id="5" name="页脚占位符 4">
            <a:extLst>
              <a:ext uri="{FF2B5EF4-FFF2-40B4-BE49-F238E27FC236}">
                <a16:creationId xmlns:a16="http://schemas.microsoft.com/office/drawing/2014/main" xmlns="" id="{519B0685-3A8A-4236-B476-D06437E1B0B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微软雅黑" panose="020B0503020204020204" pitchFamily="34" charset="-122"/>
                <a:ea typeface="微软雅黑" panose="020B0503020204020204" pitchFamily="34" charset="-122"/>
              </a:defRPr>
            </a:lvl1pPr>
          </a:lstStyle>
          <a:p>
            <a:endParaRPr lang="zh-CN" altLang="en-US" dirty="0"/>
          </a:p>
        </p:txBody>
      </p:sp>
      <p:sp>
        <p:nvSpPr>
          <p:cNvPr id="6" name="灯片编号占位符 5">
            <a:extLst>
              <a:ext uri="{FF2B5EF4-FFF2-40B4-BE49-F238E27FC236}">
                <a16:creationId xmlns:a16="http://schemas.microsoft.com/office/drawing/2014/main" xmlns="" id="{43ABC851-C71B-4090-8E4D-0A10500DD58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微软雅黑" panose="020B0503020204020204" pitchFamily="34" charset="-122"/>
                <a:ea typeface="微软雅黑" panose="020B0503020204020204" pitchFamily="34" charset="-122"/>
              </a:defRPr>
            </a:lvl1pPr>
          </a:lstStyle>
          <a:p>
            <a:fld id="{7CF3A091-A28E-42F4-979B-75C3C6B544DC}" type="slidenum">
              <a:rPr lang="zh-CN" altLang="en-US" smtClean="0"/>
              <a:pPr/>
              <a:t>‹#›</a:t>
            </a:fld>
            <a:endParaRPr lang="zh-CN" altLang="en-US" dirty="0"/>
          </a:p>
        </p:txBody>
      </p:sp>
      <p:pic>
        <p:nvPicPr>
          <p:cNvPr id="7" name="图片 6">
            <a:extLst>
              <a:ext uri="{FF2B5EF4-FFF2-40B4-BE49-F238E27FC236}">
                <a16:creationId xmlns:a16="http://schemas.microsoft.com/office/drawing/2014/main" xmlns="" id="{672D7A88-B8C0-41E0-83B3-3235DB1DDE96}"/>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r="25422"/>
          <a:stretch/>
        </p:blipFill>
        <p:spPr>
          <a:xfrm>
            <a:off x="-1" y="0"/>
            <a:ext cx="12192001" cy="6858000"/>
          </a:xfrm>
          <a:prstGeom prst="rect">
            <a:avLst/>
          </a:prstGeom>
        </p:spPr>
      </p:pic>
    </p:spTree>
    <p:extLst>
      <p:ext uri="{BB962C8B-B14F-4D97-AF65-F5344CB8AC3E}">
        <p14:creationId xmlns:p14="http://schemas.microsoft.com/office/powerpoint/2010/main" val="41532471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微软雅黑" panose="020B0503020204020204" pitchFamily="34" charset="-122"/>
          <a:ea typeface="微软雅黑" panose="020B0503020204020204"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7.xml"/><Relationship Id="rId1" Type="http://schemas.openxmlformats.org/officeDocument/2006/relationships/tags" Target="../tags/tag6.xml"/><Relationship Id="rId5" Type="http://schemas.openxmlformats.org/officeDocument/2006/relationships/hyperlink" Target="https://slidesplayer.com/slide/11111531/" TargetMode="External"/><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9.xml"/><Relationship Id="rId1" Type="http://schemas.openxmlformats.org/officeDocument/2006/relationships/tags" Target="../tags/tag8.xml"/><Relationship Id="rId4" Type="http://schemas.openxmlformats.org/officeDocument/2006/relationships/image" Target="../media/image1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6.xml"/><Relationship Id="rId4" Type="http://schemas.microsoft.com/office/2007/relationships/hdphoto" Target="../media/hdphoto2.wdp"/></Relationships>
</file>

<file path=ppt/slides/_rels/slide2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5.png"/><Relationship Id="rId7" Type="http://schemas.microsoft.com/office/2007/relationships/hdphoto" Target="../media/hdphoto4.wdp"/><Relationship Id="rId2" Type="http://schemas.openxmlformats.org/officeDocument/2006/relationships/image" Target="../media/image24.png"/><Relationship Id="rId1" Type="http://schemas.openxmlformats.org/officeDocument/2006/relationships/slideLayout" Target="../slideLayouts/slideLayout6.xml"/><Relationship Id="rId6" Type="http://schemas.openxmlformats.org/officeDocument/2006/relationships/image" Target="../media/image26.png"/><Relationship Id="rId5" Type="http://schemas.microsoft.com/office/2007/relationships/hdphoto" Target="../media/hdphoto3.wdp"/><Relationship Id="rId4" Type="http://schemas.openxmlformats.org/officeDocument/2006/relationships/image" Target="../media/image2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6.xml"/><Relationship Id="rId1" Type="http://schemas.openxmlformats.org/officeDocument/2006/relationships/tags" Target="../tags/tag1.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3.xml"/><Relationship Id="rId1" Type="http://schemas.openxmlformats.org/officeDocument/2006/relationships/tags" Target="../tags/tag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5.xml"/><Relationship Id="rId1" Type="http://schemas.openxmlformats.org/officeDocument/2006/relationships/tags" Target="../tags/tag4.xml"/><Relationship Id="rId6" Type="http://schemas.microsoft.com/office/2007/relationships/hdphoto" Target="../media/hdphoto1.wdp"/><Relationship Id="rId5" Type="http://schemas.openxmlformats.org/officeDocument/2006/relationships/image" Target="../media/image6.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eg"/><Relationship Id="rId1" Type="http://schemas.openxmlformats.org/officeDocument/2006/relationships/slideLayout" Target="../slideLayouts/slideLayout6.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a:extLst>
              <a:ext uri="{FF2B5EF4-FFF2-40B4-BE49-F238E27FC236}">
                <a16:creationId xmlns:a16="http://schemas.microsoft.com/office/drawing/2014/main" xmlns="" id="{8F196091-2978-4080-BC41-58D4BCADA0D3}"/>
              </a:ext>
            </a:extLst>
          </p:cNvPr>
          <p:cNvSpPr txBox="1"/>
          <p:nvPr/>
        </p:nvSpPr>
        <p:spPr>
          <a:xfrm>
            <a:off x="711200" y="1955830"/>
            <a:ext cx="5704113" cy="923330"/>
          </a:xfrm>
          <a:prstGeom prst="rect">
            <a:avLst/>
          </a:prstGeom>
          <a:noFill/>
        </p:spPr>
        <p:txBody>
          <a:bodyPr wrap="square" rtlCol="0">
            <a:spAutoFit/>
          </a:bodyPr>
          <a:lstStyle/>
          <a:p>
            <a:r>
              <a:rPr lang="zh-TW" altLang="en-US" sz="5400" b="1" dirty="0" smtClean="0">
                <a:solidFill>
                  <a:srgbClr val="6F8E26"/>
                </a:solidFill>
                <a:latin typeface="微软雅黑" panose="020B0503020204020204" pitchFamily="34" charset="-122"/>
                <a:ea typeface="微软雅黑" panose="020B0503020204020204" pitchFamily="34" charset="-122"/>
              </a:rPr>
              <a:t>有效學習策略分享</a:t>
            </a:r>
            <a:endParaRPr lang="zh-CN" altLang="en-US" sz="5400" b="1" dirty="0">
              <a:solidFill>
                <a:srgbClr val="6F8E26"/>
              </a:solidFill>
              <a:latin typeface="微软雅黑" panose="020B0503020204020204" pitchFamily="34" charset="-122"/>
              <a:ea typeface="微软雅黑" panose="020B0503020204020204" pitchFamily="34" charset="-122"/>
            </a:endParaRPr>
          </a:p>
        </p:txBody>
      </p:sp>
      <p:cxnSp>
        <p:nvCxnSpPr>
          <p:cNvPr id="8" name="直接连接符 7">
            <a:extLst>
              <a:ext uri="{FF2B5EF4-FFF2-40B4-BE49-F238E27FC236}">
                <a16:creationId xmlns:a16="http://schemas.microsoft.com/office/drawing/2014/main" xmlns="" id="{B2DD9032-4421-4274-9DAA-948781DF0A7D}"/>
              </a:ext>
            </a:extLst>
          </p:cNvPr>
          <p:cNvCxnSpPr/>
          <p:nvPr/>
        </p:nvCxnSpPr>
        <p:spPr>
          <a:xfrm>
            <a:off x="803519" y="3155169"/>
            <a:ext cx="5611794" cy="0"/>
          </a:xfrm>
          <a:prstGeom prst="line">
            <a:avLst/>
          </a:prstGeom>
          <a:ln w="22225">
            <a:solidFill>
              <a:srgbClr val="6F8E26"/>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9" name="文本框 8">
            <a:extLst>
              <a:ext uri="{FF2B5EF4-FFF2-40B4-BE49-F238E27FC236}">
                <a16:creationId xmlns:a16="http://schemas.microsoft.com/office/drawing/2014/main" xmlns="" id="{A7A695F2-D2BB-48C3-9E67-E4AF7F397D33}"/>
              </a:ext>
            </a:extLst>
          </p:cNvPr>
          <p:cNvSpPr txBox="1"/>
          <p:nvPr/>
        </p:nvSpPr>
        <p:spPr>
          <a:xfrm>
            <a:off x="803519" y="3492996"/>
            <a:ext cx="1247820" cy="338554"/>
          </a:xfrm>
          <a:prstGeom prst="rect">
            <a:avLst/>
          </a:prstGeom>
          <a:noFill/>
        </p:spPr>
        <p:txBody>
          <a:bodyPr wrap="square" rtlCol="0">
            <a:spAutoFit/>
          </a:bodyPr>
          <a:lstStyle/>
          <a:p>
            <a:r>
              <a:rPr lang="zh-TW" altLang="en-US" sz="1600" dirty="0">
                <a:solidFill>
                  <a:srgbClr val="6F8E26"/>
                </a:solidFill>
                <a:latin typeface="微软雅黑" panose="020B0503020204020204" pitchFamily="34" charset="-122"/>
                <a:ea typeface="微软雅黑" panose="020B0503020204020204" pitchFamily="34" charset="-122"/>
              </a:rPr>
              <a:t>林軒如</a:t>
            </a:r>
            <a:endParaRPr lang="zh-CN" altLang="en-US" sz="1600" dirty="0">
              <a:solidFill>
                <a:srgbClr val="6F8E26"/>
              </a:solidFill>
              <a:latin typeface="微软雅黑" panose="020B0503020204020204" pitchFamily="34" charset="-122"/>
              <a:ea typeface="微软雅黑" panose="020B0503020204020204" pitchFamily="34" charset="-122"/>
            </a:endParaRPr>
          </a:p>
        </p:txBody>
      </p:sp>
      <p:sp>
        <p:nvSpPr>
          <p:cNvPr id="10" name="文本框 9">
            <a:extLst>
              <a:ext uri="{FF2B5EF4-FFF2-40B4-BE49-F238E27FC236}">
                <a16:creationId xmlns:a16="http://schemas.microsoft.com/office/drawing/2014/main" xmlns="" id="{7688C390-2777-45E7-A4E4-2AF191B7D578}"/>
              </a:ext>
            </a:extLst>
          </p:cNvPr>
          <p:cNvSpPr txBox="1"/>
          <p:nvPr/>
        </p:nvSpPr>
        <p:spPr>
          <a:xfrm>
            <a:off x="1859166" y="3492996"/>
            <a:ext cx="2431719" cy="338554"/>
          </a:xfrm>
          <a:prstGeom prst="rect">
            <a:avLst/>
          </a:prstGeom>
          <a:noFill/>
        </p:spPr>
        <p:txBody>
          <a:bodyPr wrap="square" rtlCol="0">
            <a:spAutoFit/>
          </a:bodyPr>
          <a:lstStyle/>
          <a:p>
            <a:r>
              <a:rPr lang="en-US" altLang="zh-TW" sz="1600" dirty="0" smtClean="0">
                <a:solidFill>
                  <a:srgbClr val="6F8E26"/>
                </a:solidFill>
                <a:latin typeface="微软雅黑" panose="020B0503020204020204" pitchFamily="34" charset="-122"/>
                <a:ea typeface="微软雅黑" panose="020B0503020204020204" pitchFamily="34" charset="-122"/>
              </a:rPr>
              <a:t>2019-05-29</a:t>
            </a:r>
            <a:endParaRPr lang="zh-CN" altLang="en-US" sz="1600" dirty="0">
              <a:solidFill>
                <a:srgbClr val="6F8E26"/>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113959330"/>
      </p:ext>
    </p:extLst>
  </p:cSld>
  <p:clrMapOvr>
    <a:masterClrMapping/>
  </p:clrMapOvr>
  <mc:AlternateContent xmlns:mc="http://schemas.openxmlformats.org/markup-compatibility/2006" xmlns:p14="http://schemas.microsoft.com/office/powerpoint/2010/main">
    <mc:Choice Requires="p14">
      <p:transition spd="slow" p14:dur="125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down)">
                                      <p:cBhvr>
                                        <p:cTn id="11" dur="500"/>
                                        <p:tgtEl>
                                          <p:spTgt spid="8"/>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par>
                          <p:cTn id="16" fill="hold">
                            <p:stCondLst>
                              <p:cond delay="1500"/>
                            </p:stCondLst>
                            <p:childTnLst>
                              <p:par>
                                <p:cTn id="17" presetID="22" presetClass="entr" presetSubtype="4"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G:\教學檔案評量\語文\學習單\小亨利學習單及作品\小亨利-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88371" y="0"/>
            <a:ext cx="5085674" cy="678089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G:\教學檔案評量\語文\學習單\小亨利學習單及作品\小亨利-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 b="1082"/>
          <a:stretch/>
        </p:blipFill>
        <p:spPr bwMode="auto">
          <a:xfrm>
            <a:off x="5974045" y="0"/>
            <a:ext cx="5141260" cy="67808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87665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文本框 25">
            <a:extLst>
              <a:ext uri="{FF2B5EF4-FFF2-40B4-BE49-F238E27FC236}">
                <a16:creationId xmlns:a16="http://schemas.microsoft.com/office/drawing/2014/main" xmlns="" id="{3B18FBED-50EC-4A2C-B87E-7AD18086145C}"/>
              </a:ext>
            </a:extLst>
          </p:cNvPr>
          <p:cNvSpPr txBox="1"/>
          <p:nvPr/>
        </p:nvSpPr>
        <p:spPr>
          <a:xfrm>
            <a:off x="5557996" y="2985440"/>
            <a:ext cx="2836704" cy="561692"/>
          </a:xfrm>
          <a:prstGeom prst="rect">
            <a:avLst/>
          </a:prstGeom>
          <a:noFill/>
        </p:spPr>
        <p:txBody>
          <a:bodyPr wrap="square" lIns="68580" tIns="34290" rIns="68580" bIns="34290" rtlCol="0">
            <a:spAutoFit/>
          </a:bodyPr>
          <a:lstStyle/>
          <a:p>
            <a:pPr algn="dist"/>
            <a:r>
              <a:rPr lang="zh-TW" altLang="en-US" sz="3200" b="1" dirty="0" smtClean="0">
                <a:solidFill>
                  <a:schemeClr val="tx1">
                    <a:lumMod val="85000"/>
                    <a:lumOff val="15000"/>
                  </a:schemeClr>
                </a:solidFill>
                <a:latin typeface="微软雅黑" panose="020B0503020204020204" pitchFamily="34" charset="-122"/>
                <a:ea typeface="微软雅黑" panose="020B0503020204020204" pitchFamily="34" charset="-122"/>
              </a:rPr>
              <a:t>維恩</a:t>
            </a:r>
            <a:r>
              <a:rPr lang="zh-TW" altLang="en-US" sz="3200" b="1" dirty="0">
                <a:solidFill>
                  <a:schemeClr val="tx1">
                    <a:lumMod val="85000"/>
                    <a:lumOff val="15000"/>
                  </a:schemeClr>
                </a:solidFill>
                <a:latin typeface="微软雅黑" panose="020B0503020204020204" pitchFamily="34" charset="-122"/>
                <a:ea typeface="微软雅黑" panose="020B0503020204020204" pitchFamily="34" charset="-122"/>
              </a:rPr>
              <a:t>圖</a:t>
            </a:r>
            <a:endParaRPr lang="zh-CN" altLang="en-US" sz="3200" dirty="0">
              <a:solidFill>
                <a:srgbClr val="5092E0"/>
              </a:solidFill>
              <a:latin typeface="微软雅黑" panose="020B0503020204020204" pitchFamily="34" charset="-122"/>
              <a:ea typeface="微软雅黑" panose="020B0503020204020204" pitchFamily="34" charset="-122"/>
            </a:endParaRPr>
          </a:p>
        </p:txBody>
      </p:sp>
      <p:sp>
        <p:nvSpPr>
          <p:cNvPr id="24" name="矩形 23">
            <a:extLst>
              <a:ext uri="{FF2B5EF4-FFF2-40B4-BE49-F238E27FC236}">
                <a16:creationId xmlns:a16="http://schemas.microsoft.com/office/drawing/2014/main" xmlns="" id="{4BFC41E5-B144-4672-BFD4-F54938A37F23}"/>
              </a:ext>
            </a:extLst>
          </p:cNvPr>
          <p:cNvSpPr/>
          <p:nvPr/>
        </p:nvSpPr>
        <p:spPr>
          <a:xfrm>
            <a:off x="5602424" y="2589396"/>
            <a:ext cx="1573076" cy="369332"/>
          </a:xfrm>
          <a:prstGeom prst="rect">
            <a:avLst/>
          </a:prstGeom>
          <a:solidFill>
            <a:schemeClr val="accent1"/>
          </a:solidFill>
        </p:spPr>
        <p:txBody>
          <a:bodyPr wrap="square">
            <a:spAutoFit/>
          </a:bodyPr>
          <a:lstStyle/>
          <a:p>
            <a:r>
              <a:rPr lang="en-US" altLang="zh-CN" dirty="0">
                <a:solidFill>
                  <a:schemeClr val="bg1"/>
                </a:solidFill>
                <a:latin typeface="微软雅黑" panose="020B0503020204020204" pitchFamily="34" charset="-122"/>
                <a:ea typeface="微软雅黑" panose="020B0503020204020204" pitchFamily="34" charset="-122"/>
              </a:rPr>
              <a:t>PART  </a:t>
            </a:r>
            <a:r>
              <a:rPr lang="en-US" altLang="zh-CN" dirty="0" smtClean="0">
                <a:solidFill>
                  <a:schemeClr val="bg1"/>
                </a:solidFill>
                <a:latin typeface="微软雅黑" panose="020B0503020204020204" pitchFamily="34" charset="-122"/>
                <a:ea typeface="微软雅黑" panose="020B0503020204020204" pitchFamily="34" charset="-122"/>
              </a:rPr>
              <a:t>TWO</a:t>
            </a:r>
            <a:endParaRPr lang="zh-CN" altLang="en-US" dirty="0">
              <a:solidFill>
                <a:schemeClr val="bg1"/>
              </a:solidFill>
              <a:latin typeface="微软雅黑" panose="020B0503020204020204" pitchFamily="34" charset="-122"/>
              <a:ea typeface="微软雅黑" panose="020B0503020204020204" pitchFamily="34" charset="-122"/>
            </a:endParaRPr>
          </a:p>
        </p:txBody>
      </p:sp>
      <p:grpSp>
        <p:nvGrpSpPr>
          <p:cNvPr id="25" name="Group 4">
            <a:extLst>
              <a:ext uri="{FF2B5EF4-FFF2-40B4-BE49-F238E27FC236}">
                <a16:creationId xmlns:a16="http://schemas.microsoft.com/office/drawing/2014/main" xmlns="" id="{E220914B-EAD4-44D8-B7E7-16EBC713CF32}"/>
              </a:ext>
            </a:extLst>
          </p:cNvPr>
          <p:cNvGrpSpPr>
            <a:grpSpLocks noChangeAspect="1"/>
          </p:cNvGrpSpPr>
          <p:nvPr/>
        </p:nvGrpSpPr>
        <p:grpSpPr bwMode="auto">
          <a:xfrm>
            <a:off x="3730216" y="1835200"/>
            <a:ext cx="1565672" cy="2155697"/>
            <a:chOff x="1558" y="1280"/>
            <a:chExt cx="1315" cy="1810"/>
          </a:xfrm>
          <a:solidFill>
            <a:schemeClr val="accent1"/>
          </a:solidFill>
        </p:grpSpPr>
        <p:sp>
          <p:nvSpPr>
            <p:cNvPr id="26" name="Freeform 5">
              <a:extLst>
                <a:ext uri="{FF2B5EF4-FFF2-40B4-BE49-F238E27FC236}">
                  <a16:creationId xmlns:a16="http://schemas.microsoft.com/office/drawing/2014/main" xmlns="" id="{0A493B61-CBEE-4373-A2FB-209592249D62}"/>
                </a:ext>
              </a:extLst>
            </p:cNvPr>
            <p:cNvSpPr>
              <a:spLocks/>
            </p:cNvSpPr>
            <p:nvPr/>
          </p:nvSpPr>
          <p:spPr bwMode="auto">
            <a:xfrm>
              <a:off x="1838" y="1280"/>
              <a:ext cx="1035" cy="922"/>
            </a:xfrm>
            <a:custGeom>
              <a:avLst/>
              <a:gdLst>
                <a:gd name="T0" fmla="*/ 9 w 244"/>
                <a:gd name="T1" fmla="*/ 127 h 218"/>
                <a:gd name="T2" fmla="*/ 53 w 244"/>
                <a:gd name="T3" fmla="*/ 203 h 218"/>
                <a:gd name="T4" fmla="*/ 141 w 244"/>
                <a:gd name="T5" fmla="*/ 212 h 218"/>
                <a:gd name="T6" fmla="*/ 209 w 244"/>
                <a:gd name="T7" fmla="*/ 84 h 218"/>
                <a:gd name="T8" fmla="*/ 45 w 244"/>
                <a:gd name="T9" fmla="*/ 42 h 218"/>
                <a:gd name="T10" fmla="*/ 2 w 244"/>
                <a:gd name="T11" fmla="*/ 115 h 218"/>
                <a:gd name="T12" fmla="*/ 44 w 244"/>
                <a:gd name="T13" fmla="*/ 188 h 218"/>
                <a:gd name="T14" fmla="*/ 48 w 244"/>
                <a:gd name="T15" fmla="*/ 181 h 218"/>
                <a:gd name="T16" fmla="*/ 9 w 244"/>
                <a:gd name="T17" fmla="*/ 129 h 218"/>
                <a:gd name="T18" fmla="*/ 53 w 244"/>
                <a:gd name="T19" fmla="*/ 44 h 218"/>
                <a:gd name="T20" fmla="*/ 196 w 244"/>
                <a:gd name="T21" fmla="*/ 80 h 218"/>
                <a:gd name="T22" fmla="*/ 210 w 244"/>
                <a:gd name="T23" fmla="*/ 155 h 218"/>
                <a:gd name="T24" fmla="*/ 141 w 244"/>
                <a:gd name="T25" fmla="*/ 205 h 218"/>
                <a:gd name="T26" fmla="*/ 63 w 244"/>
                <a:gd name="T27" fmla="*/ 199 h 218"/>
                <a:gd name="T28" fmla="*/ 16 w 244"/>
                <a:gd name="T29" fmla="*/ 125 h 218"/>
                <a:gd name="T30" fmla="*/ 9 w 244"/>
                <a:gd name="T31" fmla="*/ 127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4" h="218">
                  <a:moveTo>
                    <a:pt x="9" y="127"/>
                  </a:moveTo>
                  <a:cubicBezTo>
                    <a:pt x="6" y="163"/>
                    <a:pt x="21" y="188"/>
                    <a:pt x="53" y="203"/>
                  </a:cubicBezTo>
                  <a:cubicBezTo>
                    <a:pt x="80" y="216"/>
                    <a:pt x="112" y="218"/>
                    <a:pt x="141" y="212"/>
                  </a:cubicBezTo>
                  <a:cubicBezTo>
                    <a:pt x="201" y="200"/>
                    <a:pt x="244" y="141"/>
                    <a:pt x="209" y="84"/>
                  </a:cubicBezTo>
                  <a:cubicBezTo>
                    <a:pt x="177" y="33"/>
                    <a:pt x="97" y="0"/>
                    <a:pt x="45" y="42"/>
                  </a:cubicBezTo>
                  <a:cubicBezTo>
                    <a:pt x="24" y="59"/>
                    <a:pt x="2" y="86"/>
                    <a:pt x="2" y="115"/>
                  </a:cubicBezTo>
                  <a:cubicBezTo>
                    <a:pt x="1" y="147"/>
                    <a:pt x="21" y="168"/>
                    <a:pt x="44" y="188"/>
                  </a:cubicBezTo>
                  <a:cubicBezTo>
                    <a:pt x="47" y="190"/>
                    <a:pt x="51" y="184"/>
                    <a:pt x="48" y="181"/>
                  </a:cubicBezTo>
                  <a:cubicBezTo>
                    <a:pt x="32" y="166"/>
                    <a:pt x="16" y="151"/>
                    <a:pt x="9" y="129"/>
                  </a:cubicBezTo>
                  <a:cubicBezTo>
                    <a:pt x="0" y="96"/>
                    <a:pt x="28" y="62"/>
                    <a:pt x="53" y="44"/>
                  </a:cubicBezTo>
                  <a:cubicBezTo>
                    <a:pt x="100" y="10"/>
                    <a:pt x="163" y="41"/>
                    <a:pt x="196" y="80"/>
                  </a:cubicBezTo>
                  <a:cubicBezTo>
                    <a:pt x="215" y="101"/>
                    <a:pt x="221" y="129"/>
                    <a:pt x="210" y="155"/>
                  </a:cubicBezTo>
                  <a:cubicBezTo>
                    <a:pt x="199" y="183"/>
                    <a:pt x="168" y="198"/>
                    <a:pt x="141" y="205"/>
                  </a:cubicBezTo>
                  <a:cubicBezTo>
                    <a:pt x="115" y="211"/>
                    <a:pt x="88" y="207"/>
                    <a:pt x="63" y="199"/>
                  </a:cubicBezTo>
                  <a:cubicBezTo>
                    <a:pt x="30" y="187"/>
                    <a:pt x="13" y="160"/>
                    <a:pt x="16" y="125"/>
                  </a:cubicBezTo>
                  <a:cubicBezTo>
                    <a:pt x="16" y="120"/>
                    <a:pt x="9" y="124"/>
                    <a:pt x="9" y="12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sp>
          <p:nvSpPr>
            <p:cNvPr id="27" name="Freeform 6">
              <a:extLst>
                <a:ext uri="{FF2B5EF4-FFF2-40B4-BE49-F238E27FC236}">
                  <a16:creationId xmlns:a16="http://schemas.microsoft.com/office/drawing/2014/main" xmlns="" id="{3B22D548-17FC-4B4F-B342-CC310700F639}"/>
                </a:ext>
              </a:extLst>
            </p:cNvPr>
            <p:cNvSpPr>
              <a:spLocks/>
            </p:cNvSpPr>
            <p:nvPr/>
          </p:nvSpPr>
          <p:spPr bwMode="auto">
            <a:xfrm>
              <a:off x="1775" y="2126"/>
              <a:ext cx="670" cy="537"/>
            </a:xfrm>
            <a:custGeom>
              <a:avLst/>
              <a:gdLst>
                <a:gd name="T0" fmla="*/ 64 w 158"/>
                <a:gd name="T1" fmla="*/ 3 h 127"/>
                <a:gd name="T2" fmla="*/ 32 w 158"/>
                <a:gd name="T3" fmla="*/ 38 h 127"/>
                <a:gd name="T4" fmla="*/ 7 w 158"/>
                <a:gd name="T5" fmla="*/ 76 h 127"/>
                <a:gd name="T6" fmla="*/ 60 w 158"/>
                <a:gd name="T7" fmla="*/ 115 h 127"/>
                <a:gd name="T8" fmla="*/ 139 w 158"/>
                <a:gd name="T9" fmla="*/ 103 h 127"/>
                <a:gd name="T10" fmla="*/ 153 w 158"/>
                <a:gd name="T11" fmla="*/ 5 h 127"/>
                <a:gd name="T12" fmla="*/ 146 w 158"/>
                <a:gd name="T13" fmla="*/ 8 h 127"/>
                <a:gd name="T14" fmla="*/ 142 w 158"/>
                <a:gd name="T15" fmla="*/ 76 h 127"/>
                <a:gd name="T16" fmla="*/ 100 w 158"/>
                <a:gd name="T17" fmla="*/ 111 h 127"/>
                <a:gd name="T18" fmla="*/ 75 w 158"/>
                <a:gd name="T19" fmla="*/ 109 h 127"/>
                <a:gd name="T20" fmla="*/ 15 w 158"/>
                <a:gd name="T21" fmla="*/ 84 h 127"/>
                <a:gd name="T22" fmla="*/ 37 w 158"/>
                <a:gd name="T23" fmla="*/ 41 h 127"/>
                <a:gd name="T24" fmla="*/ 66 w 158"/>
                <a:gd name="T25" fmla="*/ 10 h 127"/>
                <a:gd name="T26" fmla="*/ 64 w 158"/>
                <a:gd name="T27" fmla="*/ 3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8" h="127">
                  <a:moveTo>
                    <a:pt x="64" y="3"/>
                  </a:moveTo>
                  <a:cubicBezTo>
                    <a:pt x="51" y="12"/>
                    <a:pt x="42" y="26"/>
                    <a:pt x="32" y="38"/>
                  </a:cubicBezTo>
                  <a:cubicBezTo>
                    <a:pt x="22" y="50"/>
                    <a:pt x="12" y="61"/>
                    <a:pt x="7" y="76"/>
                  </a:cubicBezTo>
                  <a:cubicBezTo>
                    <a:pt x="0" y="104"/>
                    <a:pt x="42" y="113"/>
                    <a:pt x="60" y="115"/>
                  </a:cubicBezTo>
                  <a:cubicBezTo>
                    <a:pt x="86" y="118"/>
                    <a:pt x="121" y="127"/>
                    <a:pt x="139" y="103"/>
                  </a:cubicBezTo>
                  <a:cubicBezTo>
                    <a:pt x="158" y="77"/>
                    <a:pt x="151" y="35"/>
                    <a:pt x="153" y="5"/>
                  </a:cubicBezTo>
                  <a:cubicBezTo>
                    <a:pt x="153" y="0"/>
                    <a:pt x="146" y="4"/>
                    <a:pt x="146" y="8"/>
                  </a:cubicBezTo>
                  <a:cubicBezTo>
                    <a:pt x="145" y="30"/>
                    <a:pt x="147" y="54"/>
                    <a:pt x="142" y="76"/>
                  </a:cubicBezTo>
                  <a:cubicBezTo>
                    <a:pt x="138" y="97"/>
                    <a:pt x="125" y="113"/>
                    <a:pt x="100" y="111"/>
                  </a:cubicBezTo>
                  <a:cubicBezTo>
                    <a:pt x="92" y="110"/>
                    <a:pt x="83" y="110"/>
                    <a:pt x="75" y="109"/>
                  </a:cubicBezTo>
                  <a:cubicBezTo>
                    <a:pt x="54" y="108"/>
                    <a:pt x="24" y="106"/>
                    <a:pt x="15" y="84"/>
                  </a:cubicBezTo>
                  <a:cubicBezTo>
                    <a:pt x="9" y="70"/>
                    <a:pt x="29" y="51"/>
                    <a:pt x="37" y="41"/>
                  </a:cubicBezTo>
                  <a:cubicBezTo>
                    <a:pt x="46" y="30"/>
                    <a:pt x="54" y="18"/>
                    <a:pt x="66" y="10"/>
                  </a:cubicBezTo>
                  <a:cubicBezTo>
                    <a:pt x="70" y="7"/>
                    <a:pt x="69" y="0"/>
                    <a:pt x="64"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sp>
          <p:nvSpPr>
            <p:cNvPr id="28" name="Freeform 7">
              <a:extLst>
                <a:ext uri="{FF2B5EF4-FFF2-40B4-BE49-F238E27FC236}">
                  <a16:creationId xmlns:a16="http://schemas.microsoft.com/office/drawing/2014/main" xmlns="" id="{7E3639C4-8F5B-46A4-8162-7D9D2FFB4F4A}"/>
                </a:ext>
              </a:extLst>
            </p:cNvPr>
            <p:cNvSpPr>
              <a:spLocks/>
            </p:cNvSpPr>
            <p:nvPr/>
          </p:nvSpPr>
          <p:spPr bwMode="auto">
            <a:xfrm>
              <a:off x="1787" y="2562"/>
              <a:ext cx="365" cy="528"/>
            </a:xfrm>
            <a:custGeom>
              <a:avLst/>
              <a:gdLst>
                <a:gd name="T0" fmla="*/ 35 w 86"/>
                <a:gd name="T1" fmla="*/ 8 h 125"/>
                <a:gd name="T2" fmla="*/ 35 w 86"/>
                <a:gd name="T3" fmla="*/ 5 h 125"/>
                <a:gd name="T4" fmla="*/ 28 w 86"/>
                <a:gd name="T5" fmla="*/ 8 h 125"/>
                <a:gd name="T6" fmla="*/ 52 w 86"/>
                <a:gd name="T7" fmla="*/ 54 h 125"/>
                <a:gd name="T8" fmla="*/ 67 w 86"/>
                <a:gd name="T9" fmla="*/ 80 h 125"/>
                <a:gd name="T10" fmla="*/ 46 w 86"/>
                <a:gd name="T11" fmla="*/ 88 h 125"/>
                <a:gd name="T12" fmla="*/ 10 w 86"/>
                <a:gd name="T13" fmla="*/ 111 h 125"/>
                <a:gd name="T14" fmla="*/ 68 w 86"/>
                <a:gd name="T15" fmla="*/ 110 h 125"/>
                <a:gd name="T16" fmla="*/ 86 w 86"/>
                <a:gd name="T17" fmla="*/ 95 h 125"/>
                <a:gd name="T18" fmla="*/ 60 w 86"/>
                <a:gd name="T19" fmla="*/ 84 h 125"/>
                <a:gd name="T20" fmla="*/ 59 w 86"/>
                <a:gd name="T21" fmla="*/ 91 h 125"/>
                <a:gd name="T22" fmla="*/ 63 w 86"/>
                <a:gd name="T23" fmla="*/ 91 h 125"/>
                <a:gd name="T24" fmla="*/ 68 w 86"/>
                <a:gd name="T25" fmla="*/ 103 h 125"/>
                <a:gd name="T26" fmla="*/ 52 w 86"/>
                <a:gd name="T27" fmla="*/ 107 h 125"/>
                <a:gd name="T28" fmla="*/ 28 w 86"/>
                <a:gd name="T29" fmla="*/ 109 h 125"/>
                <a:gd name="T30" fmla="*/ 21 w 86"/>
                <a:gd name="T31" fmla="*/ 98 h 125"/>
                <a:gd name="T32" fmla="*/ 37 w 86"/>
                <a:gd name="T33" fmla="*/ 95 h 125"/>
                <a:gd name="T34" fmla="*/ 70 w 86"/>
                <a:gd name="T35" fmla="*/ 95 h 125"/>
                <a:gd name="T36" fmla="*/ 73 w 86"/>
                <a:gd name="T37" fmla="*/ 74 h 125"/>
                <a:gd name="T38" fmla="*/ 35 w 86"/>
                <a:gd name="T39" fmla="*/ 4 h 125"/>
                <a:gd name="T40" fmla="*/ 28 w 86"/>
                <a:gd name="T41" fmla="*/ 7 h 125"/>
                <a:gd name="T42" fmla="*/ 28 w 86"/>
                <a:gd name="T43" fmla="*/ 10 h 125"/>
                <a:gd name="T44" fmla="*/ 35 w 86"/>
                <a:gd name="T45" fmla="*/ 8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6" h="125">
                  <a:moveTo>
                    <a:pt x="35" y="8"/>
                  </a:moveTo>
                  <a:cubicBezTo>
                    <a:pt x="35" y="7"/>
                    <a:pt x="35" y="6"/>
                    <a:pt x="35" y="5"/>
                  </a:cubicBezTo>
                  <a:cubicBezTo>
                    <a:pt x="33" y="6"/>
                    <a:pt x="31" y="7"/>
                    <a:pt x="28" y="8"/>
                  </a:cubicBezTo>
                  <a:cubicBezTo>
                    <a:pt x="32" y="23"/>
                    <a:pt x="44" y="40"/>
                    <a:pt x="52" y="54"/>
                  </a:cubicBezTo>
                  <a:cubicBezTo>
                    <a:pt x="57" y="62"/>
                    <a:pt x="61" y="72"/>
                    <a:pt x="67" y="80"/>
                  </a:cubicBezTo>
                  <a:cubicBezTo>
                    <a:pt x="77" y="92"/>
                    <a:pt x="51" y="88"/>
                    <a:pt x="46" y="88"/>
                  </a:cubicBezTo>
                  <a:cubicBezTo>
                    <a:pt x="34" y="88"/>
                    <a:pt x="0" y="91"/>
                    <a:pt x="10" y="111"/>
                  </a:cubicBezTo>
                  <a:cubicBezTo>
                    <a:pt x="17" y="125"/>
                    <a:pt x="57" y="113"/>
                    <a:pt x="68" y="110"/>
                  </a:cubicBezTo>
                  <a:cubicBezTo>
                    <a:pt x="74" y="109"/>
                    <a:pt x="86" y="102"/>
                    <a:pt x="86" y="95"/>
                  </a:cubicBezTo>
                  <a:cubicBezTo>
                    <a:pt x="85" y="83"/>
                    <a:pt x="69" y="84"/>
                    <a:pt x="60" y="84"/>
                  </a:cubicBezTo>
                  <a:cubicBezTo>
                    <a:pt x="57" y="84"/>
                    <a:pt x="54" y="91"/>
                    <a:pt x="59" y="91"/>
                  </a:cubicBezTo>
                  <a:cubicBezTo>
                    <a:pt x="60" y="91"/>
                    <a:pt x="62" y="91"/>
                    <a:pt x="63" y="91"/>
                  </a:cubicBezTo>
                  <a:cubicBezTo>
                    <a:pt x="74" y="89"/>
                    <a:pt x="75" y="93"/>
                    <a:pt x="68" y="103"/>
                  </a:cubicBezTo>
                  <a:cubicBezTo>
                    <a:pt x="63" y="105"/>
                    <a:pt x="57" y="106"/>
                    <a:pt x="52" y="107"/>
                  </a:cubicBezTo>
                  <a:cubicBezTo>
                    <a:pt x="44" y="108"/>
                    <a:pt x="36" y="109"/>
                    <a:pt x="28" y="109"/>
                  </a:cubicBezTo>
                  <a:cubicBezTo>
                    <a:pt x="26" y="109"/>
                    <a:pt x="4" y="105"/>
                    <a:pt x="21" y="98"/>
                  </a:cubicBezTo>
                  <a:cubicBezTo>
                    <a:pt x="26" y="96"/>
                    <a:pt x="32" y="96"/>
                    <a:pt x="37" y="95"/>
                  </a:cubicBezTo>
                  <a:cubicBezTo>
                    <a:pt x="48" y="94"/>
                    <a:pt x="59" y="96"/>
                    <a:pt x="70" y="95"/>
                  </a:cubicBezTo>
                  <a:cubicBezTo>
                    <a:pt x="82" y="94"/>
                    <a:pt x="76" y="80"/>
                    <a:pt x="73" y="74"/>
                  </a:cubicBezTo>
                  <a:cubicBezTo>
                    <a:pt x="60" y="54"/>
                    <a:pt x="40" y="28"/>
                    <a:pt x="35" y="4"/>
                  </a:cubicBezTo>
                  <a:cubicBezTo>
                    <a:pt x="34" y="0"/>
                    <a:pt x="28" y="4"/>
                    <a:pt x="28" y="7"/>
                  </a:cubicBezTo>
                  <a:cubicBezTo>
                    <a:pt x="28" y="8"/>
                    <a:pt x="28" y="9"/>
                    <a:pt x="28" y="10"/>
                  </a:cubicBezTo>
                  <a:cubicBezTo>
                    <a:pt x="28" y="15"/>
                    <a:pt x="35" y="11"/>
                    <a:pt x="35"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sp>
          <p:nvSpPr>
            <p:cNvPr id="29" name="Freeform 8">
              <a:extLst>
                <a:ext uri="{FF2B5EF4-FFF2-40B4-BE49-F238E27FC236}">
                  <a16:creationId xmlns:a16="http://schemas.microsoft.com/office/drawing/2014/main" xmlns="" id="{872756FB-CB07-4C24-812D-6D9379776695}"/>
                </a:ext>
              </a:extLst>
            </p:cNvPr>
            <p:cNvSpPr>
              <a:spLocks/>
            </p:cNvSpPr>
            <p:nvPr/>
          </p:nvSpPr>
          <p:spPr bwMode="auto">
            <a:xfrm>
              <a:off x="2228" y="2591"/>
              <a:ext cx="276" cy="474"/>
            </a:xfrm>
            <a:custGeom>
              <a:avLst/>
              <a:gdLst>
                <a:gd name="T0" fmla="*/ 2 w 65"/>
                <a:gd name="T1" fmla="*/ 8 h 112"/>
                <a:gd name="T2" fmla="*/ 26 w 65"/>
                <a:gd name="T3" fmla="*/ 44 h 112"/>
                <a:gd name="T4" fmla="*/ 50 w 65"/>
                <a:gd name="T5" fmla="*/ 85 h 112"/>
                <a:gd name="T6" fmla="*/ 55 w 65"/>
                <a:gd name="T7" fmla="*/ 79 h 112"/>
                <a:gd name="T8" fmla="*/ 12 w 65"/>
                <a:gd name="T9" fmla="*/ 85 h 112"/>
                <a:gd name="T10" fmla="*/ 18 w 65"/>
                <a:gd name="T11" fmla="*/ 103 h 112"/>
                <a:gd name="T12" fmla="*/ 64 w 65"/>
                <a:gd name="T13" fmla="*/ 79 h 112"/>
                <a:gd name="T14" fmla="*/ 58 w 65"/>
                <a:gd name="T15" fmla="*/ 79 h 112"/>
                <a:gd name="T16" fmla="*/ 32 w 65"/>
                <a:gd name="T17" fmla="*/ 98 h 112"/>
                <a:gd name="T18" fmla="*/ 25 w 65"/>
                <a:gd name="T19" fmla="*/ 97 h 112"/>
                <a:gd name="T20" fmla="*/ 27 w 65"/>
                <a:gd name="T21" fmla="*/ 86 h 112"/>
                <a:gd name="T22" fmla="*/ 51 w 65"/>
                <a:gd name="T23" fmla="*/ 87 h 112"/>
                <a:gd name="T24" fmla="*/ 56 w 65"/>
                <a:gd name="T25" fmla="*/ 81 h 112"/>
                <a:gd name="T26" fmla="*/ 38 w 65"/>
                <a:gd name="T27" fmla="*/ 49 h 112"/>
                <a:gd name="T28" fmla="*/ 8 w 65"/>
                <a:gd name="T29" fmla="*/ 3 h 112"/>
                <a:gd name="T30" fmla="*/ 2 w 65"/>
                <a:gd name="T31" fmla="*/ 8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5" h="112">
                  <a:moveTo>
                    <a:pt x="2" y="8"/>
                  </a:moveTo>
                  <a:cubicBezTo>
                    <a:pt x="10" y="20"/>
                    <a:pt x="18" y="32"/>
                    <a:pt x="26" y="44"/>
                  </a:cubicBezTo>
                  <a:cubicBezTo>
                    <a:pt x="34" y="56"/>
                    <a:pt x="46" y="71"/>
                    <a:pt x="50" y="85"/>
                  </a:cubicBezTo>
                  <a:cubicBezTo>
                    <a:pt x="51" y="83"/>
                    <a:pt x="53" y="81"/>
                    <a:pt x="55" y="79"/>
                  </a:cubicBezTo>
                  <a:cubicBezTo>
                    <a:pt x="40" y="78"/>
                    <a:pt x="23" y="75"/>
                    <a:pt x="12" y="85"/>
                  </a:cubicBezTo>
                  <a:cubicBezTo>
                    <a:pt x="5" y="92"/>
                    <a:pt x="12" y="100"/>
                    <a:pt x="18" y="103"/>
                  </a:cubicBezTo>
                  <a:cubicBezTo>
                    <a:pt x="36" y="112"/>
                    <a:pt x="61" y="99"/>
                    <a:pt x="64" y="79"/>
                  </a:cubicBezTo>
                  <a:cubicBezTo>
                    <a:pt x="65" y="74"/>
                    <a:pt x="58" y="75"/>
                    <a:pt x="58" y="79"/>
                  </a:cubicBezTo>
                  <a:cubicBezTo>
                    <a:pt x="56" y="93"/>
                    <a:pt x="44" y="98"/>
                    <a:pt x="32" y="98"/>
                  </a:cubicBezTo>
                  <a:cubicBezTo>
                    <a:pt x="29" y="98"/>
                    <a:pt x="27" y="97"/>
                    <a:pt x="25" y="97"/>
                  </a:cubicBezTo>
                  <a:cubicBezTo>
                    <a:pt x="16" y="95"/>
                    <a:pt x="17" y="92"/>
                    <a:pt x="27" y="86"/>
                  </a:cubicBezTo>
                  <a:cubicBezTo>
                    <a:pt x="34" y="84"/>
                    <a:pt x="44" y="86"/>
                    <a:pt x="51" y="87"/>
                  </a:cubicBezTo>
                  <a:cubicBezTo>
                    <a:pt x="54" y="87"/>
                    <a:pt x="57" y="84"/>
                    <a:pt x="56" y="81"/>
                  </a:cubicBezTo>
                  <a:cubicBezTo>
                    <a:pt x="53" y="70"/>
                    <a:pt x="44" y="59"/>
                    <a:pt x="38" y="49"/>
                  </a:cubicBezTo>
                  <a:cubicBezTo>
                    <a:pt x="29" y="33"/>
                    <a:pt x="18" y="18"/>
                    <a:pt x="8" y="3"/>
                  </a:cubicBezTo>
                  <a:cubicBezTo>
                    <a:pt x="5" y="0"/>
                    <a:pt x="0" y="5"/>
                    <a:pt x="2"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sp>
          <p:nvSpPr>
            <p:cNvPr id="30" name="Freeform 9">
              <a:extLst>
                <a:ext uri="{FF2B5EF4-FFF2-40B4-BE49-F238E27FC236}">
                  <a16:creationId xmlns:a16="http://schemas.microsoft.com/office/drawing/2014/main" xmlns="" id="{97B16132-325D-4C6F-9741-960F1D098914}"/>
                </a:ext>
              </a:extLst>
            </p:cNvPr>
            <p:cNvSpPr>
              <a:spLocks/>
            </p:cNvSpPr>
            <p:nvPr/>
          </p:nvSpPr>
          <p:spPr bwMode="auto">
            <a:xfrm>
              <a:off x="1783" y="2164"/>
              <a:ext cx="598" cy="355"/>
            </a:xfrm>
            <a:custGeom>
              <a:avLst/>
              <a:gdLst>
                <a:gd name="T0" fmla="*/ 50 w 141"/>
                <a:gd name="T1" fmla="*/ 10 h 84"/>
                <a:gd name="T2" fmla="*/ 52 w 141"/>
                <a:gd name="T3" fmla="*/ 6 h 84"/>
                <a:gd name="T4" fmla="*/ 48 w 141"/>
                <a:gd name="T5" fmla="*/ 2 h 84"/>
                <a:gd name="T6" fmla="*/ 13 w 141"/>
                <a:gd name="T7" fmla="*/ 25 h 84"/>
                <a:gd name="T8" fmla="*/ 1 w 141"/>
                <a:gd name="T9" fmla="*/ 35 h 84"/>
                <a:gd name="T10" fmla="*/ 2 w 141"/>
                <a:gd name="T11" fmla="*/ 39 h 84"/>
                <a:gd name="T12" fmla="*/ 82 w 141"/>
                <a:gd name="T13" fmla="*/ 65 h 84"/>
                <a:gd name="T14" fmla="*/ 120 w 141"/>
                <a:gd name="T15" fmla="*/ 66 h 84"/>
                <a:gd name="T16" fmla="*/ 85 w 141"/>
                <a:gd name="T17" fmla="*/ 61 h 84"/>
                <a:gd name="T18" fmla="*/ 92 w 141"/>
                <a:gd name="T19" fmla="*/ 57 h 84"/>
                <a:gd name="T20" fmla="*/ 106 w 141"/>
                <a:gd name="T21" fmla="*/ 54 h 84"/>
                <a:gd name="T22" fmla="*/ 89 w 141"/>
                <a:gd name="T23" fmla="*/ 60 h 84"/>
                <a:gd name="T24" fmla="*/ 87 w 141"/>
                <a:gd name="T25" fmla="*/ 56 h 84"/>
                <a:gd name="T26" fmla="*/ 25 w 141"/>
                <a:gd name="T27" fmla="*/ 41 h 84"/>
                <a:gd name="T28" fmla="*/ 11 w 141"/>
                <a:gd name="T29" fmla="*/ 35 h 84"/>
                <a:gd name="T30" fmla="*/ 15 w 141"/>
                <a:gd name="T31" fmla="*/ 31 h 84"/>
                <a:gd name="T32" fmla="*/ 50 w 141"/>
                <a:gd name="T33" fmla="*/ 9 h 84"/>
                <a:gd name="T34" fmla="*/ 46 w 141"/>
                <a:gd name="T35" fmla="*/ 5 h 84"/>
                <a:gd name="T36" fmla="*/ 44 w 141"/>
                <a:gd name="T37" fmla="*/ 9 h 84"/>
                <a:gd name="T38" fmla="*/ 50 w 141"/>
                <a:gd name="T39" fmla="*/ 1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1" h="84">
                  <a:moveTo>
                    <a:pt x="50" y="10"/>
                  </a:moveTo>
                  <a:cubicBezTo>
                    <a:pt x="51" y="9"/>
                    <a:pt x="51" y="8"/>
                    <a:pt x="52" y="6"/>
                  </a:cubicBezTo>
                  <a:cubicBezTo>
                    <a:pt x="52" y="4"/>
                    <a:pt x="51" y="0"/>
                    <a:pt x="48" y="2"/>
                  </a:cubicBezTo>
                  <a:cubicBezTo>
                    <a:pt x="36" y="10"/>
                    <a:pt x="25" y="18"/>
                    <a:pt x="13" y="25"/>
                  </a:cubicBezTo>
                  <a:cubicBezTo>
                    <a:pt x="8" y="28"/>
                    <a:pt x="3" y="29"/>
                    <a:pt x="1" y="35"/>
                  </a:cubicBezTo>
                  <a:cubicBezTo>
                    <a:pt x="0" y="36"/>
                    <a:pt x="0" y="38"/>
                    <a:pt x="2" y="39"/>
                  </a:cubicBezTo>
                  <a:cubicBezTo>
                    <a:pt x="10" y="46"/>
                    <a:pt x="82" y="64"/>
                    <a:pt x="82" y="65"/>
                  </a:cubicBezTo>
                  <a:cubicBezTo>
                    <a:pt x="77" y="84"/>
                    <a:pt x="115" y="73"/>
                    <a:pt x="120" y="66"/>
                  </a:cubicBezTo>
                  <a:cubicBezTo>
                    <a:pt x="141" y="41"/>
                    <a:pt x="80" y="41"/>
                    <a:pt x="85" y="61"/>
                  </a:cubicBezTo>
                  <a:cubicBezTo>
                    <a:pt x="87" y="65"/>
                    <a:pt x="93" y="60"/>
                    <a:pt x="92" y="57"/>
                  </a:cubicBezTo>
                  <a:cubicBezTo>
                    <a:pt x="91" y="55"/>
                    <a:pt x="104" y="54"/>
                    <a:pt x="106" y="54"/>
                  </a:cubicBezTo>
                  <a:cubicBezTo>
                    <a:pt x="138" y="53"/>
                    <a:pt x="84" y="81"/>
                    <a:pt x="89" y="60"/>
                  </a:cubicBezTo>
                  <a:cubicBezTo>
                    <a:pt x="90" y="58"/>
                    <a:pt x="89" y="56"/>
                    <a:pt x="87" y="56"/>
                  </a:cubicBezTo>
                  <a:cubicBezTo>
                    <a:pt x="66" y="56"/>
                    <a:pt x="46" y="45"/>
                    <a:pt x="25" y="41"/>
                  </a:cubicBezTo>
                  <a:cubicBezTo>
                    <a:pt x="20" y="40"/>
                    <a:pt x="15" y="38"/>
                    <a:pt x="11" y="35"/>
                  </a:cubicBezTo>
                  <a:cubicBezTo>
                    <a:pt x="7" y="33"/>
                    <a:pt x="10" y="34"/>
                    <a:pt x="15" y="31"/>
                  </a:cubicBezTo>
                  <a:cubicBezTo>
                    <a:pt x="27" y="24"/>
                    <a:pt x="38" y="16"/>
                    <a:pt x="50" y="9"/>
                  </a:cubicBezTo>
                  <a:cubicBezTo>
                    <a:pt x="48" y="7"/>
                    <a:pt x="47" y="6"/>
                    <a:pt x="46" y="5"/>
                  </a:cubicBezTo>
                  <a:cubicBezTo>
                    <a:pt x="45" y="6"/>
                    <a:pt x="45" y="7"/>
                    <a:pt x="44" y="9"/>
                  </a:cubicBezTo>
                  <a:cubicBezTo>
                    <a:pt x="43" y="14"/>
                    <a:pt x="49" y="15"/>
                    <a:pt x="50"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sp>
          <p:nvSpPr>
            <p:cNvPr id="31" name="Freeform 10">
              <a:extLst>
                <a:ext uri="{FF2B5EF4-FFF2-40B4-BE49-F238E27FC236}">
                  <a16:creationId xmlns:a16="http://schemas.microsoft.com/office/drawing/2014/main" xmlns="" id="{6EFD52DB-9C7C-4BAF-A8CC-9F5F0523F3D4}"/>
                </a:ext>
              </a:extLst>
            </p:cNvPr>
            <p:cNvSpPr>
              <a:spLocks/>
            </p:cNvSpPr>
            <p:nvPr/>
          </p:nvSpPr>
          <p:spPr bwMode="auto">
            <a:xfrm>
              <a:off x="2347" y="2227"/>
              <a:ext cx="496" cy="267"/>
            </a:xfrm>
            <a:custGeom>
              <a:avLst/>
              <a:gdLst>
                <a:gd name="T0" fmla="*/ 14 w 117"/>
                <a:gd name="T1" fmla="*/ 9 h 63"/>
                <a:gd name="T2" fmla="*/ 14 w 117"/>
                <a:gd name="T3" fmla="*/ 5 h 63"/>
                <a:gd name="T4" fmla="*/ 7 w 117"/>
                <a:gd name="T5" fmla="*/ 8 h 63"/>
                <a:gd name="T6" fmla="*/ 16 w 117"/>
                <a:gd name="T7" fmla="*/ 42 h 63"/>
                <a:gd name="T8" fmla="*/ 80 w 117"/>
                <a:gd name="T9" fmla="*/ 55 h 63"/>
                <a:gd name="T10" fmla="*/ 82 w 117"/>
                <a:gd name="T11" fmla="*/ 48 h 63"/>
                <a:gd name="T12" fmla="*/ 80 w 117"/>
                <a:gd name="T13" fmla="*/ 48 h 63"/>
                <a:gd name="T14" fmla="*/ 77 w 117"/>
                <a:gd name="T15" fmla="*/ 55 h 63"/>
                <a:gd name="T16" fmla="*/ 116 w 117"/>
                <a:gd name="T17" fmla="*/ 43 h 63"/>
                <a:gd name="T18" fmla="*/ 116 w 117"/>
                <a:gd name="T19" fmla="*/ 40 h 63"/>
                <a:gd name="T20" fmla="*/ 76 w 117"/>
                <a:gd name="T21" fmla="*/ 48 h 63"/>
                <a:gd name="T22" fmla="*/ 109 w 117"/>
                <a:gd name="T23" fmla="*/ 51 h 63"/>
                <a:gd name="T24" fmla="*/ 109 w 117"/>
                <a:gd name="T25" fmla="*/ 44 h 63"/>
                <a:gd name="T26" fmla="*/ 102 w 117"/>
                <a:gd name="T27" fmla="*/ 46 h 63"/>
                <a:gd name="T28" fmla="*/ 91 w 117"/>
                <a:gd name="T29" fmla="*/ 48 h 63"/>
                <a:gd name="T30" fmla="*/ 91 w 117"/>
                <a:gd name="T31" fmla="*/ 45 h 63"/>
                <a:gd name="T32" fmla="*/ 82 w 117"/>
                <a:gd name="T33" fmla="*/ 48 h 63"/>
                <a:gd name="T34" fmla="*/ 79 w 117"/>
                <a:gd name="T35" fmla="*/ 55 h 63"/>
                <a:gd name="T36" fmla="*/ 80 w 117"/>
                <a:gd name="T37" fmla="*/ 55 h 63"/>
                <a:gd name="T38" fmla="*/ 82 w 117"/>
                <a:gd name="T39" fmla="*/ 48 h 63"/>
                <a:gd name="T40" fmla="*/ 35 w 117"/>
                <a:gd name="T41" fmla="*/ 40 h 63"/>
                <a:gd name="T42" fmla="*/ 12 w 117"/>
                <a:gd name="T43" fmla="*/ 23 h 63"/>
                <a:gd name="T44" fmla="*/ 14 w 117"/>
                <a:gd name="T45" fmla="*/ 5 h 63"/>
                <a:gd name="T46" fmla="*/ 7 w 117"/>
                <a:gd name="T47" fmla="*/ 8 h 63"/>
                <a:gd name="T48" fmla="*/ 7 w 117"/>
                <a:gd name="T49" fmla="*/ 12 h 63"/>
                <a:gd name="T50" fmla="*/ 14 w 117"/>
                <a:gd name="T51" fmla="*/ 9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7" h="63">
                  <a:moveTo>
                    <a:pt x="14" y="9"/>
                  </a:moveTo>
                  <a:cubicBezTo>
                    <a:pt x="14" y="8"/>
                    <a:pt x="14" y="7"/>
                    <a:pt x="14" y="5"/>
                  </a:cubicBezTo>
                  <a:cubicBezTo>
                    <a:pt x="14" y="0"/>
                    <a:pt x="7" y="4"/>
                    <a:pt x="7" y="8"/>
                  </a:cubicBezTo>
                  <a:cubicBezTo>
                    <a:pt x="7" y="20"/>
                    <a:pt x="0" y="36"/>
                    <a:pt x="16" y="42"/>
                  </a:cubicBezTo>
                  <a:cubicBezTo>
                    <a:pt x="38" y="49"/>
                    <a:pt x="58" y="55"/>
                    <a:pt x="80" y="55"/>
                  </a:cubicBezTo>
                  <a:cubicBezTo>
                    <a:pt x="84" y="55"/>
                    <a:pt x="86" y="48"/>
                    <a:pt x="82" y="48"/>
                  </a:cubicBezTo>
                  <a:cubicBezTo>
                    <a:pt x="81" y="48"/>
                    <a:pt x="81" y="48"/>
                    <a:pt x="80" y="48"/>
                  </a:cubicBezTo>
                  <a:cubicBezTo>
                    <a:pt x="78" y="48"/>
                    <a:pt x="74" y="53"/>
                    <a:pt x="77" y="55"/>
                  </a:cubicBezTo>
                  <a:cubicBezTo>
                    <a:pt x="87" y="62"/>
                    <a:pt x="111" y="54"/>
                    <a:pt x="116" y="43"/>
                  </a:cubicBezTo>
                  <a:cubicBezTo>
                    <a:pt x="116" y="42"/>
                    <a:pt x="116" y="40"/>
                    <a:pt x="116" y="40"/>
                  </a:cubicBezTo>
                  <a:cubicBezTo>
                    <a:pt x="108" y="32"/>
                    <a:pt x="79" y="35"/>
                    <a:pt x="76" y="48"/>
                  </a:cubicBezTo>
                  <a:cubicBezTo>
                    <a:pt x="73" y="63"/>
                    <a:pt x="103" y="53"/>
                    <a:pt x="109" y="51"/>
                  </a:cubicBezTo>
                  <a:cubicBezTo>
                    <a:pt x="113" y="50"/>
                    <a:pt x="114" y="43"/>
                    <a:pt x="109" y="44"/>
                  </a:cubicBezTo>
                  <a:cubicBezTo>
                    <a:pt x="106" y="45"/>
                    <a:pt x="104" y="46"/>
                    <a:pt x="102" y="46"/>
                  </a:cubicBezTo>
                  <a:cubicBezTo>
                    <a:pt x="98" y="47"/>
                    <a:pt x="95" y="48"/>
                    <a:pt x="91" y="48"/>
                  </a:cubicBezTo>
                  <a:cubicBezTo>
                    <a:pt x="86" y="49"/>
                    <a:pt x="86" y="48"/>
                    <a:pt x="91" y="45"/>
                  </a:cubicBezTo>
                  <a:cubicBezTo>
                    <a:pt x="117" y="41"/>
                    <a:pt x="91" y="54"/>
                    <a:pt x="82" y="48"/>
                  </a:cubicBezTo>
                  <a:cubicBezTo>
                    <a:pt x="81" y="51"/>
                    <a:pt x="80" y="53"/>
                    <a:pt x="79" y="55"/>
                  </a:cubicBezTo>
                  <a:cubicBezTo>
                    <a:pt x="79" y="55"/>
                    <a:pt x="80" y="55"/>
                    <a:pt x="80" y="55"/>
                  </a:cubicBezTo>
                  <a:cubicBezTo>
                    <a:pt x="84" y="55"/>
                    <a:pt x="86" y="48"/>
                    <a:pt x="82" y="48"/>
                  </a:cubicBezTo>
                  <a:cubicBezTo>
                    <a:pt x="65" y="48"/>
                    <a:pt x="50" y="44"/>
                    <a:pt x="35" y="40"/>
                  </a:cubicBezTo>
                  <a:cubicBezTo>
                    <a:pt x="26" y="38"/>
                    <a:pt x="12" y="34"/>
                    <a:pt x="12" y="23"/>
                  </a:cubicBezTo>
                  <a:cubicBezTo>
                    <a:pt x="13" y="17"/>
                    <a:pt x="14" y="11"/>
                    <a:pt x="14" y="5"/>
                  </a:cubicBezTo>
                  <a:cubicBezTo>
                    <a:pt x="14" y="0"/>
                    <a:pt x="7" y="4"/>
                    <a:pt x="7" y="8"/>
                  </a:cubicBezTo>
                  <a:cubicBezTo>
                    <a:pt x="7" y="9"/>
                    <a:pt x="7" y="10"/>
                    <a:pt x="7" y="12"/>
                  </a:cubicBezTo>
                  <a:cubicBezTo>
                    <a:pt x="7" y="17"/>
                    <a:pt x="14" y="13"/>
                    <a:pt x="14"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sp>
          <p:nvSpPr>
            <p:cNvPr id="32" name="Freeform 11">
              <a:extLst>
                <a:ext uri="{FF2B5EF4-FFF2-40B4-BE49-F238E27FC236}">
                  <a16:creationId xmlns:a16="http://schemas.microsoft.com/office/drawing/2014/main" xmlns="" id="{8CB6F9BB-6F10-4F3C-8EB1-FE39ED9112E2}"/>
                </a:ext>
              </a:extLst>
            </p:cNvPr>
            <p:cNvSpPr>
              <a:spLocks/>
            </p:cNvSpPr>
            <p:nvPr/>
          </p:nvSpPr>
          <p:spPr bwMode="auto">
            <a:xfrm>
              <a:off x="2665" y="1808"/>
              <a:ext cx="55" cy="60"/>
            </a:xfrm>
            <a:custGeom>
              <a:avLst/>
              <a:gdLst>
                <a:gd name="T0" fmla="*/ 8 w 13"/>
                <a:gd name="T1" fmla="*/ 3 h 14"/>
                <a:gd name="T2" fmla="*/ 1 w 13"/>
                <a:gd name="T3" fmla="*/ 8 h 14"/>
                <a:gd name="T4" fmla="*/ 4 w 13"/>
                <a:gd name="T5" fmla="*/ 12 h 14"/>
                <a:gd name="T6" fmla="*/ 9 w 13"/>
                <a:gd name="T7" fmla="*/ 4 h 14"/>
                <a:gd name="T8" fmla="*/ 7 w 13"/>
                <a:gd name="T9" fmla="*/ 2 h 14"/>
                <a:gd name="T10" fmla="*/ 0 w 13"/>
                <a:gd name="T11" fmla="*/ 11 h 14"/>
                <a:gd name="T12" fmla="*/ 5 w 13"/>
                <a:gd name="T13" fmla="*/ 12 h 14"/>
                <a:gd name="T14" fmla="*/ 9 w 13"/>
                <a:gd name="T15" fmla="*/ 5 h 14"/>
                <a:gd name="T16" fmla="*/ 3 w 13"/>
                <a:gd name="T17" fmla="*/ 6 h 14"/>
                <a:gd name="T18" fmla="*/ 2 w 13"/>
                <a:gd name="T19" fmla="*/ 7 h 14"/>
                <a:gd name="T20" fmla="*/ 7 w 13"/>
                <a:gd name="T21" fmla="*/ 8 h 14"/>
                <a:gd name="T22" fmla="*/ 7 w 13"/>
                <a:gd name="T23" fmla="*/ 9 h 14"/>
                <a:gd name="T24" fmla="*/ 5 w 13"/>
                <a:gd name="T25" fmla="*/ 9 h 14"/>
                <a:gd name="T26" fmla="*/ 3 w 13"/>
                <a:gd name="T27" fmla="*/ 7 h 14"/>
                <a:gd name="T28" fmla="*/ 3 w 13"/>
                <a:gd name="T29" fmla="*/ 7 h 14"/>
                <a:gd name="T30" fmla="*/ 4 w 13"/>
                <a:gd name="T31" fmla="*/ 5 h 14"/>
                <a:gd name="T32" fmla="*/ 4 w 13"/>
                <a:gd name="T33" fmla="*/ 5 h 14"/>
                <a:gd name="T34" fmla="*/ 6 w 13"/>
                <a:gd name="T35" fmla="*/ 4 h 14"/>
                <a:gd name="T36" fmla="*/ 5 w 13"/>
                <a:gd name="T37" fmla="*/ 4 h 14"/>
                <a:gd name="T38" fmla="*/ 8 w 13"/>
                <a:gd name="T39" fmla="*/ 8 h 14"/>
                <a:gd name="T40" fmla="*/ 8 w 13"/>
                <a:gd name="T41" fmla="*/ 8 h 14"/>
                <a:gd name="T42" fmla="*/ 7 w 13"/>
                <a:gd name="T43" fmla="*/ 10 h 14"/>
                <a:gd name="T44" fmla="*/ 7 w 13"/>
                <a:gd name="T45" fmla="*/ 10 h 14"/>
                <a:gd name="T46" fmla="*/ 5 w 13"/>
                <a:gd name="T47" fmla="*/ 11 h 14"/>
                <a:gd name="T48" fmla="*/ 7 w 13"/>
                <a:gd name="T49" fmla="*/ 10 h 14"/>
                <a:gd name="T50" fmla="*/ 8 w 13"/>
                <a:gd name="T51"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 h="14">
                  <a:moveTo>
                    <a:pt x="8" y="3"/>
                  </a:moveTo>
                  <a:cubicBezTo>
                    <a:pt x="5" y="3"/>
                    <a:pt x="2" y="5"/>
                    <a:pt x="1" y="8"/>
                  </a:cubicBezTo>
                  <a:cubicBezTo>
                    <a:pt x="1" y="10"/>
                    <a:pt x="2" y="12"/>
                    <a:pt x="4" y="12"/>
                  </a:cubicBezTo>
                  <a:cubicBezTo>
                    <a:pt x="8" y="11"/>
                    <a:pt x="9" y="8"/>
                    <a:pt x="9" y="4"/>
                  </a:cubicBezTo>
                  <a:cubicBezTo>
                    <a:pt x="9" y="3"/>
                    <a:pt x="8" y="2"/>
                    <a:pt x="7" y="2"/>
                  </a:cubicBezTo>
                  <a:cubicBezTo>
                    <a:pt x="3" y="2"/>
                    <a:pt x="0" y="7"/>
                    <a:pt x="0" y="11"/>
                  </a:cubicBezTo>
                  <a:cubicBezTo>
                    <a:pt x="0" y="14"/>
                    <a:pt x="3" y="14"/>
                    <a:pt x="5" y="12"/>
                  </a:cubicBezTo>
                  <a:cubicBezTo>
                    <a:pt x="7" y="10"/>
                    <a:pt x="9" y="8"/>
                    <a:pt x="9" y="5"/>
                  </a:cubicBezTo>
                  <a:cubicBezTo>
                    <a:pt x="10" y="0"/>
                    <a:pt x="3" y="2"/>
                    <a:pt x="3" y="6"/>
                  </a:cubicBezTo>
                  <a:cubicBezTo>
                    <a:pt x="3" y="6"/>
                    <a:pt x="2" y="7"/>
                    <a:pt x="2" y="7"/>
                  </a:cubicBezTo>
                  <a:cubicBezTo>
                    <a:pt x="3" y="7"/>
                    <a:pt x="5" y="8"/>
                    <a:pt x="7" y="8"/>
                  </a:cubicBezTo>
                  <a:cubicBezTo>
                    <a:pt x="7" y="8"/>
                    <a:pt x="7" y="8"/>
                    <a:pt x="7" y="9"/>
                  </a:cubicBezTo>
                  <a:cubicBezTo>
                    <a:pt x="7" y="8"/>
                    <a:pt x="7" y="9"/>
                    <a:pt x="5" y="9"/>
                  </a:cubicBezTo>
                  <a:cubicBezTo>
                    <a:pt x="4" y="8"/>
                    <a:pt x="4" y="7"/>
                    <a:pt x="3" y="7"/>
                  </a:cubicBezTo>
                  <a:cubicBezTo>
                    <a:pt x="3" y="7"/>
                    <a:pt x="3" y="7"/>
                    <a:pt x="3" y="7"/>
                  </a:cubicBezTo>
                  <a:cubicBezTo>
                    <a:pt x="3" y="6"/>
                    <a:pt x="4" y="6"/>
                    <a:pt x="4" y="5"/>
                  </a:cubicBezTo>
                  <a:cubicBezTo>
                    <a:pt x="4" y="5"/>
                    <a:pt x="4" y="5"/>
                    <a:pt x="4" y="5"/>
                  </a:cubicBezTo>
                  <a:cubicBezTo>
                    <a:pt x="5" y="5"/>
                    <a:pt x="5" y="5"/>
                    <a:pt x="6" y="4"/>
                  </a:cubicBezTo>
                  <a:cubicBezTo>
                    <a:pt x="6" y="4"/>
                    <a:pt x="6" y="4"/>
                    <a:pt x="5" y="4"/>
                  </a:cubicBezTo>
                  <a:cubicBezTo>
                    <a:pt x="6" y="6"/>
                    <a:pt x="7" y="7"/>
                    <a:pt x="8" y="8"/>
                  </a:cubicBezTo>
                  <a:cubicBezTo>
                    <a:pt x="8" y="8"/>
                    <a:pt x="8" y="8"/>
                    <a:pt x="8" y="8"/>
                  </a:cubicBezTo>
                  <a:cubicBezTo>
                    <a:pt x="7" y="9"/>
                    <a:pt x="7" y="9"/>
                    <a:pt x="7" y="10"/>
                  </a:cubicBezTo>
                  <a:cubicBezTo>
                    <a:pt x="7" y="10"/>
                    <a:pt x="7" y="10"/>
                    <a:pt x="7" y="10"/>
                  </a:cubicBezTo>
                  <a:cubicBezTo>
                    <a:pt x="6" y="10"/>
                    <a:pt x="6" y="10"/>
                    <a:pt x="5" y="11"/>
                  </a:cubicBezTo>
                  <a:cubicBezTo>
                    <a:pt x="6" y="10"/>
                    <a:pt x="6" y="10"/>
                    <a:pt x="7" y="10"/>
                  </a:cubicBezTo>
                  <a:cubicBezTo>
                    <a:pt x="10" y="10"/>
                    <a:pt x="13" y="3"/>
                    <a:pt x="8"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sp>
          <p:nvSpPr>
            <p:cNvPr id="33" name="Freeform 12">
              <a:extLst>
                <a:ext uri="{FF2B5EF4-FFF2-40B4-BE49-F238E27FC236}">
                  <a16:creationId xmlns:a16="http://schemas.microsoft.com/office/drawing/2014/main" xmlns="" id="{75273170-3D68-4D25-9BCC-8CEFCCB5BA8D}"/>
                </a:ext>
              </a:extLst>
            </p:cNvPr>
            <p:cNvSpPr>
              <a:spLocks/>
            </p:cNvSpPr>
            <p:nvPr/>
          </p:nvSpPr>
          <p:spPr bwMode="auto">
            <a:xfrm>
              <a:off x="2648" y="1770"/>
              <a:ext cx="144" cy="195"/>
            </a:xfrm>
            <a:custGeom>
              <a:avLst/>
              <a:gdLst>
                <a:gd name="T0" fmla="*/ 7 w 34"/>
                <a:gd name="T1" fmla="*/ 39 h 46"/>
                <a:gd name="T2" fmla="*/ 7 w 34"/>
                <a:gd name="T3" fmla="*/ 37 h 46"/>
                <a:gd name="T4" fmla="*/ 3 w 34"/>
                <a:gd name="T5" fmla="*/ 42 h 46"/>
                <a:gd name="T6" fmla="*/ 12 w 34"/>
                <a:gd name="T7" fmla="*/ 38 h 46"/>
                <a:gd name="T8" fmla="*/ 18 w 34"/>
                <a:gd name="T9" fmla="*/ 32 h 46"/>
                <a:gd name="T10" fmla="*/ 25 w 34"/>
                <a:gd name="T11" fmla="*/ 26 h 46"/>
                <a:gd name="T12" fmla="*/ 33 w 34"/>
                <a:gd name="T13" fmla="*/ 13 h 46"/>
                <a:gd name="T14" fmla="*/ 30 w 34"/>
                <a:gd name="T15" fmla="*/ 4 h 46"/>
                <a:gd name="T16" fmla="*/ 24 w 34"/>
                <a:gd name="T17" fmla="*/ 9 h 46"/>
                <a:gd name="T18" fmla="*/ 25 w 34"/>
                <a:gd name="T19" fmla="*/ 15 h 46"/>
                <a:gd name="T20" fmla="*/ 20 w 34"/>
                <a:gd name="T21" fmla="*/ 22 h 46"/>
                <a:gd name="T22" fmla="*/ 4 w 34"/>
                <a:gd name="T23" fmla="*/ 35 h 46"/>
                <a:gd name="T24" fmla="*/ 0 w 34"/>
                <a:gd name="T25" fmla="*/ 40 h 46"/>
                <a:gd name="T26" fmla="*/ 0 w 34"/>
                <a:gd name="T27" fmla="*/ 41 h 46"/>
                <a:gd name="T28" fmla="*/ 7 w 34"/>
                <a:gd name="T29" fmla="*/ 39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 h="46">
                  <a:moveTo>
                    <a:pt x="7" y="39"/>
                  </a:moveTo>
                  <a:cubicBezTo>
                    <a:pt x="7" y="38"/>
                    <a:pt x="7" y="38"/>
                    <a:pt x="7" y="37"/>
                  </a:cubicBezTo>
                  <a:cubicBezTo>
                    <a:pt x="5" y="39"/>
                    <a:pt x="4" y="41"/>
                    <a:pt x="3" y="42"/>
                  </a:cubicBezTo>
                  <a:cubicBezTo>
                    <a:pt x="6" y="41"/>
                    <a:pt x="9" y="39"/>
                    <a:pt x="12" y="38"/>
                  </a:cubicBezTo>
                  <a:cubicBezTo>
                    <a:pt x="14" y="36"/>
                    <a:pt x="16" y="34"/>
                    <a:pt x="18" y="32"/>
                  </a:cubicBezTo>
                  <a:cubicBezTo>
                    <a:pt x="20" y="30"/>
                    <a:pt x="23" y="28"/>
                    <a:pt x="25" y="26"/>
                  </a:cubicBezTo>
                  <a:cubicBezTo>
                    <a:pt x="29" y="23"/>
                    <a:pt x="31" y="17"/>
                    <a:pt x="33" y="13"/>
                  </a:cubicBezTo>
                  <a:cubicBezTo>
                    <a:pt x="34" y="9"/>
                    <a:pt x="32" y="6"/>
                    <a:pt x="30" y="4"/>
                  </a:cubicBezTo>
                  <a:cubicBezTo>
                    <a:pt x="28" y="0"/>
                    <a:pt x="22" y="6"/>
                    <a:pt x="24" y="9"/>
                  </a:cubicBezTo>
                  <a:cubicBezTo>
                    <a:pt x="26" y="12"/>
                    <a:pt x="27" y="12"/>
                    <a:pt x="25" y="15"/>
                  </a:cubicBezTo>
                  <a:cubicBezTo>
                    <a:pt x="24" y="18"/>
                    <a:pt x="22" y="21"/>
                    <a:pt x="20" y="22"/>
                  </a:cubicBezTo>
                  <a:cubicBezTo>
                    <a:pt x="15" y="26"/>
                    <a:pt x="10" y="34"/>
                    <a:pt x="4" y="35"/>
                  </a:cubicBezTo>
                  <a:cubicBezTo>
                    <a:pt x="2" y="35"/>
                    <a:pt x="0" y="37"/>
                    <a:pt x="0" y="40"/>
                  </a:cubicBezTo>
                  <a:cubicBezTo>
                    <a:pt x="0" y="40"/>
                    <a:pt x="0" y="40"/>
                    <a:pt x="0" y="41"/>
                  </a:cubicBezTo>
                  <a:cubicBezTo>
                    <a:pt x="0" y="46"/>
                    <a:pt x="7" y="42"/>
                    <a:pt x="7"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sp>
          <p:nvSpPr>
            <p:cNvPr id="34" name="Freeform 13">
              <a:extLst>
                <a:ext uri="{FF2B5EF4-FFF2-40B4-BE49-F238E27FC236}">
                  <a16:creationId xmlns:a16="http://schemas.microsoft.com/office/drawing/2014/main" xmlns="" id="{350C9C20-6DD6-4E83-8B3B-1AF0AB055052}"/>
                </a:ext>
              </a:extLst>
            </p:cNvPr>
            <p:cNvSpPr>
              <a:spLocks/>
            </p:cNvSpPr>
            <p:nvPr/>
          </p:nvSpPr>
          <p:spPr bwMode="auto">
            <a:xfrm>
              <a:off x="2466" y="1635"/>
              <a:ext cx="182" cy="114"/>
            </a:xfrm>
            <a:custGeom>
              <a:avLst/>
              <a:gdLst>
                <a:gd name="T0" fmla="*/ 3 w 43"/>
                <a:gd name="T1" fmla="*/ 23 h 27"/>
                <a:gd name="T2" fmla="*/ 21 w 43"/>
                <a:gd name="T3" fmla="*/ 22 h 27"/>
                <a:gd name="T4" fmla="*/ 31 w 43"/>
                <a:gd name="T5" fmla="*/ 18 h 27"/>
                <a:gd name="T6" fmla="*/ 41 w 43"/>
                <a:gd name="T7" fmla="*/ 8 h 27"/>
                <a:gd name="T8" fmla="*/ 36 w 43"/>
                <a:gd name="T9" fmla="*/ 5 h 27"/>
                <a:gd name="T10" fmla="*/ 21 w 43"/>
                <a:gd name="T11" fmla="*/ 15 h 27"/>
                <a:gd name="T12" fmla="*/ 16 w 43"/>
                <a:gd name="T13" fmla="*/ 17 h 27"/>
                <a:gd name="T14" fmla="*/ 7 w 43"/>
                <a:gd name="T15" fmla="*/ 16 h 27"/>
                <a:gd name="T16" fmla="*/ 3 w 43"/>
                <a:gd name="T17" fmla="*/ 23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 h="27">
                  <a:moveTo>
                    <a:pt x="3" y="23"/>
                  </a:moveTo>
                  <a:cubicBezTo>
                    <a:pt x="8" y="27"/>
                    <a:pt x="16" y="26"/>
                    <a:pt x="21" y="22"/>
                  </a:cubicBezTo>
                  <a:cubicBezTo>
                    <a:pt x="24" y="20"/>
                    <a:pt x="28" y="20"/>
                    <a:pt x="31" y="18"/>
                  </a:cubicBezTo>
                  <a:cubicBezTo>
                    <a:pt x="35" y="15"/>
                    <a:pt x="38" y="12"/>
                    <a:pt x="41" y="8"/>
                  </a:cubicBezTo>
                  <a:cubicBezTo>
                    <a:pt x="43" y="4"/>
                    <a:pt x="38" y="0"/>
                    <a:pt x="36" y="5"/>
                  </a:cubicBezTo>
                  <a:cubicBezTo>
                    <a:pt x="33" y="10"/>
                    <a:pt x="27" y="13"/>
                    <a:pt x="21" y="15"/>
                  </a:cubicBezTo>
                  <a:cubicBezTo>
                    <a:pt x="19" y="15"/>
                    <a:pt x="18" y="17"/>
                    <a:pt x="16" y="17"/>
                  </a:cubicBezTo>
                  <a:cubicBezTo>
                    <a:pt x="13" y="19"/>
                    <a:pt x="10" y="19"/>
                    <a:pt x="7" y="16"/>
                  </a:cubicBezTo>
                  <a:cubicBezTo>
                    <a:pt x="4" y="14"/>
                    <a:pt x="0" y="21"/>
                    <a:pt x="3"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sp>
          <p:nvSpPr>
            <p:cNvPr id="35" name="Freeform 14">
              <a:extLst>
                <a:ext uri="{FF2B5EF4-FFF2-40B4-BE49-F238E27FC236}">
                  <a16:creationId xmlns:a16="http://schemas.microsoft.com/office/drawing/2014/main" xmlns="" id="{77405DD8-B175-4B43-B162-A5A9DECB8317}"/>
                </a:ext>
              </a:extLst>
            </p:cNvPr>
            <p:cNvSpPr>
              <a:spLocks/>
            </p:cNvSpPr>
            <p:nvPr/>
          </p:nvSpPr>
          <p:spPr bwMode="auto">
            <a:xfrm>
              <a:off x="2330" y="1580"/>
              <a:ext cx="127" cy="63"/>
            </a:xfrm>
            <a:custGeom>
              <a:avLst/>
              <a:gdLst>
                <a:gd name="T0" fmla="*/ 25 w 30"/>
                <a:gd name="T1" fmla="*/ 1 h 15"/>
                <a:gd name="T2" fmla="*/ 5 w 30"/>
                <a:gd name="T3" fmla="*/ 8 h 15"/>
                <a:gd name="T4" fmla="*/ 4 w 30"/>
                <a:gd name="T5" fmla="*/ 15 h 15"/>
                <a:gd name="T6" fmla="*/ 6 w 30"/>
                <a:gd name="T7" fmla="*/ 15 h 15"/>
                <a:gd name="T8" fmla="*/ 7 w 30"/>
                <a:gd name="T9" fmla="*/ 8 h 15"/>
                <a:gd name="T10" fmla="*/ 6 w 30"/>
                <a:gd name="T11" fmla="*/ 8 h 15"/>
                <a:gd name="T12" fmla="*/ 5 w 30"/>
                <a:gd name="T13" fmla="*/ 15 h 15"/>
                <a:gd name="T14" fmla="*/ 25 w 30"/>
                <a:gd name="T15" fmla="*/ 8 h 15"/>
                <a:gd name="T16" fmla="*/ 25 w 30"/>
                <a:gd name="T17" fmla="*/ 1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 h="15">
                  <a:moveTo>
                    <a:pt x="25" y="1"/>
                  </a:moveTo>
                  <a:cubicBezTo>
                    <a:pt x="18" y="3"/>
                    <a:pt x="11" y="5"/>
                    <a:pt x="5" y="8"/>
                  </a:cubicBezTo>
                  <a:cubicBezTo>
                    <a:pt x="2" y="9"/>
                    <a:pt x="0" y="15"/>
                    <a:pt x="4" y="15"/>
                  </a:cubicBezTo>
                  <a:cubicBezTo>
                    <a:pt x="5" y="15"/>
                    <a:pt x="5" y="15"/>
                    <a:pt x="6" y="15"/>
                  </a:cubicBezTo>
                  <a:cubicBezTo>
                    <a:pt x="9" y="15"/>
                    <a:pt x="12" y="8"/>
                    <a:pt x="7" y="8"/>
                  </a:cubicBezTo>
                  <a:cubicBezTo>
                    <a:pt x="7" y="8"/>
                    <a:pt x="6" y="8"/>
                    <a:pt x="6" y="8"/>
                  </a:cubicBezTo>
                  <a:cubicBezTo>
                    <a:pt x="6" y="10"/>
                    <a:pt x="5" y="13"/>
                    <a:pt x="5" y="15"/>
                  </a:cubicBezTo>
                  <a:cubicBezTo>
                    <a:pt x="12" y="12"/>
                    <a:pt x="18" y="10"/>
                    <a:pt x="25" y="8"/>
                  </a:cubicBezTo>
                  <a:cubicBezTo>
                    <a:pt x="29" y="7"/>
                    <a:pt x="30" y="0"/>
                    <a:pt x="25"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sp>
          <p:nvSpPr>
            <p:cNvPr id="36" name="Freeform 15">
              <a:extLst>
                <a:ext uri="{FF2B5EF4-FFF2-40B4-BE49-F238E27FC236}">
                  <a16:creationId xmlns:a16="http://schemas.microsoft.com/office/drawing/2014/main" xmlns="" id="{31072511-A203-40B7-B064-2A760DC72735}"/>
                </a:ext>
              </a:extLst>
            </p:cNvPr>
            <p:cNvSpPr>
              <a:spLocks/>
            </p:cNvSpPr>
            <p:nvPr/>
          </p:nvSpPr>
          <p:spPr bwMode="auto">
            <a:xfrm>
              <a:off x="2500" y="1546"/>
              <a:ext cx="102" cy="47"/>
            </a:xfrm>
            <a:custGeom>
              <a:avLst/>
              <a:gdLst>
                <a:gd name="T0" fmla="*/ 7 w 24"/>
                <a:gd name="T1" fmla="*/ 7 h 11"/>
                <a:gd name="T2" fmla="*/ 7 w 24"/>
                <a:gd name="T3" fmla="*/ 7 h 11"/>
                <a:gd name="T4" fmla="*/ 6 w 24"/>
                <a:gd name="T5" fmla="*/ 9 h 11"/>
                <a:gd name="T6" fmla="*/ 6 w 24"/>
                <a:gd name="T7" fmla="*/ 10 h 11"/>
                <a:gd name="T8" fmla="*/ 11 w 24"/>
                <a:gd name="T9" fmla="*/ 10 h 11"/>
                <a:gd name="T10" fmla="*/ 20 w 24"/>
                <a:gd name="T11" fmla="*/ 8 h 11"/>
                <a:gd name="T12" fmla="*/ 20 w 24"/>
                <a:gd name="T13" fmla="*/ 1 h 11"/>
                <a:gd name="T14" fmla="*/ 7 w 24"/>
                <a:gd name="T15" fmla="*/ 2 h 11"/>
                <a:gd name="T16" fmla="*/ 0 w 24"/>
                <a:gd name="T17" fmla="*/ 8 h 11"/>
                <a:gd name="T18" fmla="*/ 3 w 24"/>
                <a:gd name="T19" fmla="*/ 11 h 11"/>
                <a:gd name="T20" fmla="*/ 7 w 24"/>
                <a:gd name="T21" fmla="*/ 7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 h="11">
                  <a:moveTo>
                    <a:pt x="7" y="7"/>
                  </a:moveTo>
                  <a:cubicBezTo>
                    <a:pt x="7" y="7"/>
                    <a:pt x="7" y="7"/>
                    <a:pt x="7" y="7"/>
                  </a:cubicBezTo>
                  <a:cubicBezTo>
                    <a:pt x="7" y="8"/>
                    <a:pt x="6" y="9"/>
                    <a:pt x="6" y="9"/>
                  </a:cubicBezTo>
                  <a:cubicBezTo>
                    <a:pt x="5" y="10"/>
                    <a:pt x="5" y="10"/>
                    <a:pt x="6" y="10"/>
                  </a:cubicBezTo>
                  <a:cubicBezTo>
                    <a:pt x="8" y="10"/>
                    <a:pt x="9" y="10"/>
                    <a:pt x="11" y="10"/>
                  </a:cubicBezTo>
                  <a:cubicBezTo>
                    <a:pt x="14" y="10"/>
                    <a:pt x="17" y="9"/>
                    <a:pt x="20" y="8"/>
                  </a:cubicBezTo>
                  <a:cubicBezTo>
                    <a:pt x="23" y="7"/>
                    <a:pt x="24" y="0"/>
                    <a:pt x="20" y="1"/>
                  </a:cubicBezTo>
                  <a:cubicBezTo>
                    <a:pt x="15" y="3"/>
                    <a:pt x="11" y="2"/>
                    <a:pt x="7" y="2"/>
                  </a:cubicBezTo>
                  <a:cubicBezTo>
                    <a:pt x="4" y="3"/>
                    <a:pt x="1" y="4"/>
                    <a:pt x="0" y="8"/>
                  </a:cubicBezTo>
                  <a:cubicBezTo>
                    <a:pt x="0" y="9"/>
                    <a:pt x="1" y="11"/>
                    <a:pt x="3" y="11"/>
                  </a:cubicBezTo>
                  <a:cubicBezTo>
                    <a:pt x="5" y="11"/>
                    <a:pt x="6" y="9"/>
                    <a:pt x="7"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sp>
          <p:nvSpPr>
            <p:cNvPr id="37" name="Freeform 16">
              <a:extLst>
                <a:ext uri="{FF2B5EF4-FFF2-40B4-BE49-F238E27FC236}">
                  <a16:creationId xmlns:a16="http://schemas.microsoft.com/office/drawing/2014/main" xmlns="" id="{BEE57299-03CC-451E-BF86-A61CEB7F6967}"/>
                </a:ext>
              </a:extLst>
            </p:cNvPr>
            <p:cNvSpPr>
              <a:spLocks/>
            </p:cNvSpPr>
            <p:nvPr/>
          </p:nvSpPr>
          <p:spPr bwMode="auto">
            <a:xfrm>
              <a:off x="1613" y="2430"/>
              <a:ext cx="106" cy="165"/>
            </a:xfrm>
            <a:custGeom>
              <a:avLst/>
              <a:gdLst>
                <a:gd name="T0" fmla="*/ 20 w 25"/>
                <a:gd name="T1" fmla="*/ 0 h 39"/>
                <a:gd name="T2" fmla="*/ 8 w 25"/>
                <a:gd name="T3" fmla="*/ 36 h 39"/>
                <a:gd name="T4" fmla="*/ 14 w 25"/>
                <a:gd name="T5" fmla="*/ 30 h 39"/>
                <a:gd name="T6" fmla="*/ 19 w 25"/>
                <a:gd name="T7" fmla="*/ 7 h 39"/>
                <a:gd name="T8" fmla="*/ 20 w 25"/>
                <a:gd name="T9" fmla="*/ 0 h 39"/>
              </a:gdLst>
              <a:ahLst/>
              <a:cxnLst>
                <a:cxn ang="0">
                  <a:pos x="T0" y="T1"/>
                </a:cxn>
                <a:cxn ang="0">
                  <a:pos x="T2" y="T3"/>
                </a:cxn>
                <a:cxn ang="0">
                  <a:pos x="T4" y="T5"/>
                </a:cxn>
                <a:cxn ang="0">
                  <a:pos x="T6" y="T7"/>
                </a:cxn>
                <a:cxn ang="0">
                  <a:pos x="T8" y="T9"/>
                </a:cxn>
              </a:cxnLst>
              <a:rect l="0" t="0" r="r" b="b"/>
              <a:pathLst>
                <a:path w="25" h="39">
                  <a:moveTo>
                    <a:pt x="20" y="0"/>
                  </a:moveTo>
                  <a:cubicBezTo>
                    <a:pt x="6" y="2"/>
                    <a:pt x="0" y="26"/>
                    <a:pt x="8" y="36"/>
                  </a:cubicBezTo>
                  <a:cubicBezTo>
                    <a:pt x="11" y="39"/>
                    <a:pt x="17" y="33"/>
                    <a:pt x="14" y="30"/>
                  </a:cubicBezTo>
                  <a:cubicBezTo>
                    <a:pt x="10" y="26"/>
                    <a:pt x="10" y="8"/>
                    <a:pt x="19" y="7"/>
                  </a:cubicBezTo>
                  <a:cubicBezTo>
                    <a:pt x="22" y="7"/>
                    <a:pt x="25" y="0"/>
                    <a:pt x="2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sp>
          <p:nvSpPr>
            <p:cNvPr id="38" name="Freeform 17">
              <a:extLst>
                <a:ext uri="{FF2B5EF4-FFF2-40B4-BE49-F238E27FC236}">
                  <a16:creationId xmlns:a16="http://schemas.microsoft.com/office/drawing/2014/main" xmlns="" id="{62387C69-38FB-449C-A4FE-202685FF145C}"/>
                </a:ext>
              </a:extLst>
            </p:cNvPr>
            <p:cNvSpPr>
              <a:spLocks/>
            </p:cNvSpPr>
            <p:nvPr/>
          </p:nvSpPr>
          <p:spPr bwMode="auto">
            <a:xfrm>
              <a:off x="1558" y="2418"/>
              <a:ext cx="60" cy="156"/>
            </a:xfrm>
            <a:custGeom>
              <a:avLst/>
              <a:gdLst>
                <a:gd name="T0" fmla="*/ 6 w 14"/>
                <a:gd name="T1" fmla="*/ 6 h 37"/>
                <a:gd name="T2" fmla="*/ 4 w 14"/>
                <a:gd name="T3" fmla="*/ 11 h 37"/>
                <a:gd name="T4" fmla="*/ 2 w 14"/>
                <a:gd name="T5" fmla="*/ 18 h 37"/>
                <a:gd name="T6" fmla="*/ 0 w 14"/>
                <a:gd name="T7" fmla="*/ 32 h 37"/>
                <a:gd name="T8" fmla="*/ 6 w 14"/>
                <a:gd name="T9" fmla="*/ 30 h 37"/>
                <a:gd name="T10" fmla="*/ 7 w 14"/>
                <a:gd name="T11" fmla="*/ 21 h 37"/>
                <a:gd name="T12" fmla="*/ 10 w 14"/>
                <a:gd name="T13" fmla="*/ 15 h 37"/>
                <a:gd name="T14" fmla="*/ 10 w 14"/>
                <a:gd name="T15" fmla="*/ 12 h 37"/>
                <a:gd name="T16" fmla="*/ 11 w 14"/>
                <a:gd name="T17" fmla="*/ 10 h 37"/>
                <a:gd name="T18" fmla="*/ 13 w 14"/>
                <a:gd name="T19" fmla="*/ 5 h 37"/>
                <a:gd name="T20" fmla="*/ 6 w 14"/>
                <a:gd name="T21" fmla="*/ 6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37">
                  <a:moveTo>
                    <a:pt x="6" y="6"/>
                  </a:moveTo>
                  <a:cubicBezTo>
                    <a:pt x="6" y="8"/>
                    <a:pt x="4" y="9"/>
                    <a:pt x="4" y="11"/>
                  </a:cubicBezTo>
                  <a:cubicBezTo>
                    <a:pt x="3" y="14"/>
                    <a:pt x="3" y="16"/>
                    <a:pt x="2" y="18"/>
                  </a:cubicBezTo>
                  <a:cubicBezTo>
                    <a:pt x="0" y="23"/>
                    <a:pt x="0" y="27"/>
                    <a:pt x="0" y="32"/>
                  </a:cubicBezTo>
                  <a:cubicBezTo>
                    <a:pt x="0" y="37"/>
                    <a:pt x="6" y="33"/>
                    <a:pt x="6" y="30"/>
                  </a:cubicBezTo>
                  <a:cubicBezTo>
                    <a:pt x="6" y="27"/>
                    <a:pt x="6" y="24"/>
                    <a:pt x="7" y="21"/>
                  </a:cubicBezTo>
                  <a:cubicBezTo>
                    <a:pt x="8" y="19"/>
                    <a:pt x="9" y="17"/>
                    <a:pt x="10" y="15"/>
                  </a:cubicBezTo>
                  <a:cubicBezTo>
                    <a:pt x="10" y="14"/>
                    <a:pt x="10" y="13"/>
                    <a:pt x="10" y="12"/>
                  </a:cubicBezTo>
                  <a:cubicBezTo>
                    <a:pt x="10" y="10"/>
                    <a:pt x="10" y="12"/>
                    <a:pt x="11" y="10"/>
                  </a:cubicBezTo>
                  <a:cubicBezTo>
                    <a:pt x="12" y="9"/>
                    <a:pt x="13" y="7"/>
                    <a:pt x="13" y="5"/>
                  </a:cubicBezTo>
                  <a:cubicBezTo>
                    <a:pt x="14" y="0"/>
                    <a:pt x="7" y="2"/>
                    <a:pt x="6"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grpSp>
      <p:sp>
        <p:nvSpPr>
          <p:cNvPr id="20" name="Freeform 34">
            <a:extLst>
              <a:ext uri="{FF2B5EF4-FFF2-40B4-BE49-F238E27FC236}">
                <a16:creationId xmlns:a16="http://schemas.microsoft.com/office/drawing/2014/main" xmlns="" id="{65779202-A3C0-4ACF-A8E8-464CDF47DCFA}"/>
              </a:ext>
            </a:extLst>
          </p:cNvPr>
          <p:cNvSpPr>
            <a:spLocks noEditPoints="1"/>
          </p:cNvSpPr>
          <p:nvPr/>
        </p:nvSpPr>
        <p:spPr bwMode="auto">
          <a:xfrm>
            <a:off x="8259213" y="3561004"/>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accent1"/>
          </a:solidFill>
          <a:ln>
            <a:solidFill>
              <a:schemeClr val="accent1"/>
            </a:solidFill>
          </a:ln>
        </p:spPr>
        <p:txBody>
          <a:bodyPr vert="horz" wrap="square" lIns="91440" tIns="45720" rIns="91440" bIns="45720" numCol="1" anchor="t" anchorCtr="0" compatLnSpc="1"/>
          <a:lstStyle/>
          <a:p>
            <a:endParaRPr lang="zh-CN" altLang="en-US" dirty="0">
              <a:latin typeface="微软雅黑" panose="020B0503020204020204" pitchFamily="34" charset="-122"/>
              <a:ea typeface="微软雅黑" panose="020B0503020204020204" pitchFamily="34" charset="-122"/>
            </a:endParaRPr>
          </a:p>
        </p:txBody>
      </p:sp>
      <p:sp>
        <p:nvSpPr>
          <p:cNvPr id="21" name="任意多边形 24">
            <a:extLst>
              <a:ext uri="{FF2B5EF4-FFF2-40B4-BE49-F238E27FC236}">
                <a16:creationId xmlns:a16="http://schemas.microsoft.com/office/drawing/2014/main" xmlns="" id="{BF5085DC-9782-4820-990E-8B114F11625C}"/>
              </a:ext>
            </a:extLst>
          </p:cNvPr>
          <p:cNvSpPr/>
          <p:nvPr/>
        </p:nvSpPr>
        <p:spPr>
          <a:xfrm>
            <a:off x="3795700" y="3658610"/>
            <a:ext cx="4394313" cy="40194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accent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059129360"/>
      </p:ext>
    </p:extLst>
  </p:cSld>
  <p:clrMapOvr>
    <a:masterClrMapping/>
  </p:clrMapOvr>
  <mc:AlternateContent xmlns:mc="http://schemas.openxmlformats.org/markup-compatibility/2006" xmlns:p14="http://schemas.microsoft.com/office/powerpoint/2010/main">
    <mc:Choice Requires="p14">
      <p:transition spd="slow" p14:dur="125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slide(fromBottom)">
                                      <p:cBhvr>
                                        <p:cTn id="7" dur="500"/>
                                        <p:tgtEl>
                                          <p:spTgt spid="24"/>
                                        </p:tgtEl>
                                      </p:cBhvr>
                                    </p:animEffect>
                                  </p:childTnLst>
                                </p:cTn>
                              </p:par>
                            </p:childTnLst>
                          </p:cTn>
                        </p:par>
                        <p:par>
                          <p:cTn id="8" fill="hold">
                            <p:stCondLst>
                              <p:cond delay="500"/>
                            </p:stCondLst>
                            <p:childTnLst>
                              <p:par>
                                <p:cTn id="9" presetID="41" presetClass="entr" presetSubtype="0" fill="hold" grpId="0" nodeType="afterEffect">
                                  <p:stCondLst>
                                    <p:cond delay="0"/>
                                  </p:stCondLst>
                                  <p:iterate type="lt">
                                    <p:tmPct val="10000"/>
                                  </p:iterate>
                                  <p:childTnLst>
                                    <p:set>
                                      <p:cBhvr>
                                        <p:cTn id="10" dur="1" fill="hold">
                                          <p:stCondLst>
                                            <p:cond delay="0"/>
                                          </p:stCondLst>
                                        </p:cTn>
                                        <p:tgtEl>
                                          <p:spTgt spid="23"/>
                                        </p:tgtEl>
                                        <p:attrNameLst>
                                          <p:attrName>style.visibility</p:attrName>
                                        </p:attrNameLst>
                                      </p:cBhvr>
                                      <p:to>
                                        <p:strVal val="visible"/>
                                      </p:to>
                                    </p:set>
                                    <p:anim calcmode="lin" valueType="num">
                                      <p:cBhvr>
                                        <p:cTn id="11" dur="500" fill="hold"/>
                                        <p:tgtEl>
                                          <p:spTgt spid="23"/>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23"/>
                                        </p:tgtEl>
                                        <p:attrNameLst>
                                          <p:attrName>ppt_y</p:attrName>
                                        </p:attrNameLst>
                                      </p:cBhvr>
                                      <p:tavLst>
                                        <p:tav tm="0">
                                          <p:val>
                                            <p:strVal val="#ppt_y"/>
                                          </p:val>
                                        </p:tav>
                                        <p:tav tm="100000">
                                          <p:val>
                                            <p:strVal val="#ppt_y"/>
                                          </p:val>
                                        </p:tav>
                                      </p:tavLst>
                                    </p:anim>
                                    <p:anim calcmode="lin" valueType="num">
                                      <p:cBhvr>
                                        <p:cTn id="13" dur="500" fill="hold"/>
                                        <p:tgtEl>
                                          <p:spTgt spid="23"/>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23"/>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23"/>
                                        </p:tgtEl>
                                      </p:cBhvr>
                                    </p:animEffect>
                                  </p:childTnLst>
                                </p:cTn>
                              </p:par>
                            </p:childTnLst>
                          </p:cTn>
                        </p:par>
                        <p:par>
                          <p:cTn id="16" fill="hold">
                            <p:stCondLst>
                              <p:cond delay="1100"/>
                            </p:stCondLst>
                            <p:childTnLst>
                              <p:par>
                                <p:cTn id="17" presetID="10" presetClass="entr" presetSubtype="0" fill="hold" nodeType="after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par>
                          <p:cTn id="20" fill="hold">
                            <p:stCondLst>
                              <p:cond delay="1600"/>
                            </p:stCondLst>
                            <p:childTnLst>
                              <p:par>
                                <p:cTn id="21" presetID="2" presetClass="entr" presetSubtype="8" fill="hold" grpId="0" nodeType="afterEffect">
                                  <p:stCondLst>
                                    <p:cond delay="0"/>
                                  </p:stCondLst>
                                  <p:childTnLst>
                                    <p:set>
                                      <p:cBhvr>
                                        <p:cTn id="22" dur="1" fill="hold">
                                          <p:stCondLst>
                                            <p:cond delay="0"/>
                                          </p:stCondLst>
                                        </p:cTn>
                                        <p:tgtEl>
                                          <p:spTgt spid="20"/>
                                        </p:tgtEl>
                                        <p:attrNameLst>
                                          <p:attrName>style.visibility</p:attrName>
                                        </p:attrNameLst>
                                      </p:cBhvr>
                                      <p:to>
                                        <p:strVal val="visible"/>
                                      </p:to>
                                    </p:set>
                                    <p:anim calcmode="lin" valueType="num">
                                      <p:cBhvr additive="base">
                                        <p:cTn id="23" dur="1000" fill="hold"/>
                                        <p:tgtEl>
                                          <p:spTgt spid="20"/>
                                        </p:tgtEl>
                                        <p:attrNameLst>
                                          <p:attrName>ppt_x</p:attrName>
                                        </p:attrNameLst>
                                      </p:cBhvr>
                                      <p:tavLst>
                                        <p:tav tm="0">
                                          <p:val>
                                            <p:strVal val="0-#ppt_w/2"/>
                                          </p:val>
                                        </p:tav>
                                        <p:tav tm="100000">
                                          <p:val>
                                            <p:strVal val="#ppt_x"/>
                                          </p:val>
                                        </p:tav>
                                      </p:tavLst>
                                    </p:anim>
                                    <p:anim calcmode="lin" valueType="num">
                                      <p:cBhvr additive="base">
                                        <p:cTn id="24" dur="1000" fill="hold"/>
                                        <p:tgtEl>
                                          <p:spTgt spid="20"/>
                                        </p:tgtEl>
                                        <p:attrNameLst>
                                          <p:attrName>ppt_y</p:attrName>
                                        </p:attrNameLst>
                                      </p:cBhvr>
                                      <p:tavLst>
                                        <p:tav tm="0">
                                          <p:val>
                                            <p:strVal val="#ppt_y"/>
                                          </p:val>
                                        </p:tav>
                                        <p:tav tm="100000">
                                          <p:val>
                                            <p:strVal val="#ppt_y"/>
                                          </p:val>
                                        </p:tav>
                                      </p:tavLst>
                                    </p:anim>
                                  </p:childTnLst>
                                </p:cTn>
                              </p:par>
                            </p:childTnLst>
                          </p:cTn>
                        </p:par>
                        <p:par>
                          <p:cTn id="25" fill="hold">
                            <p:stCondLst>
                              <p:cond delay="2600"/>
                            </p:stCondLst>
                            <p:childTnLst>
                              <p:par>
                                <p:cTn id="26" presetID="22" presetClass="entr" presetSubtype="8" fill="hold" grpId="0" nodeType="after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wipe(left)">
                                      <p:cBhvr>
                                        <p:cTn id="2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animBg="1"/>
      <p:bldP spid="20" grpId="0" animBg="1"/>
      <p:bldP spid="2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898417" y="197105"/>
            <a:ext cx="6374976" cy="1325563"/>
          </a:xfrm>
        </p:spPr>
        <p:txBody>
          <a:bodyPr/>
          <a:lstStyle/>
          <a:p>
            <a:r>
              <a:rPr lang="zh-TW" altLang="en-US" b="1" dirty="0" smtClean="0">
                <a:solidFill>
                  <a:srgbClr val="6F8E26"/>
                </a:solidFill>
                <a:latin typeface="微软雅黑" panose="020B0503020204020204" pitchFamily="34" charset="-122"/>
                <a:ea typeface="微软雅黑" panose="020B0503020204020204" pitchFamily="34" charset="-122"/>
              </a:rPr>
              <a:t> 維 恩 圖</a:t>
            </a:r>
            <a:endParaRPr lang="zh-TW" altLang="en-US" dirty="0"/>
          </a:p>
        </p:txBody>
      </p:sp>
      <p:grpSp>
        <p:nvGrpSpPr>
          <p:cNvPr id="10" name="Group 4">
            <a:extLst>
              <a:ext uri="{FF2B5EF4-FFF2-40B4-BE49-F238E27FC236}">
                <a16:creationId xmlns:a16="http://schemas.microsoft.com/office/drawing/2014/main" xmlns="" id="{E220914B-EAD4-44D8-B7E7-16EBC713CF32}"/>
              </a:ext>
            </a:extLst>
          </p:cNvPr>
          <p:cNvGrpSpPr>
            <a:grpSpLocks noChangeAspect="1"/>
          </p:cNvGrpSpPr>
          <p:nvPr/>
        </p:nvGrpSpPr>
        <p:grpSpPr bwMode="auto">
          <a:xfrm>
            <a:off x="1161441" y="300995"/>
            <a:ext cx="732827" cy="1008993"/>
            <a:chOff x="1558" y="1280"/>
            <a:chExt cx="1315" cy="1810"/>
          </a:xfrm>
          <a:solidFill>
            <a:schemeClr val="accent1"/>
          </a:solidFill>
        </p:grpSpPr>
        <p:sp>
          <p:nvSpPr>
            <p:cNvPr id="11" name="Freeform 5">
              <a:extLst>
                <a:ext uri="{FF2B5EF4-FFF2-40B4-BE49-F238E27FC236}">
                  <a16:creationId xmlns:a16="http://schemas.microsoft.com/office/drawing/2014/main" xmlns="" id="{0A493B61-CBEE-4373-A2FB-209592249D62}"/>
                </a:ext>
              </a:extLst>
            </p:cNvPr>
            <p:cNvSpPr>
              <a:spLocks/>
            </p:cNvSpPr>
            <p:nvPr/>
          </p:nvSpPr>
          <p:spPr bwMode="auto">
            <a:xfrm>
              <a:off x="1838" y="1280"/>
              <a:ext cx="1035" cy="922"/>
            </a:xfrm>
            <a:custGeom>
              <a:avLst/>
              <a:gdLst>
                <a:gd name="T0" fmla="*/ 9 w 244"/>
                <a:gd name="T1" fmla="*/ 127 h 218"/>
                <a:gd name="T2" fmla="*/ 53 w 244"/>
                <a:gd name="T3" fmla="*/ 203 h 218"/>
                <a:gd name="T4" fmla="*/ 141 w 244"/>
                <a:gd name="T5" fmla="*/ 212 h 218"/>
                <a:gd name="T6" fmla="*/ 209 w 244"/>
                <a:gd name="T7" fmla="*/ 84 h 218"/>
                <a:gd name="T8" fmla="*/ 45 w 244"/>
                <a:gd name="T9" fmla="*/ 42 h 218"/>
                <a:gd name="T10" fmla="*/ 2 w 244"/>
                <a:gd name="T11" fmla="*/ 115 h 218"/>
                <a:gd name="T12" fmla="*/ 44 w 244"/>
                <a:gd name="T13" fmla="*/ 188 h 218"/>
                <a:gd name="T14" fmla="*/ 48 w 244"/>
                <a:gd name="T15" fmla="*/ 181 h 218"/>
                <a:gd name="T16" fmla="*/ 9 w 244"/>
                <a:gd name="T17" fmla="*/ 129 h 218"/>
                <a:gd name="T18" fmla="*/ 53 w 244"/>
                <a:gd name="T19" fmla="*/ 44 h 218"/>
                <a:gd name="T20" fmla="*/ 196 w 244"/>
                <a:gd name="T21" fmla="*/ 80 h 218"/>
                <a:gd name="T22" fmla="*/ 210 w 244"/>
                <a:gd name="T23" fmla="*/ 155 h 218"/>
                <a:gd name="T24" fmla="*/ 141 w 244"/>
                <a:gd name="T25" fmla="*/ 205 h 218"/>
                <a:gd name="T26" fmla="*/ 63 w 244"/>
                <a:gd name="T27" fmla="*/ 199 h 218"/>
                <a:gd name="T28" fmla="*/ 16 w 244"/>
                <a:gd name="T29" fmla="*/ 125 h 218"/>
                <a:gd name="T30" fmla="*/ 9 w 244"/>
                <a:gd name="T31" fmla="*/ 127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4" h="218">
                  <a:moveTo>
                    <a:pt x="9" y="127"/>
                  </a:moveTo>
                  <a:cubicBezTo>
                    <a:pt x="6" y="163"/>
                    <a:pt x="21" y="188"/>
                    <a:pt x="53" y="203"/>
                  </a:cubicBezTo>
                  <a:cubicBezTo>
                    <a:pt x="80" y="216"/>
                    <a:pt x="112" y="218"/>
                    <a:pt x="141" y="212"/>
                  </a:cubicBezTo>
                  <a:cubicBezTo>
                    <a:pt x="201" y="200"/>
                    <a:pt x="244" y="141"/>
                    <a:pt x="209" y="84"/>
                  </a:cubicBezTo>
                  <a:cubicBezTo>
                    <a:pt x="177" y="33"/>
                    <a:pt x="97" y="0"/>
                    <a:pt x="45" y="42"/>
                  </a:cubicBezTo>
                  <a:cubicBezTo>
                    <a:pt x="24" y="59"/>
                    <a:pt x="2" y="86"/>
                    <a:pt x="2" y="115"/>
                  </a:cubicBezTo>
                  <a:cubicBezTo>
                    <a:pt x="1" y="147"/>
                    <a:pt x="21" y="168"/>
                    <a:pt x="44" y="188"/>
                  </a:cubicBezTo>
                  <a:cubicBezTo>
                    <a:pt x="47" y="190"/>
                    <a:pt x="51" y="184"/>
                    <a:pt x="48" y="181"/>
                  </a:cubicBezTo>
                  <a:cubicBezTo>
                    <a:pt x="32" y="166"/>
                    <a:pt x="16" y="151"/>
                    <a:pt x="9" y="129"/>
                  </a:cubicBezTo>
                  <a:cubicBezTo>
                    <a:pt x="0" y="96"/>
                    <a:pt x="28" y="62"/>
                    <a:pt x="53" y="44"/>
                  </a:cubicBezTo>
                  <a:cubicBezTo>
                    <a:pt x="100" y="10"/>
                    <a:pt x="163" y="41"/>
                    <a:pt x="196" y="80"/>
                  </a:cubicBezTo>
                  <a:cubicBezTo>
                    <a:pt x="215" y="101"/>
                    <a:pt x="221" y="129"/>
                    <a:pt x="210" y="155"/>
                  </a:cubicBezTo>
                  <a:cubicBezTo>
                    <a:pt x="199" y="183"/>
                    <a:pt x="168" y="198"/>
                    <a:pt x="141" y="205"/>
                  </a:cubicBezTo>
                  <a:cubicBezTo>
                    <a:pt x="115" y="211"/>
                    <a:pt x="88" y="207"/>
                    <a:pt x="63" y="199"/>
                  </a:cubicBezTo>
                  <a:cubicBezTo>
                    <a:pt x="30" y="187"/>
                    <a:pt x="13" y="160"/>
                    <a:pt x="16" y="125"/>
                  </a:cubicBezTo>
                  <a:cubicBezTo>
                    <a:pt x="16" y="120"/>
                    <a:pt x="9" y="124"/>
                    <a:pt x="9" y="12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sp>
          <p:nvSpPr>
            <p:cNvPr id="12" name="Freeform 6">
              <a:extLst>
                <a:ext uri="{FF2B5EF4-FFF2-40B4-BE49-F238E27FC236}">
                  <a16:creationId xmlns:a16="http://schemas.microsoft.com/office/drawing/2014/main" xmlns="" id="{3B22D548-17FC-4B4F-B342-CC310700F639}"/>
                </a:ext>
              </a:extLst>
            </p:cNvPr>
            <p:cNvSpPr>
              <a:spLocks/>
            </p:cNvSpPr>
            <p:nvPr/>
          </p:nvSpPr>
          <p:spPr bwMode="auto">
            <a:xfrm>
              <a:off x="1775" y="2126"/>
              <a:ext cx="670" cy="537"/>
            </a:xfrm>
            <a:custGeom>
              <a:avLst/>
              <a:gdLst>
                <a:gd name="T0" fmla="*/ 64 w 158"/>
                <a:gd name="T1" fmla="*/ 3 h 127"/>
                <a:gd name="T2" fmla="*/ 32 w 158"/>
                <a:gd name="T3" fmla="*/ 38 h 127"/>
                <a:gd name="T4" fmla="*/ 7 w 158"/>
                <a:gd name="T5" fmla="*/ 76 h 127"/>
                <a:gd name="T6" fmla="*/ 60 w 158"/>
                <a:gd name="T7" fmla="*/ 115 h 127"/>
                <a:gd name="T8" fmla="*/ 139 w 158"/>
                <a:gd name="T9" fmla="*/ 103 h 127"/>
                <a:gd name="T10" fmla="*/ 153 w 158"/>
                <a:gd name="T11" fmla="*/ 5 h 127"/>
                <a:gd name="T12" fmla="*/ 146 w 158"/>
                <a:gd name="T13" fmla="*/ 8 h 127"/>
                <a:gd name="T14" fmla="*/ 142 w 158"/>
                <a:gd name="T15" fmla="*/ 76 h 127"/>
                <a:gd name="T16" fmla="*/ 100 w 158"/>
                <a:gd name="T17" fmla="*/ 111 h 127"/>
                <a:gd name="T18" fmla="*/ 75 w 158"/>
                <a:gd name="T19" fmla="*/ 109 h 127"/>
                <a:gd name="T20" fmla="*/ 15 w 158"/>
                <a:gd name="T21" fmla="*/ 84 h 127"/>
                <a:gd name="T22" fmla="*/ 37 w 158"/>
                <a:gd name="T23" fmla="*/ 41 h 127"/>
                <a:gd name="T24" fmla="*/ 66 w 158"/>
                <a:gd name="T25" fmla="*/ 10 h 127"/>
                <a:gd name="T26" fmla="*/ 64 w 158"/>
                <a:gd name="T27" fmla="*/ 3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8" h="127">
                  <a:moveTo>
                    <a:pt x="64" y="3"/>
                  </a:moveTo>
                  <a:cubicBezTo>
                    <a:pt x="51" y="12"/>
                    <a:pt x="42" y="26"/>
                    <a:pt x="32" y="38"/>
                  </a:cubicBezTo>
                  <a:cubicBezTo>
                    <a:pt x="22" y="50"/>
                    <a:pt x="12" y="61"/>
                    <a:pt x="7" y="76"/>
                  </a:cubicBezTo>
                  <a:cubicBezTo>
                    <a:pt x="0" y="104"/>
                    <a:pt x="42" y="113"/>
                    <a:pt x="60" y="115"/>
                  </a:cubicBezTo>
                  <a:cubicBezTo>
                    <a:pt x="86" y="118"/>
                    <a:pt x="121" y="127"/>
                    <a:pt x="139" y="103"/>
                  </a:cubicBezTo>
                  <a:cubicBezTo>
                    <a:pt x="158" y="77"/>
                    <a:pt x="151" y="35"/>
                    <a:pt x="153" y="5"/>
                  </a:cubicBezTo>
                  <a:cubicBezTo>
                    <a:pt x="153" y="0"/>
                    <a:pt x="146" y="4"/>
                    <a:pt x="146" y="8"/>
                  </a:cubicBezTo>
                  <a:cubicBezTo>
                    <a:pt x="145" y="30"/>
                    <a:pt x="147" y="54"/>
                    <a:pt x="142" y="76"/>
                  </a:cubicBezTo>
                  <a:cubicBezTo>
                    <a:pt x="138" y="97"/>
                    <a:pt x="125" y="113"/>
                    <a:pt x="100" y="111"/>
                  </a:cubicBezTo>
                  <a:cubicBezTo>
                    <a:pt x="92" y="110"/>
                    <a:pt x="83" y="110"/>
                    <a:pt x="75" y="109"/>
                  </a:cubicBezTo>
                  <a:cubicBezTo>
                    <a:pt x="54" y="108"/>
                    <a:pt x="24" y="106"/>
                    <a:pt x="15" y="84"/>
                  </a:cubicBezTo>
                  <a:cubicBezTo>
                    <a:pt x="9" y="70"/>
                    <a:pt x="29" y="51"/>
                    <a:pt x="37" y="41"/>
                  </a:cubicBezTo>
                  <a:cubicBezTo>
                    <a:pt x="46" y="30"/>
                    <a:pt x="54" y="18"/>
                    <a:pt x="66" y="10"/>
                  </a:cubicBezTo>
                  <a:cubicBezTo>
                    <a:pt x="70" y="7"/>
                    <a:pt x="69" y="0"/>
                    <a:pt x="64"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sp>
          <p:nvSpPr>
            <p:cNvPr id="13" name="Freeform 7">
              <a:extLst>
                <a:ext uri="{FF2B5EF4-FFF2-40B4-BE49-F238E27FC236}">
                  <a16:creationId xmlns:a16="http://schemas.microsoft.com/office/drawing/2014/main" xmlns="" id="{7E3639C4-8F5B-46A4-8162-7D9D2FFB4F4A}"/>
                </a:ext>
              </a:extLst>
            </p:cNvPr>
            <p:cNvSpPr>
              <a:spLocks/>
            </p:cNvSpPr>
            <p:nvPr/>
          </p:nvSpPr>
          <p:spPr bwMode="auto">
            <a:xfrm>
              <a:off x="1787" y="2562"/>
              <a:ext cx="365" cy="528"/>
            </a:xfrm>
            <a:custGeom>
              <a:avLst/>
              <a:gdLst>
                <a:gd name="T0" fmla="*/ 35 w 86"/>
                <a:gd name="T1" fmla="*/ 8 h 125"/>
                <a:gd name="T2" fmla="*/ 35 w 86"/>
                <a:gd name="T3" fmla="*/ 5 h 125"/>
                <a:gd name="T4" fmla="*/ 28 w 86"/>
                <a:gd name="T5" fmla="*/ 8 h 125"/>
                <a:gd name="T6" fmla="*/ 52 w 86"/>
                <a:gd name="T7" fmla="*/ 54 h 125"/>
                <a:gd name="T8" fmla="*/ 67 w 86"/>
                <a:gd name="T9" fmla="*/ 80 h 125"/>
                <a:gd name="T10" fmla="*/ 46 w 86"/>
                <a:gd name="T11" fmla="*/ 88 h 125"/>
                <a:gd name="T12" fmla="*/ 10 w 86"/>
                <a:gd name="T13" fmla="*/ 111 h 125"/>
                <a:gd name="T14" fmla="*/ 68 w 86"/>
                <a:gd name="T15" fmla="*/ 110 h 125"/>
                <a:gd name="T16" fmla="*/ 86 w 86"/>
                <a:gd name="T17" fmla="*/ 95 h 125"/>
                <a:gd name="T18" fmla="*/ 60 w 86"/>
                <a:gd name="T19" fmla="*/ 84 h 125"/>
                <a:gd name="T20" fmla="*/ 59 w 86"/>
                <a:gd name="T21" fmla="*/ 91 h 125"/>
                <a:gd name="T22" fmla="*/ 63 w 86"/>
                <a:gd name="T23" fmla="*/ 91 h 125"/>
                <a:gd name="T24" fmla="*/ 68 w 86"/>
                <a:gd name="T25" fmla="*/ 103 h 125"/>
                <a:gd name="T26" fmla="*/ 52 w 86"/>
                <a:gd name="T27" fmla="*/ 107 h 125"/>
                <a:gd name="T28" fmla="*/ 28 w 86"/>
                <a:gd name="T29" fmla="*/ 109 h 125"/>
                <a:gd name="T30" fmla="*/ 21 w 86"/>
                <a:gd name="T31" fmla="*/ 98 h 125"/>
                <a:gd name="T32" fmla="*/ 37 w 86"/>
                <a:gd name="T33" fmla="*/ 95 h 125"/>
                <a:gd name="T34" fmla="*/ 70 w 86"/>
                <a:gd name="T35" fmla="*/ 95 h 125"/>
                <a:gd name="T36" fmla="*/ 73 w 86"/>
                <a:gd name="T37" fmla="*/ 74 h 125"/>
                <a:gd name="T38" fmla="*/ 35 w 86"/>
                <a:gd name="T39" fmla="*/ 4 h 125"/>
                <a:gd name="T40" fmla="*/ 28 w 86"/>
                <a:gd name="T41" fmla="*/ 7 h 125"/>
                <a:gd name="T42" fmla="*/ 28 w 86"/>
                <a:gd name="T43" fmla="*/ 10 h 125"/>
                <a:gd name="T44" fmla="*/ 35 w 86"/>
                <a:gd name="T45" fmla="*/ 8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6" h="125">
                  <a:moveTo>
                    <a:pt x="35" y="8"/>
                  </a:moveTo>
                  <a:cubicBezTo>
                    <a:pt x="35" y="7"/>
                    <a:pt x="35" y="6"/>
                    <a:pt x="35" y="5"/>
                  </a:cubicBezTo>
                  <a:cubicBezTo>
                    <a:pt x="33" y="6"/>
                    <a:pt x="31" y="7"/>
                    <a:pt x="28" y="8"/>
                  </a:cubicBezTo>
                  <a:cubicBezTo>
                    <a:pt x="32" y="23"/>
                    <a:pt x="44" y="40"/>
                    <a:pt x="52" y="54"/>
                  </a:cubicBezTo>
                  <a:cubicBezTo>
                    <a:pt x="57" y="62"/>
                    <a:pt x="61" y="72"/>
                    <a:pt x="67" y="80"/>
                  </a:cubicBezTo>
                  <a:cubicBezTo>
                    <a:pt x="77" y="92"/>
                    <a:pt x="51" y="88"/>
                    <a:pt x="46" y="88"/>
                  </a:cubicBezTo>
                  <a:cubicBezTo>
                    <a:pt x="34" y="88"/>
                    <a:pt x="0" y="91"/>
                    <a:pt x="10" y="111"/>
                  </a:cubicBezTo>
                  <a:cubicBezTo>
                    <a:pt x="17" y="125"/>
                    <a:pt x="57" y="113"/>
                    <a:pt x="68" y="110"/>
                  </a:cubicBezTo>
                  <a:cubicBezTo>
                    <a:pt x="74" y="109"/>
                    <a:pt x="86" y="102"/>
                    <a:pt x="86" y="95"/>
                  </a:cubicBezTo>
                  <a:cubicBezTo>
                    <a:pt x="85" y="83"/>
                    <a:pt x="69" y="84"/>
                    <a:pt x="60" y="84"/>
                  </a:cubicBezTo>
                  <a:cubicBezTo>
                    <a:pt x="57" y="84"/>
                    <a:pt x="54" y="91"/>
                    <a:pt x="59" y="91"/>
                  </a:cubicBezTo>
                  <a:cubicBezTo>
                    <a:pt x="60" y="91"/>
                    <a:pt x="62" y="91"/>
                    <a:pt x="63" y="91"/>
                  </a:cubicBezTo>
                  <a:cubicBezTo>
                    <a:pt x="74" y="89"/>
                    <a:pt x="75" y="93"/>
                    <a:pt x="68" y="103"/>
                  </a:cubicBezTo>
                  <a:cubicBezTo>
                    <a:pt x="63" y="105"/>
                    <a:pt x="57" y="106"/>
                    <a:pt x="52" y="107"/>
                  </a:cubicBezTo>
                  <a:cubicBezTo>
                    <a:pt x="44" y="108"/>
                    <a:pt x="36" y="109"/>
                    <a:pt x="28" y="109"/>
                  </a:cubicBezTo>
                  <a:cubicBezTo>
                    <a:pt x="26" y="109"/>
                    <a:pt x="4" y="105"/>
                    <a:pt x="21" y="98"/>
                  </a:cubicBezTo>
                  <a:cubicBezTo>
                    <a:pt x="26" y="96"/>
                    <a:pt x="32" y="96"/>
                    <a:pt x="37" y="95"/>
                  </a:cubicBezTo>
                  <a:cubicBezTo>
                    <a:pt x="48" y="94"/>
                    <a:pt x="59" y="96"/>
                    <a:pt x="70" y="95"/>
                  </a:cubicBezTo>
                  <a:cubicBezTo>
                    <a:pt x="82" y="94"/>
                    <a:pt x="76" y="80"/>
                    <a:pt x="73" y="74"/>
                  </a:cubicBezTo>
                  <a:cubicBezTo>
                    <a:pt x="60" y="54"/>
                    <a:pt x="40" y="28"/>
                    <a:pt x="35" y="4"/>
                  </a:cubicBezTo>
                  <a:cubicBezTo>
                    <a:pt x="34" y="0"/>
                    <a:pt x="28" y="4"/>
                    <a:pt x="28" y="7"/>
                  </a:cubicBezTo>
                  <a:cubicBezTo>
                    <a:pt x="28" y="8"/>
                    <a:pt x="28" y="9"/>
                    <a:pt x="28" y="10"/>
                  </a:cubicBezTo>
                  <a:cubicBezTo>
                    <a:pt x="28" y="15"/>
                    <a:pt x="35" y="11"/>
                    <a:pt x="35"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sp>
          <p:nvSpPr>
            <p:cNvPr id="14" name="Freeform 8">
              <a:extLst>
                <a:ext uri="{FF2B5EF4-FFF2-40B4-BE49-F238E27FC236}">
                  <a16:creationId xmlns:a16="http://schemas.microsoft.com/office/drawing/2014/main" xmlns="" id="{872756FB-CB07-4C24-812D-6D9379776695}"/>
                </a:ext>
              </a:extLst>
            </p:cNvPr>
            <p:cNvSpPr>
              <a:spLocks/>
            </p:cNvSpPr>
            <p:nvPr/>
          </p:nvSpPr>
          <p:spPr bwMode="auto">
            <a:xfrm>
              <a:off x="2228" y="2591"/>
              <a:ext cx="276" cy="474"/>
            </a:xfrm>
            <a:custGeom>
              <a:avLst/>
              <a:gdLst>
                <a:gd name="T0" fmla="*/ 2 w 65"/>
                <a:gd name="T1" fmla="*/ 8 h 112"/>
                <a:gd name="T2" fmla="*/ 26 w 65"/>
                <a:gd name="T3" fmla="*/ 44 h 112"/>
                <a:gd name="T4" fmla="*/ 50 w 65"/>
                <a:gd name="T5" fmla="*/ 85 h 112"/>
                <a:gd name="T6" fmla="*/ 55 w 65"/>
                <a:gd name="T7" fmla="*/ 79 h 112"/>
                <a:gd name="T8" fmla="*/ 12 w 65"/>
                <a:gd name="T9" fmla="*/ 85 h 112"/>
                <a:gd name="T10" fmla="*/ 18 w 65"/>
                <a:gd name="T11" fmla="*/ 103 h 112"/>
                <a:gd name="T12" fmla="*/ 64 w 65"/>
                <a:gd name="T13" fmla="*/ 79 h 112"/>
                <a:gd name="T14" fmla="*/ 58 w 65"/>
                <a:gd name="T15" fmla="*/ 79 h 112"/>
                <a:gd name="T16" fmla="*/ 32 w 65"/>
                <a:gd name="T17" fmla="*/ 98 h 112"/>
                <a:gd name="T18" fmla="*/ 25 w 65"/>
                <a:gd name="T19" fmla="*/ 97 h 112"/>
                <a:gd name="T20" fmla="*/ 27 w 65"/>
                <a:gd name="T21" fmla="*/ 86 h 112"/>
                <a:gd name="T22" fmla="*/ 51 w 65"/>
                <a:gd name="T23" fmla="*/ 87 h 112"/>
                <a:gd name="T24" fmla="*/ 56 w 65"/>
                <a:gd name="T25" fmla="*/ 81 h 112"/>
                <a:gd name="T26" fmla="*/ 38 w 65"/>
                <a:gd name="T27" fmla="*/ 49 h 112"/>
                <a:gd name="T28" fmla="*/ 8 w 65"/>
                <a:gd name="T29" fmla="*/ 3 h 112"/>
                <a:gd name="T30" fmla="*/ 2 w 65"/>
                <a:gd name="T31" fmla="*/ 8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5" h="112">
                  <a:moveTo>
                    <a:pt x="2" y="8"/>
                  </a:moveTo>
                  <a:cubicBezTo>
                    <a:pt x="10" y="20"/>
                    <a:pt x="18" y="32"/>
                    <a:pt x="26" y="44"/>
                  </a:cubicBezTo>
                  <a:cubicBezTo>
                    <a:pt x="34" y="56"/>
                    <a:pt x="46" y="71"/>
                    <a:pt x="50" y="85"/>
                  </a:cubicBezTo>
                  <a:cubicBezTo>
                    <a:pt x="51" y="83"/>
                    <a:pt x="53" y="81"/>
                    <a:pt x="55" y="79"/>
                  </a:cubicBezTo>
                  <a:cubicBezTo>
                    <a:pt x="40" y="78"/>
                    <a:pt x="23" y="75"/>
                    <a:pt x="12" y="85"/>
                  </a:cubicBezTo>
                  <a:cubicBezTo>
                    <a:pt x="5" y="92"/>
                    <a:pt x="12" y="100"/>
                    <a:pt x="18" y="103"/>
                  </a:cubicBezTo>
                  <a:cubicBezTo>
                    <a:pt x="36" y="112"/>
                    <a:pt x="61" y="99"/>
                    <a:pt x="64" y="79"/>
                  </a:cubicBezTo>
                  <a:cubicBezTo>
                    <a:pt x="65" y="74"/>
                    <a:pt x="58" y="75"/>
                    <a:pt x="58" y="79"/>
                  </a:cubicBezTo>
                  <a:cubicBezTo>
                    <a:pt x="56" y="93"/>
                    <a:pt x="44" y="98"/>
                    <a:pt x="32" y="98"/>
                  </a:cubicBezTo>
                  <a:cubicBezTo>
                    <a:pt x="29" y="98"/>
                    <a:pt x="27" y="97"/>
                    <a:pt x="25" y="97"/>
                  </a:cubicBezTo>
                  <a:cubicBezTo>
                    <a:pt x="16" y="95"/>
                    <a:pt x="17" y="92"/>
                    <a:pt x="27" y="86"/>
                  </a:cubicBezTo>
                  <a:cubicBezTo>
                    <a:pt x="34" y="84"/>
                    <a:pt x="44" y="86"/>
                    <a:pt x="51" y="87"/>
                  </a:cubicBezTo>
                  <a:cubicBezTo>
                    <a:pt x="54" y="87"/>
                    <a:pt x="57" y="84"/>
                    <a:pt x="56" y="81"/>
                  </a:cubicBezTo>
                  <a:cubicBezTo>
                    <a:pt x="53" y="70"/>
                    <a:pt x="44" y="59"/>
                    <a:pt x="38" y="49"/>
                  </a:cubicBezTo>
                  <a:cubicBezTo>
                    <a:pt x="29" y="33"/>
                    <a:pt x="18" y="18"/>
                    <a:pt x="8" y="3"/>
                  </a:cubicBezTo>
                  <a:cubicBezTo>
                    <a:pt x="5" y="0"/>
                    <a:pt x="0" y="5"/>
                    <a:pt x="2"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sp>
          <p:nvSpPr>
            <p:cNvPr id="15" name="Freeform 9">
              <a:extLst>
                <a:ext uri="{FF2B5EF4-FFF2-40B4-BE49-F238E27FC236}">
                  <a16:creationId xmlns:a16="http://schemas.microsoft.com/office/drawing/2014/main" xmlns="" id="{97B16132-325D-4C6F-9741-960F1D098914}"/>
                </a:ext>
              </a:extLst>
            </p:cNvPr>
            <p:cNvSpPr>
              <a:spLocks/>
            </p:cNvSpPr>
            <p:nvPr/>
          </p:nvSpPr>
          <p:spPr bwMode="auto">
            <a:xfrm>
              <a:off x="1783" y="2164"/>
              <a:ext cx="598" cy="355"/>
            </a:xfrm>
            <a:custGeom>
              <a:avLst/>
              <a:gdLst>
                <a:gd name="T0" fmla="*/ 50 w 141"/>
                <a:gd name="T1" fmla="*/ 10 h 84"/>
                <a:gd name="T2" fmla="*/ 52 w 141"/>
                <a:gd name="T3" fmla="*/ 6 h 84"/>
                <a:gd name="T4" fmla="*/ 48 w 141"/>
                <a:gd name="T5" fmla="*/ 2 h 84"/>
                <a:gd name="T6" fmla="*/ 13 w 141"/>
                <a:gd name="T7" fmla="*/ 25 h 84"/>
                <a:gd name="T8" fmla="*/ 1 w 141"/>
                <a:gd name="T9" fmla="*/ 35 h 84"/>
                <a:gd name="T10" fmla="*/ 2 w 141"/>
                <a:gd name="T11" fmla="*/ 39 h 84"/>
                <a:gd name="T12" fmla="*/ 82 w 141"/>
                <a:gd name="T13" fmla="*/ 65 h 84"/>
                <a:gd name="T14" fmla="*/ 120 w 141"/>
                <a:gd name="T15" fmla="*/ 66 h 84"/>
                <a:gd name="T16" fmla="*/ 85 w 141"/>
                <a:gd name="T17" fmla="*/ 61 h 84"/>
                <a:gd name="T18" fmla="*/ 92 w 141"/>
                <a:gd name="T19" fmla="*/ 57 h 84"/>
                <a:gd name="T20" fmla="*/ 106 w 141"/>
                <a:gd name="T21" fmla="*/ 54 h 84"/>
                <a:gd name="T22" fmla="*/ 89 w 141"/>
                <a:gd name="T23" fmla="*/ 60 h 84"/>
                <a:gd name="T24" fmla="*/ 87 w 141"/>
                <a:gd name="T25" fmla="*/ 56 h 84"/>
                <a:gd name="T26" fmla="*/ 25 w 141"/>
                <a:gd name="T27" fmla="*/ 41 h 84"/>
                <a:gd name="T28" fmla="*/ 11 w 141"/>
                <a:gd name="T29" fmla="*/ 35 h 84"/>
                <a:gd name="T30" fmla="*/ 15 w 141"/>
                <a:gd name="T31" fmla="*/ 31 h 84"/>
                <a:gd name="T32" fmla="*/ 50 w 141"/>
                <a:gd name="T33" fmla="*/ 9 h 84"/>
                <a:gd name="T34" fmla="*/ 46 w 141"/>
                <a:gd name="T35" fmla="*/ 5 h 84"/>
                <a:gd name="T36" fmla="*/ 44 w 141"/>
                <a:gd name="T37" fmla="*/ 9 h 84"/>
                <a:gd name="T38" fmla="*/ 50 w 141"/>
                <a:gd name="T39" fmla="*/ 1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1" h="84">
                  <a:moveTo>
                    <a:pt x="50" y="10"/>
                  </a:moveTo>
                  <a:cubicBezTo>
                    <a:pt x="51" y="9"/>
                    <a:pt x="51" y="8"/>
                    <a:pt x="52" y="6"/>
                  </a:cubicBezTo>
                  <a:cubicBezTo>
                    <a:pt x="52" y="4"/>
                    <a:pt x="51" y="0"/>
                    <a:pt x="48" y="2"/>
                  </a:cubicBezTo>
                  <a:cubicBezTo>
                    <a:pt x="36" y="10"/>
                    <a:pt x="25" y="18"/>
                    <a:pt x="13" y="25"/>
                  </a:cubicBezTo>
                  <a:cubicBezTo>
                    <a:pt x="8" y="28"/>
                    <a:pt x="3" y="29"/>
                    <a:pt x="1" y="35"/>
                  </a:cubicBezTo>
                  <a:cubicBezTo>
                    <a:pt x="0" y="36"/>
                    <a:pt x="0" y="38"/>
                    <a:pt x="2" y="39"/>
                  </a:cubicBezTo>
                  <a:cubicBezTo>
                    <a:pt x="10" y="46"/>
                    <a:pt x="82" y="64"/>
                    <a:pt x="82" y="65"/>
                  </a:cubicBezTo>
                  <a:cubicBezTo>
                    <a:pt x="77" y="84"/>
                    <a:pt x="115" y="73"/>
                    <a:pt x="120" y="66"/>
                  </a:cubicBezTo>
                  <a:cubicBezTo>
                    <a:pt x="141" y="41"/>
                    <a:pt x="80" y="41"/>
                    <a:pt x="85" y="61"/>
                  </a:cubicBezTo>
                  <a:cubicBezTo>
                    <a:pt x="87" y="65"/>
                    <a:pt x="93" y="60"/>
                    <a:pt x="92" y="57"/>
                  </a:cubicBezTo>
                  <a:cubicBezTo>
                    <a:pt x="91" y="55"/>
                    <a:pt x="104" y="54"/>
                    <a:pt x="106" y="54"/>
                  </a:cubicBezTo>
                  <a:cubicBezTo>
                    <a:pt x="138" y="53"/>
                    <a:pt x="84" y="81"/>
                    <a:pt x="89" y="60"/>
                  </a:cubicBezTo>
                  <a:cubicBezTo>
                    <a:pt x="90" y="58"/>
                    <a:pt x="89" y="56"/>
                    <a:pt x="87" y="56"/>
                  </a:cubicBezTo>
                  <a:cubicBezTo>
                    <a:pt x="66" y="56"/>
                    <a:pt x="46" y="45"/>
                    <a:pt x="25" y="41"/>
                  </a:cubicBezTo>
                  <a:cubicBezTo>
                    <a:pt x="20" y="40"/>
                    <a:pt x="15" y="38"/>
                    <a:pt x="11" y="35"/>
                  </a:cubicBezTo>
                  <a:cubicBezTo>
                    <a:pt x="7" y="33"/>
                    <a:pt x="10" y="34"/>
                    <a:pt x="15" y="31"/>
                  </a:cubicBezTo>
                  <a:cubicBezTo>
                    <a:pt x="27" y="24"/>
                    <a:pt x="38" y="16"/>
                    <a:pt x="50" y="9"/>
                  </a:cubicBezTo>
                  <a:cubicBezTo>
                    <a:pt x="48" y="7"/>
                    <a:pt x="47" y="6"/>
                    <a:pt x="46" y="5"/>
                  </a:cubicBezTo>
                  <a:cubicBezTo>
                    <a:pt x="45" y="6"/>
                    <a:pt x="45" y="7"/>
                    <a:pt x="44" y="9"/>
                  </a:cubicBezTo>
                  <a:cubicBezTo>
                    <a:pt x="43" y="14"/>
                    <a:pt x="49" y="15"/>
                    <a:pt x="50"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sp>
          <p:nvSpPr>
            <p:cNvPr id="16" name="Freeform 10">
              <a:extLst>
                <a:ext uri="{FF2B5EF4-FFF2-40B4-BE49-F238E27FC236}">
                  <a16:creationId xmlns:a16="http://schemas.microsoft.com/office/drawing/2014/main" xmlns="" id="{6EFD52DB-9C7C-4BAF-A8CC-9F5F0523F3D4}"/>
                </a:ext>
              </a:extLst>
            </p:cNvPr>
            <p:cNvSpPr>
              <a:spLocks/>
            </p:cNvSpPr>
            <p:nvPr/>
          </p:nvSpPr>
          <p:spPr bwMode="auto">
            <a:xfrm>
              <a:off x="2347" y="2227"/>
              <a:ext cx="496" cy="267"/>
            </a:xfrm>
            <a:custGeom>
              <a:avLst/>
              <a:gdLst>
                <a:gd name="T0" fmla="*/ 14 w 117"/>
                <a:gd name="T1" fmla="*/ 9 h 63"/>
                <a:gd name="T2" fmla="*/ 14 w 117"/>
                <a:gd name="T3" fmla="*/ 5 h 63"/>
                <a:gd name="T4" fmla="*/ 7 w 117"/>
                <a:gd name="T5" fmla="*/ 8 h 63"/>
                <a:gd name="T6" fmla="*/ 16 w 117"/>
                <a:gd name="T7" fmla="*/ 42 h 63"/>
                <a:gd name="T8" fmla="*/ 80 w 117"/>
                <a:gd name="T9" fmla="*/ 55 h 63"/>
                <a:gd name="T10" fmla="*/ 82 w 117"/>
                <a:gd name="T11" fmla="*/ 48 h 63"/>
                <a:gd name="T12" fmla="*/ 80 w 117"/>
                <a:gd name="T13" fmla="*/ 48 h 63"/>
                <a:gd name="T14" fmla="*/ 77 w 117"/>
                <a:gd name="T15" fmla="*/ 55 h 63"/>
                <a:gd name="T16" fmla="*/ 116 w 117"/>
                <a:gd name="T17" fmla="*/ 43 h 63"/>
                <a:gd name="T18" fmla="*/ 116 w 117"/>
                <a:gd name="T19" fmla="*/ 40 h 63"/>
                <a:gd name="T20" fmla="*/ 76 w 117"/>
                <a:gd name="T21" fmla="*/ 48 h 63"/>
                <a:gd name="T22" fmla="*/ 109 w 117"/>
                <a:gd name="T23" fmla="*/ 51 h 63"/>
                <a:gd name="T24" fmla="*/ 109 w 117"/>
                <a:gd name="T25" fmla="*/ 44 h 63"/>
                <a:gd name="T26" fmla="*/ 102 w 117"/>
                <a:gd name="T27" fmla="*/ 46 h 63"/>
                <a:gd name="T28" fmla="*/ 91 w 117"/>
                <a:gd name="T29" fmla="*/ 48 h 63"/>
                <a:gd name="T30" fmla="*/ 91 w 117"/>
                <a:gd name="T31" fmla="*/ 45 h 63"/>
                <a:gd name="T32" fmla="*/ 82 w 117"/>
                <a:gd name="T33" fmla="*/ 48 h 63"/>
                <a:gd name="T34" fmla="*/ 79 w 117"/>
                <a:gd name="T35" fmla="*/ 55 h 63"/>
                <a:gd name="T36" fmla="*/ 80 w 117"/>
                <a:gd name="T37" fmla="*/ 55 h 63"/>
                <a:gd name="T38" fmla="*/ 82 w 117"/>
                <a:gd name="T39" fmla="*/ 48 h 63"/>
                <a:gd name="T40" fmla="*/ 35 w 117"/>
                <a:gd name="T41" fmla="*/ 40 h 63"/>
                <a:gd name="T42" fmla="*/ 12 w 117"/>
                <a:gd name="T43" fmla="*/ 23 h 63"/>
                <a:gd name="T44" fmla="*/ 14 w 117"/>
                <a:gd name="T45" fmla="*/ 5 h 63"/>
                <a:gd name="T46" fmla="*/ 7 w 117"/>
                <a:gd name="T47" fmla="*/ 8 h 63"/>
                <a:gd name="T48" fmla="*/ 7 w 117"/>
                <a:gd name="T49" fmla="*/ 12 h 63"/>
                <a:gd name="T50" fmla="*/ 14 w 117"/>
                <a:gd name="T51" fmla="*/ 9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7" h="63">
                  <a:moveTo>
                    <a:pt x="14" y="9"/>
                  </a:moveTo>
                  <a:cubicBezTo>
                    <a:pt x="14" y="8"/>
                    <a:pt x="14" y="7"/>
                    <a:pt x="14" y="5"/>
                  </a:cubicBezTo>
                  <a:cubicBezTo>
                    <a:pt x="14" y="0"/>
                    <a:pt x="7" y="4"/>
                    <a:pt x="7" y="8"/>
                  </a:cubicBezTo>
                  <a:cubicBezTo>
                    <a:pt x="7" y="20"/>
                    <a:pt x="0" y="36"/>
                    <a:pt x="16" y="42"/>
                  </a:cubicBezTo>
                  <a:cubicBezTo>
                    <a:pt x="38" y="49"/>
                    <a:pt x="58" y="55"/>
                    <a:pt x="80" y="55"/>
                  </a:cubicBezTo>
                  <a:cubicBezTo>
                    <a:pt x="84" y="55"/>
                    <a:pt x="86" y="48"/>
                    <a:pt x="82" y="48"/>
                  </a:cubicBezTo>
                  <a:cubicBezTo>
                    <a:pt x="81" y="48"/>
                    <a:pt x="81" y="48"/>
                    <a:pt x="80" y="48"/>
                  </a:cubicBezTo>
                  <a:cubicBezTo>
                    <a:pt x="78" y="48"/>
                    <a:pt x="74" y="53"/>
                    <a:pt x="77" y="55"/>
                  </a:cubicBezTo>
                  <a:cubicBezTo>
                    <a:pt x="87" y="62"/>
                    <a:pt x="111" y="54"/>
                    <a:pt x="116" y="43"/>
                  </a:cubicBezTo>
                  <a:cubicBezTo>
                    <a:pt x="116" y="42"/>
                    <a:pt x="116" y="40"/>
                    <a:pt x="116" y="40"/>
                  </a:cubicBezTo>
                  <a:cubicBezTo>
                    <a:pt x="108" y="32"/>
                    <a:pt x="79" y="35"/>
                    <a:pt x="76" y="48"/>
                  </a:cubicBezTo>
                  <a:cubicBezTo>
                    <a:pt x="73" y="63"/>
                    <a:pt x="103" y="53"/>
                    <a:pt x="109" y="51"/>
                  </a:cubicBezTo>
                  <a:cubicBezTo>
                    <a:pt x="113" y="50"/>
                    <a:pt x="114" y="43"/>
                    <a:pt x="109" y="44"/>
                  </a:cubicBezTo>
                  <a:cubicBezTo>
                    <a:pt x="106" y="45"/>
                    <a:pt x="104" y="46"/>
                    <a:pt x="102" y="46"/>
                  </a:cubicBezTo>
                  <a:cubicBezTo>
                    <a:pt x="98" y="47"/>
                    <a:pt x="95" y="48"/>
                    <a:pt x="91" y="48"/>
                  </a:cubicBezTo>
                  <a:cubicBezTo>
                    <a:pt x="86" y="49"/>
                    <a:pt x="86" y="48"/>
                    <a:pt x="91" y="45"/>
                  </a:cubicBezTo>
                  <a:cubicBezTo>
                    <a:pt x="117" y="41"/>
                    <a:pt x="91" y="54"/>
                    <a:pt x="82" y="48"/>
                  </a:cubicBezTo>
                  <a:cubicBezTo>
                    <a:pt x="81" y="51"/>
                    <a:pt x="80" y="53"/>
                    <a:pt x="79" y="55"/>
                  </a:cubicBezTo>
                  <a:cubicBezTo>
                    <a:pt x="79" y="55"/>
                    <a:pt x="80" y="55"/>
                    <a:pt x="80" y="55"/>
                  </a:cubicBezTo>
                  <a:cubicBezTo>
                    <a:pt x="84" y="55"/>
                    <a:pt x="86" y="48"/>
                    <a:pt x="82" y="48"/>
                  </a:cubicBezTo>
                  <a:cubicBezTo>
                    <a:pt x="65" y="48"/>
                    <a:pt x="50" y="44"/>
                    <a:pt x="35" y="40"/>
                  </a:cubicBezTo>
                  <a:cubicBezTo>
                    <a:pt x="26" y="38"/>
                    <a:pt x="12" y="34"/>
                    <a:pt x="12" y="23"/>
                  </a:cubicBezTo>
                  <a:cubicBezTo>
                    <a:pt x="13" y="17"/>
                    <a:pt x="14" y="11"/>
                    <a:pt x="14" y="5"/>
                  </a:cubicBezTo>
                  <a:cubicBezTo>
                    <a:pt x="14" y="0"/>
                    <a:pt x="7" y="4"/>
                    <a:pt x="7" y="8"/>
                  </a:cubicBezTo>
                  <a:cubicBezTo>
                    <a:pt x="7" y="9"/>
                    <a:pt x="7" y="10"/>
                    <a:pt x="7" y="12"/>
                  </a:cubicBezTo>
                  <a:cubicBezTo>
                    <a:pt x="7" y="17"/>
                    <a:pt x="14" y="13"/>
                    <a:pt x="14"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sp>
          <p:nvSpPr>
            <p:cNvPr id="17" name="Freeform 11">
              <a:extLst>
                <a:ext uri="{FF2B5EF4-FFF2-40B4-BE49-F238E27FC236}">
                  <a16:creationId xmlns:a16="http://schemas.microsoft.com/office/drawing/2014/main" xmlns="" id="{8CB6F9BB-6F10-4F3C-8EB1-FE39ED9112E2}"/>
                </a:ext>
              </a:extLst>
            </p:cNvPr>
            <p:cNvSpPr>
              <a:spLocks/>
            </p:cNvSpPr>
            <p:nvPr/>
          </p:nvSpPr>
          <p:spPr bwMode="auto">
            <a:xfrm>
              <a:off x="2665" y="1808"/>
              <a:ext cx="55" cy="60"/>
            </a:xfrm>
            <a:custGeom>
              <a:avLst/>
              <a:gdLst>
                <a:gd name="T0" fmla="*/ 8 w 13"/>
                <a:gd name="T1" fmla="*/ 3 h 14"/>
                <a:gd name="T2" fmla="*/ 1 w 13"/>
                <a:gd name="T3" fmla="*/ 8 h 14"/>
                <a:gd name="T4" fmla="*/ 4 w 13"/>
                <a:gd name="T5" fmla="*/ 12 h 14"/>
                <a:gd name="T6" fmla="*/ 9 w 13"/>
                <a:gd name="T7" fmla="*/ 4 h 14"/>
                <a:gd name="T8" fmla="*/ 7 w 13"/>
                <a:gd name="T9" fmla="*/ 2 h 14"/>
                <a:gd name="T10" fmla="*/ 0 w 13"/>
                <a:gd name="T11" fmla="*/ 11 h 14"/>
                <a:gd name="T12" fmla="*/ 5 w 13"/>
                <a:gd name="T13" fmla="*/ 12 h 14"/>
                <a:gd name="T14" fmla="*/ 9 w 13"/>
                <a:gd name="T15" fmla="*/ 5 h 14"/>
                <a:gd name="T16" fmla="*/ 3 w 13"/>
                <a:gd name="T17" fmla="*/ 6 h 14"/>
                <a:gd name="T18" fmla="*/ 2 w 13"/>
                <a:gd name="T19" fmla="*/ 7 h 14"/>
                <a:gd name="T20" fmla="*/ 7 w 13"/>
                <a:gd name="T21" fmla="*/ 8 h 14"/>
                <a:gd name="T22" fmla="*/ 7 w 13"/>
                <a:gd name="T23" fmla="*/ 9 h 14"/>
                <a:gd name="T24" fmla="*/ 5 w 13"/>
                <a:gd name="T25" fmla="*/ 9 h 14"/>
                <a:gd name="T26" fmla="*/ 3 w 13"/>
                <a:gd name="T27" fmla="*/ 7 h 14"/>
                <a:gd name="T28" fmla="*/ 3 w 13"/>
                <a:gd name="T29" fmla="*/ 7 h 14"/>
                <a:gd name="T30" fmla="*/ 4 w 13"/>
                <a:gd name="T31" fmla="*/ 5 h 14"/>
                <a:gd name="T32" fmla="*/ 4 w 13"/>
                <a:gd name="T33" fmla="*/ 5 h 14"/>
                <a:gd name="T34" fmla="*/ 6 w 13"/>
                <a:gd name="T35" fmla="*/ 4 h 14"/>
                <a:gd name="T36" fmla="*/ 5 w 13"/>
                <a:gd name="T37" fmla="*/ 4 h 14"/>
                <a:gd name="T38" fmla="*/ 8 w 13"/>
                <a:gd name="T39" fmla="*/ 8 h 14"/>
                <a:gd name="T40" fmla="*/ 8 w 13"/>
                <a:gd name="T41" fmla="*/ 8 h 14"/>
                <a:gd name="T42" fmla="*/ 7 w 13"/>
                <a:gd name="T43" fmla="*/ 10 h 14"/>
                <a:gd name="T44" fmla="*/ 7 w 13"/>
                <a:gd name="T45" fmla="*/ 10 h 14"/>
                <a:gd name="T46" fmla="*/ 5 w 13"/>
                <a:gd name="T47" fmla="*/ 11 h 14"/>
                <a:gd name="T48" fmla="*/ 7 w 13"/>
                <a:gd name="T49" fmla="*/ 10 h 14"/>
                <a:gd name="T50" fmla="*/ 8 w 13"/>
                <a:gd name="T51"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 h="14">
                  <a:moveTo>
                    <a:pt x="8" y="3"/>
                  </a:moveTo>
                  <a:cubicBezTo>
                    <a:pt x="5" y="3"/>
                    <a:pt x="2" y="5"/>
                    <a:pt x="1" y="8"/>
                  </a:cubicBezTo>
                  <a:cubicBezTo>
                    <a:pt x="1" y="10"/>
                    <a:pt x="2" y="12"/>
                    <a:pt x="4" y="12"/>
                  </a:cubicBezTo>
                  <a:cubicBezTo>
                    <a:pt x="8" y="11"/>
                    <a:pt x="9" y="8"/>
                    <a:pt x="9" y="4"/>
                  </a:cubicBezTo>
                  <a:cubicBezTo>
                    <a:pt x="9" y="3"/>
                    <a:pt x="8" y="2"/>
                    <a:pt x="7" y="2"/>
                  </a:cubicBezTo>
                  <a:cubicBezTo>
                    <a:pt x="3" y="2"/>
                    <a:pt x="0" y="7"/>
                    <a:pt x="0" y="11"/>
                  </a:cubicBezTo>
                  <a:cubicBezTo>
                    <a:pt x="0" y="14"/>
                    <a:pt x="3" y="14"/>
                    <a:pt x="5" y="12"/>
                  </a:cubicBezTo>
                  <a:cubicBezTo>
                    <a:pt x="7" y="10"/>
                    <a:pt x="9" y="8"/>
                    <a:pt x="9" y="5"/>
                  </a:cubicBezTo>
                  <a:cubicBezTo>
                    <a:pt x="10" y="0"/>
                    <a:pt x="3" y="2"/>
                    <a:pt x="3" y="6"/>
                  </a:cubicBezTo>
                  <a:cubicBezTo>
                    <a:pt x="3" y="6"/>
                    <a:pt x="2" y="7"/>
                    <a:pt x="2" y="7"/>
                  </a:cubicBezTo>
                  <a:cubicBezTo>
                    <a:pt x="3" y="7"/>
                    <a:pt x="5" y="8"/>
                    <a:pt x="7" y="8"/>
                  </a:cubicBezTo>
                  <a:cubicBezTo>
                    <a:pt x="7" y="8"/>
                    <a:pt x="7" y="8"/>
                    <a:pt x="7" y="9"/>
                  </a:cubicBezTo>
                  <a:cubicBezTo>
                    <a:pt x="7" y="8"/>
                    <a:pt x="7" y="9"/>
                    <a:pt x="5" y="9"/>
                  </a:cubicBezTo>
                  <a:cubicBezTo>
                    <a:pt x="4" y="8"/>
                    <a:pt x="4" y="7"/>
                    <a:pt x="3" y="7"/>
                  </a:cubicBezTo>
                  <a:cubicBezTo>
                    <a:pt x="3" y="7"/>
                    <a:pt x="3" y="7"/>
                    <a:pt x="3" y="7"/>
                  </a:cubicBezTo>
                  <a:cubicBezTo>
                    <a:pt x="3" y="6"/>
                    <a:pt x="4" y="6"/>
                    <a:pt x="4" y="5"/>
                  </a:cubicBezTo>
                  <a:cubicBezTo>
                    <a:pt x="4" y="5"/>
                    <a:pt x="4" y="5"/>
                    <a:pt x="4" y="5"/>
                  </a:cubicBezTo>
                  <a:cubicBezTo>
                    <a:pt x="5" y="5"/>
                    <a:pt x="5" y="5"/>
                    <a:pt x="6" y="4"/>
                  </a:cubicBezTo>
                  <a:cubicBezTo>
                    <a:pt x="6" y="4"/>
                    <a:pt x="6" y="4"/>
                    <a:pt x="5" y="4"/>
                  </a:cubicBezTo>
                  <a:cubicBezTo>
                    <a:pt x="6" y="6"/>
                    <a:pt x="7" y="7"/>
                    <a:pt x="8" y="8"/>
                  </a:cubicBezTo>
                  <a:cubicBezTo>
                    <a:pt x="8" y="8"/>
                    <a:pt x="8" y="8"/>
                    <a:pt x="8" y="8"/>
                  </a:cubicBezTo>
                  <a:cubicBezTo>
                    <a:pt x="7" y="9"/>
                    <a:pt x="7" y="9"/>
                    <a:pt x="7" y="10"/>
                  </a:cubicBezTo>
                  <a:cubicBezTo>
                    <a:pt x="7" y="10"/>
                    <a:pt x="7" y="10"/>
                    <a:pt x="7" y="10"/>
                  </a:cubicBezTo>
                  <a:cubicBezTo>
                    <a:pt x="6" y="10"/>
                    <a:pt x="6" y="10"/>
                    <a:pt x="5" y="11"/>
                  </a:cubicBezTo>
                  <a:cubicBezTo>
                    <a:pt x="6" y="10"/>
                    <a:pt x="6" y="10"/>
                    <a:pt x="7" y="10"/>
                  </a:cubicBezTo>
                  <a:cubicBezTo>
                    <a:pt x="10" y="10"/>
                    <a:pt x="13" y="3"/>
                    <a:pt x="8"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sp>
          <p:nvSpPr>
            <p:cNvPr id="18" name="Freeform 12">
              <a:extLst>
                <a:ext uri="{FF2B5EF4-FFF2-40B4-BE49-F238E27FC236}">
                  <a16:creationId xmlns:a16="http://schemas.microsoft.com/office/drawing/2014/main" xmlns="" id="{75273170-3D68-4D25-9BCC-8CEFCCB5BA8D}"/>
                </a:ext>
              </a:extLst>
            </p:cNvPr>
            <p:cNvSpPr>
              <a:spLocks/>
            </p:cNvSpPr>
            <p:nvPr/>
          </p:nvSpPr>
          <p:spPr bwMode="auto">
            <a:xfrm>
              <a:off x="2648" y="1770"/>
              <a:ext cx="144" cy="195"/>
            </a:xfrm>
            <a:custGeom>
              <a:avLst/>
              <a:gdLst>
                <a:gd name="T0" fmla="*/ 7 w 34"/>
                <a:gd name="T1" fmla="*/ 39 h 46"/>
                <a:gd name="T2" fmla="*/ 7 w 34"/>
                <a:gd name="T3" fmla="*/ 37 h 46"/>
                <a:gd name="T4" fmla="*/ 3 w 34"/>
                <a:gd name="T5" fmla="*/ 42 h 46"/>
                <a:gd name="T6" fmla="*/ 12 w 34"/>
                <a:gd name="T7" fmla="*/ 38 h 46"/>
                <a:gd name="T8" fmla="*/ 18 w 34"/>
                <a:gd name="T9" fmla="*/ 32 h 46"/>
                <a:gd name="T10" fmla="*/ 25 w 34"/>
                <a:gd name="T11" fmla="*/ 26 h 46"/>
                <a:gd name="T12" fmla="*/ 33 w 34"/>
                <a:gd name="T13" fmla="*/ 13 h 46"/>
                <a:gd name="T14" fmla="*/ 30 w 34"/>
                <a:gd name="T15" fmla="*/ 4 h 46"/>
                <a:gd name="T16" fmla="*/ 24 w 34"/>
                <a:gd name="T17" fmla="*/ 9 h 46"/>
                <a:gd name="T18" fmla="*/ 25 w 34"/>
                <a:gd name="T19" fmla="*/ 15 h 46"/>
                <a:gd name="T20" fmla="*/ 20 w 34"/>
                <a:gd name="T21" fmla="*/ 22 h 46"/>
                <a:gd name="T22" fmla="*/ 4 w 34"/>
                <a:gd name="T23" fmla="*/ 35 h 46"/>
                <a:gd name="T24" fmla="*/ 0 w 34"/>
                <a:gd name="T25" fmla="*/ 40 h 46"/>
                <a:gd name="T26" fmla="*/ 0 w 34"/>
                <a:gd name="T27" fmla="*/ 41 h 46"/>
                <a:gd name="T28" fmla="*/ 7 w 34"/>
                <a:gd name="T29" fmla="*/ 39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 h="46">
                  <a:moveTo>
                    <a:pt x="7" y="39"/>
                  </a:moveTo>
                  <a:cubicBezTo>
                    <a:pt x="7" y="38"/>
                    <a:pt x="7" y="38"/>
                    <a:pt x="7" y="37"/>
                  </a:cubicBezTo>
                  <a:cubicBezTo>
                    <a:pt x="5" y="39"/>
                    <a:pt x="4" y="41"/>
                    <a:pt x="3" y="42"/>
                  </a:cubicBezTo>
                  <a:cubicBezTo>
                    <a:pt x="6" y="41"/>
                    <a:pt x="9" y="39"/>
                    <a:pt x="12" y="38"/>
                  </a:cubicBezTo>
                  <a:cubicBezTo>
                    <a:pt x="14" y="36"/>
                    <a:pt x="16" y="34"/>
                    <a:pt x="18" y="32"/>
                  </a:cubicBezTo>
                  <a:cubicBezTo>
                    <a:pt x="20" y="30"/>
                    <a:pt x="23" y="28"/>
                    <a:pt x="25" y="26"/>
                  </a:cubicBezTo>
                  <a:cubicBezTo>
                    <a:pt x="29" y="23"/>
                    <a:pt x="31" y="17"/>
                    <a:pt x="33" y="13"/>
                  </a:cubicBezTo>
                  <a:cubicBezTo>
                    <a:pt x="34" y="9"/>
                    <a:pt x="32" y="6"/>
                    <a:pt x="30" y="4"/>
                  </a:cubicBezTo>
                  <a:cubicBezTo>
                    <a:pt x="28" y="0"/>
                    <a:pt x="22" y="6"/>
                    <a:pt x="24" y="9"/>
                  </a:cubicBezTo>
                  <a:cubicBezTo>
                    <a:pt x="26" y="12"/>
                    <a:pt x="27" y="12"/>
                    <a:pt x="25" y="15"/>
                  </a:cubicBezTo>
                  <a:cubicBezTo>
                    <a:pt x="24" y="18"/>
                    <a:pt x="22" y="21"/>
                    <a:pt x="20" y="22"/>
                  </a:cubicBezTo>
                  <a:cubicBezTo>
                    <a:pt x="15" y="26"/>
                    <a:pt x="10" y="34"/>
                    <a:pt x="4" y="35"/>
                  </a:cubicBezTo>
                  <a:cubicBezTo>
                    <a:pt x="2" y="35"/>
                    <a:pt x="0" y="37"/>
                    <a:pt x="0" y="40"/>
                  </a:cubicBezTo>
                  <a:cubicBezTo>
                    <a:pt x="0" y="40"/>
                    <a:pt x="0" y="40"/>
                    <a:pt x="0" y="41"/>
                  </a:cubicBezTo>
                  <a:cubicBezTo>
                    <a:pt x="0" y="46"/>
                    <a:pt x="7" y="42"/>
                    <a:pt x="7"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sp>
          <p:nvSpPr>
            <p:cNvPr id="19" name="Freeform 13">
              <a:extLst>
                <a:ext uri="{FF2B5EF4-FFF2-40B4-BE49-F238E27FC236}">
                  <a16:creationId xmlns:a16="http://schemas.microsoft.com/office/drawing/2014/main" xmlns="" id="{350C9C20-6DD6-4E83-8B3B-1AF0AB055052}"/>
                </a:ext>
              </a:extLst>
            </p:cNvPr>
            <p:cNvSpPr>
              <a:spLocks/>
            </p:cNvSpPr>
            <p:nvPr/>
          </p:nvSpPr>
          <p:spPr bwMode="auto">
            <a:xfrm>
              <a:off x="2466" y="1635"/>
              <a:ext cx="182" cy="114"/>
            </a:xfrm>
            <a:custGeom>
              <a:avLst/>
              <a:gdLst>
                <a:gd name="T0" fmla="*/ 3 w 43"/>
                <a:gd name="T1" fmla="*/ 23 h 27"/>
                <a:gd name="T2" fmla="*/ 21 w 43"/>
                <a:gd name="T3" fmla="*/ 22 h 27"/>
                <a:gd name="T4" fmla="*/ 31 w 43"/>
                <a:gd name="T5" fmla="*/ 18 h 27"/>
                <a:gd name="T6" fmla="*/ 41 w 43"/>
                <a:gd name="T7" fmla="*/ 8 h 27"/>
                <a:gd name="T8" fmla="*/ 36 w 43"/>
                <a:gd name="T9" fmla="*/ 5 h 27"/>
                <a:gd name="T10" fmla="*/ 21 w 43"/>
                <a:gd name="T11" fmla="*/ 15 h 27"/>
                <a:gd name="T12" fmla="*/ 16 w 43"/>
                <a:gd name="T13" fmla="*/ 17 h 27"/>
                <a:gd name="T14" fmla="*/ 7 w 43"/>
                <a:gd name="T15" fmla="*/ 16 h 27"/>
                <a:gd name="T16" fmla="*/ 3 w 43"/>
                <a:gd name="T17" fmla="*/ 23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 h="27">
                  <a:moveTo>
                    <a:pt x="3" y="23"/>
                  </a:moveTo>
                  <a:cubicBezTo>
                    <a:pt x="8" y="27"/>
                    <a:pt x="16" y="26"/>
                    <a:pt x="21" y="22"/>
                  </a:cubicBezTo>
                  <a:cubicBezTo>
                    <a:pt x="24" y="20"/>
                    <a:pt x="28" y="20"/>
                    <a:pt x="31" y="18"/>
                  </a:cubicBezTo>
                  <a:cubicBezTo>
                    <a:pt x="35" y="15"/>
                    <a:pt x="38" y="12"/>
                    <a:pt x="41" y="8"/>
                  </a:cubicBezTo>
                  <a:cubicBezTo>
                    <a:pt x="43" y="4"/>
                    <a:pt x="38" y="0"/>
                    <a:pt x="36" y="5"/>
                  </a:cubicBezTo>
                  <a:cubicBezTo>
                    <a:pt x="33" y="10"/>
                    <a:pt x="27" y="13"/>
                    <a:pt x="21" y="15"/>
                  </a:cubicBezTo>
                  <a:cubicBezTo>
                    <a:pt x="19" y="15"/>
                    <a:pt x="18" y="17"/>
                    <a:pt x="16" y="17"/>
                  </a:cubicBezTo>
                  <a:cubicBezTo>
                    <a:pt x="13" y="19"/>
                    <a:pt x="10" y="19"/>
                    <a:pt x="7" y="16"/>
                  </a:cubicBezTo>
                  <a:cubicBezTo>
                    <a:pt x="4" y="14"/>
                    <a:pt x="0" y="21"/>
                    <a:pt x="3"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sp>
          <p:nvSpPr>
            <p:cNvPr id="20" name="Freeform 14">
              <a:extLst>
                <a:ext uri="{FF2B5EF4-FFF2-40B4-BE49-F238E27FC236}">
                  <a16:creationId xmlns:a16="http://schemas.microsoft.com/office/drawing/2014/main" xmlns="" id="{77405DD8-B175-4B43-B162-A5A9DECB8317}"/>
                </a:ext>
              </a:extLst>
            </p:cNvPr>
            <p:cNvSpPr>
              <a:spLocks/>
            </p:cNvSpPr>
            <p:nvPr/>
          </p:nvSpPr>
          <p:spPr bwMode="auto">
            <a:xfrm>
              <a:off x="2330" y="1580"/>
              <a:ext cx="127" cy="63"/>
            </a:xfrm>
            <a:custGeom>
              <a:avLst/>
              <a:gdLst>
                <a:gd name="T0" fmla="*/ 25 w 30"/>
                <a:gd name="T1" fmla="*/ 1 h 15"/>
                <a:gd name="T2" fmla="*/ 5 w 30"/>
                <a:gd name="T3" fmla="*/ 8 h 15"/>
                <a:gd name="T4" fmla="*/ 4 w 30"/>
                <a:gd name="T5" fmla="*/ 15 h 15"/>
                <a:gd name="T6" fmla="*/ 6 w 30"/>
                <a:gd name="T7" fmla="*/ 15 h 15"/>
                <a:gd name="T8" fmla="*/ 7 w 30"/>
                <a:gd name="T9" fmla="*/ 8 h 15"/>
                <a:gd name="T10" fmla="*/ 6 w 30"/>
                <a:gd name="T11" fmla="*/ 8 h 15"/>
                <a:gd name="T12" fmla="*/ 5 w 30"/>
                <a:gd name="T13" fmla="*/ 15 h 15"/>
                <a:gd name="T14" fmla="*/ 25 w 30"/>
                <a:gd name="T15" fmla="*/ 8 h 15"/>
                <a:gd name="T16" fmla="*/ 25 w 30"/>
                <a:gd name="T17" fmla="*/ 1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 h="15">
                  <a:moveTo>
                    <a:pt x="25" y="1"/>
                  </a:moveTo>
                  <a:cubicBezTo>
                    <a:pt x="18" y="3"/>
                    <a:pt x="11" y="5"/>
                    <a:pt x="5" y="8"/>
                  </a:cubicBezTo>
                  <a:cubicBezTo>
                    <a:pt x="2" y="9"/>
                    <a:pt x="0" y="15"/>
                    <a:pt x="4" y="15"/>
                  </a:cubicBezTo>
                  <a:cubicBezTo>
                    <a:pt x="5" y="15"/>
                    <a:pt x="5" y="15"/>
                    <a:pt x="6" y="15"/>
                  </a:cubicBezTo>
                  <a:cubicBezTo>
                    <a:pt x="9" y="15"/>
                    <a:pt x="12" y="8"/>
                    <a:pt x="7" y="8"/>
                  </a:cubicBezTo>
                  <a:cubicBezTo>
                    <a:pt x="7" y="8"/>
                    <a:pt x="6" y="8"/>
                    <a:pt x="6" y="8"/>
                  </a:cubicBezTo>
                  <a:cubicBezTo>
                    <a:pt x="6" y="10"/>
                    <a:pt x="5" y="13"/>
                    <a:pt x="5" y="15"/>
                  </a:cubicBezTo>
                  <a:cubicBezTo>
                    <a:pt x="12" y="12"/>
                    <a:pt x="18" y="10"/>
                    <a:pt x="25" y="8"/>
                  </a:cubicBezTo>
                  <a:cubicBezTo>
                    <a:pt x="29" y="7"/>
                    <a:pt x="30" y="0"/>
                    <a:pt x="25"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sp>
          <p:nvSpPr>
            <p:cNvPr id="21" name="Freeform 15">
              <a:extLst>
                <a:ext uri="{FF2B5EF4-FFF2-40B4-BE49-F238E27FC236}">
                  <a16:creationId xmlns:a16="http://schemas.microsoft.com/office/drawing/2014/main" xmlns="" id="{31072511-A203-40B7-B064-2A760DC72735}"/>
                </a:ext>
              </a:extLst>
            </p:cNvPr>
            <p:cNvSpPr>
              <a:spLocks/>
            </p:cNvSpPr>
            <p:nvPr/>
          </p:nvSpPr>
          <p:spPr bwMode="auto">
            <a:xfrm>
              <a:off x="2500" y="1546"/>
              <a:ext cx="102" cy="47"/>
            </a:xfrm>
            <a:custGeom>
              <a:avLst/>
              <a:gdLst>
                <a:gd name="T0" fmla="*/ 7 w 24"/>
                <a:gd name="T1" fmla="*/ 7 h 11"/>
                <a:gd name="T2" fmla="*/ 7 w 24"/>
                <a:gd name="T3" fmla="*/ 7 h 11"/>
                <a:gd name="T4" fmla="*/ 6 w 24"/>
                <a:gd name="T5" fmla="*/ 9 h 11"/>
                <a:gd name="T6" fmla="*/ 6 w 24"/>
                <a:gd name="T7" fmla="*/ 10 h 11"/>
                <a:gd name="T8" fmla="*/ 11 w 24"/>
                <a:gd name="T9" fmla="*/ 10 h 11"/>
                <a:gd name="T10" fmla="*/ 20 w 24"/>
                <a:gd name="T11" fmla="*/ 8 h 11"/>
                <a:gd name="T12" fmla="*/ 20 w 24"/>
                <a:gd name="T13" fmla="*/ 1 h 11"/>
                <a:gd name="T14" fmla="*/ 7 w 24"/>
                <a:gd name="T15" fmla="*/ 2 h 11"/>
                <a:gd name="T16" fmla="*/ 0 w 24"/>
                <a:gd name="T17" fmla="*/ 8 h 11"/>
                <a:gd name="T18" fmla="*/ 3 w 24"/>
                <a:gd name="T19" fmla="*/ 11 h 11"/>
                <a:gd name="T20" fmla="*/ 7 w 24"/>
                <a:gd name="T21" fmla="*/ 7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 h="11">
                  <a:moveTo>
                    <a:pt x="7" y="7"/>
                  </a:moveTo>
                  <a:cubicBezTo>
                    <a:pt x="7" y="7"/>
                    <a:pt x="7" y="7"/>
                    <a:pt x="7" y="7"/>
                  </a:cubicBezTo>
                  <a:cubicBezTo>
                    <a:pt x="7" y="8"/>
                    <a:pt x="6" y="9"/>
                    <a:pt x="6" y="9"/>
                  </a:cubicBezTo>
                  <a:cubicBezTo>
                    <a:pt x="5" y="10"/>
                    <a:pt x="5" y="10"/>
                    <a:pt x="6" y="10"/>
                  </a:cubicBezTo>
                  <a:cubicBezTo>
                    <a:pt x="8" y="10"/>
                    <a:pt x="9" y="10"/>
                    <a:pt x="11" y="10"/>
                  </a:cubicBezTo>
                  <a:cubicBezTo>
                    <a:pt x="14" y="10"/>
                    <a:pt x="17" y="9"/>
                    <a:pt x="20" y="8"/>
                  </a:cubicBezTo>
                  <a:cubicBezTo>
                    <a:pt x="23" y="7"/>
                    <a:pt x="24" y="0"/>
                    <a:pt x="20" y="1"/>
                  </a:cubicBezTo>
                  <a:cubicBezTo>
                    <a:pt x="15" y="3"/>
                    <a:pt x="11" y="2"/>
                    <a:pt x="7" y="2"/>
                  </a:cubicBezTo>
                  <a:cubicBezTo>
                    <a:pt x="4" y="3"/>
                    <a:pt x="1" y="4"/>
                    <a:pt x="0" y="8"/>
                  </a:cubicBezTo>
                  <a:cubicBezTo>
                    <a:pt x="0" y="9"/>
                    <a:pt x="1" y="11"/>
                    <a:pt x="3" y="11"/>
                  </a:cubicBezTo>
                  <a:cubicBezTo>
                    <a:pt x="5" y="11"/>
                    <a:pt x="6" y="9"/>
                    <a:pt x="7"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sp>
          <p:nvSpPr>
            <p:cNvPr id="22" name="Freeform 16">
              <a:extLst>
                <a:ext uri="{FF2B5EF4-FFF2-40B4-BE49-F238E27FC236}">
                  <a16:creationId xmlns:a16="http://schemas.microsoft.com/office/drawing/2014/main" xmlns="" id="{BEE57299-03CC-451E-BF86-A61CEB7F6967}"/>
                </a:ext>
              </a:extLst>
            </p:cNvPr>
            <p:cNvSpPr>
              <a:spLocks/>
            </p:cNvSpPr>
            <p:nvPr/>
          </p:nvSpPr>
          <p:spPr bwMode="auto">
            <a:xfrm>
              <a:off x="1613" y="2430"/>
              <a:ext cx="106" cy="165"/>
            </a:xfrm>
            <a:custGeom>
              <a:avLst/>
              <a:gdLst>
                <a:gd name="T0" fmla="*/ 20 w 25"/>
                <a:gd name="T1" fmla="*/ 0 h 39"/>
                <a:gd name="T2" fmla="*/ 8 w 25"/>
                <a:gd name="T3" fmla="*/ 36 h 39"/>
                <a:gd name="T4" fmla="*/ 14 w 25"/>
                <a:gd name="T5" fmla="*/ 30 h 39"/>
                <a:gd name="T6" fmla="*/ 19 w 25"/>
                <a:gd name="T7" fmla="*/ 7 h 39"/>
                <a:gd name="T8" fmla="*/ 20 w 25"/>
                <a:gd name="T9" fmla="*/ 0 h 39"/>
              </a:gdLst>
              <a:ahLst/>
              <a:cxnLst>
                <a:cxn ang="0">
                  <a:pos x="T0" y="T1"/>
                </a:cxn>
                <a:cxn ang="0">
                  <a:pos x="T2" y="T3"/>
                </a:cxn>
                <a:cxn ang="0">
                  <a:pos x="T4" y="T5"/>
                </a:cxn>
                <a:cxn ang="0">
                  <a:pos x="T6" y="T7"/>
                </a:cxn>
                <a:cxn ang="0">
                  <a:pos x="T8" y="T9"/>
                </a:cxn>
              </a:cxnLst>
              <a:rect l="0" t="0" r="r" b="b"/>
              <a:pathLst>
                <a:path w="25" h="39">
                  <a:moveTo>
                    <a:pt x="20" y="0"/>
                  </a:moveTo>
                  <a:cubicBezTo>
                    <a:pt x="6" y="2"/>
                    <a:pt x="0" y="26"/>
                    <a:pt x="8" y="36"/>
                  </a:cubicBezTo>
                  <a:cubicBezTo>
                    <a:pt x="11" y="39"/>
                    <a:pt x="17" y="33"/>
                    <a:pt x="14" y="30"/>
                  </a:cubicBezTo>
                  <a:cubicBezTo>
                    <a:pt x="10" y="26"/>
                    <a:pt x="10" y="8"/>
                    <a:pt x="19" y="7"/>
                  </a:cubicBezTo>
                  <a:cubicBezTo>
                    <a:pt x="22" y="7"/>
                    <a:pt x="25" y="0"/>
                    <a:pt x="2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sp>
          <p:nvSpPr>
            <p:cNvPr id="23" name="Freeform 17">
              <a:extLst>
                <a:ext uri="{FF2B5EF4-FFF2-40B4-BE49-F238E27FC236}">
                  <a16:creationId xmlns:a16="http://schemas.microsoft.com/office/drawing/2014/main" xmlns="" id="{62387C69-38FB-449C-A4FE-202685FF145C}"/>
                </a:ext>
              </a:extLst>
            </p:cNvPr>
            <p:cNvSpPr>
              <a:spLocks/>
            </p:cNvSpPr>
            <p:nvPr/>
          </p:nvSpPr>
          <p:spPr bwMode="auto">
            <a:xfrm>
              <a:off x="1558" y="2418"/>
              <a:ext cx="60" cy="156"/>
            </a:xfrm>
            <a:custGeom>
              <a:avLst/>
              <a:gdLst>
                <a:gd name="T0" fmla="*/ 6 w 14"/>
                <a:gd name="T1" fmla="*/ 6 h 37"/>
                <a:gd name="T2" fmla="*/ 4 w 14"/>
                <a:gd name="T3" fmla="*/ 11 h 37"/>
                <a:gd name="T4" fmla="*/ 2 w 14"/>
                <a:gd name="T5" fmla="*/ 18 h 37"/>
                <a:gd name="T6" fmla="*/ 0 w 14"/>
                <a:gd name="T7" fmla="*/ 32 h 37"/>
                <a:gd name="T8" fmla="*/ 6 w 14"/>
                <a:gd name="T9" fmla="*/ 30 h 37"/>
                <a:gd name="T10" fmla="*/ 7 w 14"/>
                <a:gd name="T11" fmla="*/ 21 h 37"/>
                <a:gd name="T12" fmla="*/ 10 w 14"/>
                <a:gd name="T13" fmla="*/ 15 h 37"/>
                <a:gd name="T14" fmla="*/ 10 w 14"/>
                <a:gd name="T15" fmla="*/ 12 h 37"/>
                <a:gd name="T16" fmla="*/ 11 w 14"/>
                <a:gd name="T17" fmla="*/ 10 h 37"/>
                <a:gd name="T18" fmla="*/ 13 w 14"/>
                <a:gd name="T19" fmla="*/ 5 h 37"/>
                <a:gd name="T20" fmla="*/ 6 w 14"/>
                <a:gd name="T21" fmla="*/ 6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37">
                  <a:moveTo>
                    <a:pt x="6" y="6"/>
                  </a:moveTo>
                  <a:cubicBezTo>
                    <a:pt x="6" y="8"/>
                    <a:pt x="4" y="9"/>
                    <a:pt x="4" y="11"/>
                  </a:cubicBezTo>
                  <a:cubicBezTo>
                    <a:pt x="3" y="14"/>
                    <a:pt x="3" y="16"/>
                    <a:pt x="2" y="18"/>
                  </a:cubicBezTo>
                  <a:cubicBezTo>
                    <a:pt x="0" y="23"/>
                    <a:pt x="0" y="27"/>
                    <a:pt x="0" y="32"/>
                  </a:cubicBezTo>
                  <a:cubicBezTo>
                    <a:pt x="0" y="37"/>
                    <a:pt x="6" y="33"/>
                    <a:pt x="6" y="30"/>
                  </a:cubicBezTo>
                  <a:cubicBezTo>
                    <a:pt x="6" y="27"/>
                    <a:pt x="6" y="24"/>
                    <a:pt x="7" y="21"/>
                  </a:cubicBezTo>
                  <a:cubicBezTo>
                    <a:pt x="8" y="19"/>
                    <a:pt x="9" y="17"/>
                    <a:pt x="10" y="15"/>
                  </a:cubicBezTo>
                  <a:cubicBezTo>
                    <a:pt x="10" y="14"/>
                    <a:pt x="10" y="13"/>
                    <a:pt x="10" y="12"/>
                  </a:cubicBezTo>
                  <a:cubicBezTo>
                    <a:pt x="10" y="10"/>
                    <a:pt x="10" y="12"/>
                    <a:pt x="11" y="10"/>
                  </a:cubicBezTo>
                  <a:cubicBezTo>
                    <a:pt x="12" y="9"/>
                    <a:pt x="13" y="7"/>
                    <a:pt x="13" y="5"/>
                  </a:cubicBezTo>
                  <a:cubicBezTo>
                    <a:pt x="14" y="0"/>
                    <a:pt x="7" y="2"/>
                    <a:pt x="6"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grpSp>
      <p:sp>
        <p:nvSpPr>
          <p:cNvPr id="24" name="任意多边形 24">
            <a:extLst>
              <a:ext uri="{FF2B5EF4-FFF2-40B4-BE49-F238E27FC236}">
                <a16:creationId xmlns:a16="http://schemas.microsoft.com/office/drawing/2014/main" xmlns="" id="{BF5085DC-9782-4820-990E-8B114F11625C}"/>
              </a:ext>
            </a:extLst>
          </p:cNvPr>
          <p:cNvSpPr/>
          <p:nvPr/>
        </p:nvSpPr>
        <p:spPr>
          <a:xfrm>
            <a:off x="358596" y="1120722"/>
            <a:ext cx="8687856" cy="40194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accent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25" name="Freeform 34">
            <a:extLst>
              <a:ext uri="{FF2B5EF4-FFF2-40B4-BE49-F238E27FC236}">
                <a16:creationId xmlns:a16="http://schemas.microsoft.com/office/drawing/2014/main" xmlns="" id="{65779202-A3C0-4ACF-A8E8-464CDF47DCFA}"/>
              </a:ext>
            </a:extLst>
          </p:cNvPr>
          <p:cNvSpPr>
            <a:spLocks noEditPoints="1"/>
          </p:cNvSpPr>
          <p:nvPr/>
        </p:nvSpPr>
        <p:spPr bwMode="auto">
          <a:xfrm>
            <a:off x="9375494" y="967841"/>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accent1"/>
          </a:solidFill>
          <a:ln>
            <a:solidFill>
              <a:schemeClr val="accent1"/>
            </a:solidFill>
          </a:ln>
        </p:spPr>
        <p:txBody>
          <a:bodyPr vert="horz" wrap="square" lIns="91440" tIns="45720" rIns="91440" bIns="45720" numCol="1" anchor="t" anchorCtr="0" compatLnSpc="1"/>
          <a:lstStyle/>
          <a:p>
            <a:endParaRPr lang="zh-CN" altLang="en-US" dirty="0">
              <a:latin typeface="微软雅黑" panose="020B0503020204020204" pitchFamily="34" charset="-122"/>
              <a:ea typeface="微软雅黑" panose="020B0503020204020204" pitchFamily="34" charset="-122"/>
            </a:endParaRPr>
          </a:p>
        </p:txBody>
      </p:sp>
      <p:sp>
        <p:nvSpPr>
          <p:cNvPr id="28" name="內容版面配置區 2"/>
          <p:cNvSpPr txBox="1">
            <a:spLocks/>
          </p:cNvSpPr>
          <p:nvPr/>
        </p:nvSpPr>
        <p:spPr>
          <a:xfrm>
            <a:off x="4702524" y="1965606"/>
            <a:ext cx="6745185" cy="438234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微软雅黑" panose="020B0503020204020204" pitchFamily="34" charset="-122"/>
                <a:ea typeface="微软雅黑" panose="020B0503020204020204"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TW" altLang="en-US" sz="3200" b="1" dirty="0" smtClean="0">
                <a:solidFill>
                  <a:srgbClr val="6F8E26"/>
                </a:solidFill>
                <a:latin typeface="微軟正黑體" pitchFamily="34" charset="-120"/>
                <a:ea typeface="微軟正黑體" pitchFamily="34" charset="-120"/>
                <a:cs typeface="+mj-cs"/>
              </a:rPr>
              <a:t>維</a:t>
            </a:r>
            <a:r>
              <a:rPr lang="zh-TW" altLang="en-US" sz="3200" b="1" dirty="0">
                <a:solidFill>
                  <a:srgbClr val="6F8E26"/>
                </a:solidFill>
                <a:latin typeface="微軟正黑體" pitchFamily="34" charset="-120"/>
                <a:ea typeface="微軟正黑體" pitchFamily="34" charset="-120"/>
                <a:cs typeface="+mj-cs"/>
              </a:rPr>
              <a:t>恩圖也叫做文示圖，用來表示集合重疊區域的圖示。西元</a:t>
            </a:r>
            <a:r>
              <a:rPr lang="en-US" altLang="zh-TW" sz="3200" b="1" dirty="0">
                <a:solidFill>
                  <a:srgbClr val="6F8E26"/>
                </a:solidFill>
                <a:latin typeface="微軟正黑體" pitchFamily="34" charset="-120"/>
                <a:ea typeface="微軟正黑體" pitchFamily="34" charset="-120"/>
                <a:cs typeface="+mj-cs"/>
              </a:rPr>
              <a:t>1880</a:t>
            </a:r>
            <a:r>
              <a:rPr lang="zh-TW" altLang="en-US" sz="3200" b="1" dirty="0">
                <a:solidFill>
                  <a:srgbClr val="6F8E26"/>
                </a:solidFill>
                <a:latin typeface="微軟正黑體" pitchFamily="34" charset="-120"/>
                <a:ea typeface="微軟正黑體" pitchFamily="34" charset="-120"/>
                <a:cs typeface="+mj-cs"/>
              </a:rPr>
              <a:t>年由英國數學家維恩</a:t>
            </a:r>
            <a:r>
              <a:rPr lang="en-US" altLang="zh-TW" sz="3200" b="1" dirty="0">
                <a:solidFill>
                  <a:srgbClr val="6F8E26"/>
                </a:solidFill>
                <a:latin typeface="微軟正黑體" pitchFamily="34" charset="-120"/>
                <a:ea typeface="微軟正黑體" pitchFamily="34" charset="-120"/>
                <a:cs typeface="+mj-cs"/>
              </a:rPr>
              <a:t>(Venn)</a:t>
            </a:r>
            <a:r>
              <a:rPr lang="zh-TW" altLang="en-US" sz="3200" b="1" dirty="0">
                <a:solidFill>
                  <a:srgbClr val="6F8E26"/>
                </a:solidFill>
                <a:latin typeface="微軟正黑體" pitchFamily="34" charset="-120"/>
                <a:ea typeface="微軟正黑體" pitchFamily="34" charset="-120"/>
                <a:cs typeface="+mj-cs"/>
              </a:rPr>
              <a:t>所繪</a:t>
            </a:r>
            <a:r>
              <a:rPr lang="zh-TW" altLang="en-US" sz="3200" b="1" dirty="0" smtClean="0">
                <a:solidFill>
                  <a:srgbClr val="6F8E26"/>
                </a:solidFill>
                <a:latin typeface="微軟正黑體" pitchFamily="34" charset="-120"/>
                <a:ea typeface="微軟正黑體" pitchFamily="34" charset="-120"/>
                <a:cs typeface="+mj-cs"/>
              </a:rPr>
              <a:t>。</a:t>
            </a:r>
            <a:endParaRPr lang="en-US" altLang="zh-TW" sz="3200" b="1" dirty="0" smtClean="0">
              <a:solidFill>
                <a:srgbClr val="6F8E26"/>
              </a:solidFill>
              <a:latin typeface="微軟正黑體" pitchFamily="34" charset="-120"/>
              <a:ea typeface="微軟正黑體" pitchFamily="34" charset="-120"/>
              <a:cs typeface="+mj-cs"/>
            </a:endParaRPr>
          </a:p>
          <a:p>
            <a:r>
              <a:rPr lang="zh-TW" altLang="en-US" sz="3200" b="1" dirty="0">
                <a:solidFill>
                  <a:srgbClr val="6F8E26"/>
                </a:solidFill>
                <a:latin typeface="微軟正黑體" pitchFamily="34" charset="-120"/>
                <a:ea typeface="微軟正黑體" pitchFamily="34" charset="-120"/>
                <a:cs typeface="+mj-cs"/>
              </a:rPr>
              <a:t>有多種表示方式：</a:t>
            </a:r>
          </a:p>
          <a:p>
            <a:endParaRPr lang="en-US" altLang="zh-TW" sz="3200" b="1" dirty="0" smtClean="0">
              <a:solidFill>
                <a:srgbClr val="6F8E26"/>
              </a:solidFill>
              <a:latin typeface="微軟正黑體" pitchFamily="34" charset="-120"/>
              <a:ea typeface="微軟正黑體" pitchFamily="34" charset="-120"/>
              <a:cs typeface="+mj-cs"/>
            </a:endParaRPr>
          </a:p>
          <a:p>
            <a:endParaRPr lang="en-US" altLang="zh-TW" sz="3200" b="1" dirty="0">
              <a:solidFill>
                <a:srgbClr val="6F8E26"/>
              </a:solidFill>
              <a:latin typeface="微軟正黑體" pitchFamily="34" charset="-120"/>
              <a:ea typeface="微軟正黑體" pitchFamily="34" charset="-120"/>
              <a:cs typeface="+mj-cs"/>
            </a:endParaRPr>
          </a:p>
          <a:p>
            <a:endParaRPr lang="zh-TW" altLang="en-US" sz="3200" b="1" dirty="0">
              <a:solidFill>
                <a:srgbClr val="6F8E26"/>
              </a:solidFill>
              <a:latin typeface="微軟正黑體" pitchFamily="34" charset="-120"/>
              <a:ea typeface="微軟正黑體" pitchFamily="34" charset="-120"/>
              <a:cs typeface="+mj-cs"/>
            </a:endParaRPr>
          </a:p>
        </p:txBody>
      </p:sp>
      <p:grpSp>
        <p:nvGrpSpPr>
          <p:cNvPr id="26" name="Group 4"/>
          <p:cNvGrpSpPr>
            <a:grpSpLocks noChangeAspect="1"/>
          </p:cNvGrpSpPr>
          <p:nvPr/>
        </p:nvGrpSpPr>
        <p:grpSpPr bwMode="auto">
          <a:xfrm>
            <a:off x="1113581" y="2213890"/>
            <a:ext cx="1603450" cy="3539807"/>
            <a:chOff x="3398" y="1402"/>
            <a:chExt cx="807" cy="1781"/>
          </a:xfrm>
          <a:solidFill>
            <a:schemeClr val="accent4"/>
          </a:solidFill>
        </p:grpSpPr>
        <p:sp>
          <p:nvSpPr>
            <p:cNvPr id="27" name="Freeform 5"/>
            <p:cNvSpPr>
              <a:spLocks noEditPoints="1"/>
            </p:cNvSpPr>
            <p:nvPr/>
          </p:nvSpPr>
          <p:spPr bwMode="auto">
            <a:xfrm>
              <a:off x="3621" y="1639"/>
              <a:ext cx="418" cy="949"/>
            </a:xfrm>
            <a:custGeom>
              <a:avLst/>
              <a:gdLst>
                <a:gd name="T0" fmla="*/ 349 w 352"/>
                <a:gd name="T1" fmla="*/ 146 h 800"/>
                <a:gd name="T2" fmla="*/ 198 w 352"/>
                <a:gd name="T3" fmla="*/ 6 h 800"/>
                <a:gd name="T4" fmla="*/ 190 w 352"/>
                <a:gd name="T5" fmla="*/ 10 h 800"/>
                <a:gd name="T6" fmla="*/ 51 w 352"/>
                <a:gd name="T7" fmla="*/ 70 h 800"/>
                <a:gd name="T8" fmla="*/ 40 w 352"/>
                <a:gd name="T9" fmla="*/ 271 h 800"/>
                <a:gd name="T10" fmla="*/ 158 w 352"/>
                <a:gd name="T11" fmla="*/ 331 h 800"/>
                <a:gd name="T12" fmla="*/ 141 w 352"/>
                <a:gd name="T13" fmla="*/ 371 h 800"/>
                <a:gd name="T14" fmla="*/ 143 w 352"/>
                <a:gd name="T15" fmla="*/ 385 h 800"/>
                <a:gd name="T16" fmla="*/ 164 w 352"/>
                <a:gd name="T17" fmla="*/ 404 h 800"/>
                <a:gd name="T18" fmla="*/ 114 w 352"/>
                <a:gd name="T19" fmla="*/ 610 h 800"/>
                <a:gd name="T20" fmla="*/ 107 w 352"/>
                <a:gd name="T21" fmla="*/ 665 h 800"/>
                <a:gd name="T22" fmla="*/ 105 w 352"/>
                <a:gd name="T23" fmla="*/ 715 h 800"/>
                <a:gd name="T24" fmla="*/ 127 w 352"/>
                <a:gd name="T25" fmla="*/ 753 h 800"/>
                <a:gd name="T26" fmla="*/ 167 w 352"/>
                <a:gd name="T27" fmla="*/ 793 h 800"/>
                <a:gd name="T28" fmla="*/ 186 w 352"/>
                <a:gd name="T29" fmla="*/ 782 h 800"/>
                <a:gd name="T30" fmla="*/ 205 w 352"/>
                <a:gd name="T31" fmla="*/ 731 h 800"/>
                <a:gd name="T32" fmla="*/ 218 w 352"/>
                <a:gd name="T33" fmla="*/ 687 h 800"/>
                <a:gd name="T34" fmla="*/ 204 w 352"/>
                <a:gd name="T35" fmla="*/ 644 h 800"/>
                <a:gd name="T36" fmla="*/ 191 w 352"/>
                <a:gd name="T37" fmla="*/ 596 h 800"/>
                <a:gd name="T38" fmla="*/ 197 w 352"/>
                <a:gd name="T39" fmla="*/ 398 h 800"/>
                <a:gd name="T40" fmla="*/ 203 w 352"/>
                <a:gd name="T41" fmla="*/ 391 h 800"/>
                <a:gd name="T42" fmla="*/ 214 w 352"/>
                <a:gd name="T43" fmla="*/ 363 h 800"/>
                <a:gd name="T44" fmla="*/ 211 w 352"/>
                <a:gd name="T45" fmla="*/ 340 h 800"/>
                <a:gd name="T46" fmla="*/ 199 w 352"/>
                <a:gd name="T47" fmla="*/ 328 h 800"/>
                <a:gd name="T48" fmla="*/ 241 w 352"/>
                <a:gd name="T49" fmla="*/ 316 h 800"/>
                <a:gd name="T50" fmla="*/ 349 w 352"/>
                <a:gd name="T51" fmla="*/ 146 h 800"/>
                <a:gd name="T52" fmla="*/ 191 w 352"/>
                <a:gd name="T53" fmla="*/ 375 h 800"/>
                <a:gd name="T54" fmla="*/ 182 w 352"/>
                <a:gd name="T55" fmla="*/ 380 h 800"/>
                <a:gd name="T56" fmla="*/ 164 w 352"/>
                <a:gd name="T57" fmla="*/ 363 h 800"/>
                <a:gd name="T58" fmla="*/ 174 w 352"/>
                <a:gd name="T59" fmla="*/ 341 h 800"/>
                <a:gd name="T60" fmla="*/ 187 w 352"/>
                <a:gd name="T61" fmla="*/ 356 h 800"/>
                <a:gd name="T62" fmla="*/ 191 w 352"/>
                <a:gd name="T63" fmla="*/ 375 h 800"/>
                <a:gd name="T64" fmla="*/ 191 w 352"/>
                <a:gd name="T65" fmla="*/ 681 h 800"/>
                <a:gd name="T66" fmla="*/ 195 w 352"/>
                <a:gd name="T67" fmla="*/ 704 h 800"/>
                <a:gd name="T68" fmla="*/ 186 w 352"/>
                <a:gd name="T69" fmla="*/ 729 h 800"/>
                <a:gd name="T70" fmla="*/ 175 w 352"/>
                <a:gd name="T71" fmla="*/ 759 h 800"/>
                <a:gd name="T72" fmla="*/ 150 w 352"/>
                <a:gd name="T73" fmla="*/ 735 h 800"/>
                <a:gd name="T74" fmla="*/ 126 w 352"/>
                <a:gd name="T75" fmla="*/ 695 h 800"/>
                <a:gd name="T76" fmla="*/ 130 w 352"/>
                <a:gd name="T77" fmla="*/ 644 h 800"/>
                <a:gd name="T78" fmla="*/ 137 w 352"/>
                <a:gd name="T79" fmla="*/ 594 h 800"/>
                <a:gd name="T80" fmla="*/ 169 w 352"/>
                <a:gd name="T81" fmla="*/ 450 h 800"/>
                <a:gd name="T82" fmla="*/ 167 w 352"/>
                <a:gd name="T83" fmla="*/ 593 h 800"/>
                <a:gd name="T84" fmla="*/ 191 w 352"/>
                <a:gd name="T85" fmla="*/ 681 h 800"/>
                <a:gd name="T86" fmla="*/ 262 w 352"/>
                <a:gd name="T87" fmla="*/ 280 h 800"/>
                <a:gd name="T88" fmla="*/ 83 w 352"/>
                <a:gd name="T89" fmla="*/ 275 h 800"/>
                <a:gd name="T90" fmla="*/ 49 w 352"/>
                <a:gd name="T91" fmla="*/ 106 h 800"/>
                <a:gd name="T92" fmla="*/ 220 w 352"/>
                <a:gd name="T93" fmla="*/ 49 h 800"/>
                <a:gd name="T94" fmla="*/ 236 w 352"/>
                <a:gd name="T95" fmla="*/ 39 h 800"/>
                <a:gd name="T96" fmla="*/ 322 w 352"/>
                <a:gd name="T97" fmla="*/ 123 h 800"/>
                <a:gd name="T98" fmla="*/ 262 w 352"/>
                <a:gd name="T99" fmla="*/ 280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52" h="800">
                  <a:moveTo>
                    <a:pt x="349" y="146"/>
                  </a:moveTo>
                  <a:cubicBezTo>
                    <a:pt x="346" y="67"/>
                    <a:pt x="278" y="0"/>
                    <a:pt x="198" y="6"/>
                  </a:cubicBezTo>
                  <a:cubicBezTo>
                    <a:pt x="196" y="6"/>
                    <a:pt x="193" y="8"/>
                    <a:pt x="190" y="10"/>
                  </a:cubicBezTo>
                  <a:cubicBezTo>
                    <a:pt x="138" y="4"/>
                    <a:pt x="84" y="27"/>
                    <a:pt x="51" y="70"/>
                  </a:cubicBezTo>
                  <a:cubicBezTo>
                    <a:pt x="7" y="126"/>
                    <a:pt x="0" y="210"/>
                    <a:pt x="40" y="271"/>
                  </a:cubicBezTo>
                  <a:cubicBezTo>
                    <a:pt x="66" y="311"/>
                    <a:pt x="112" y="330"/>
                    <a:pt x="158" y="331"/>
                  </a:cubicBezTo>
                  <a:cubicBezTo>
                    <a:pt x="153" y="344"/>
                    <a:pt x="147" y="358"/>
                    <a:pt x="141" y="371"/>
                  </a:cubicBezTo>
                  <a:cubicBezTo>
                    <a:pt x="139" y="375"/>
                    <a:pt x="139" y="382"/>
                    <a:pt x="143" y="385"/>
                  </a:cubicBezTo>
                  <a:cubicBezTo>
                    <a:pt x="151" y="391"/>
                    <a:pt x="158" y="397"/>
                    <a:pt x="164" y="404"/>
                  </a:cubicBezTo>
                  <a:cubicBezTo>
                    <a:pt x="141" y="471"/>
                    <a:pt x="124" y="540"/>
                    <a:pt x="114" y="610"/>
                  </a:cubicBezTo>
                  <a:cubicBezTo>
                    <a:pt x="111" y="628"/>
                    <a:pt x="109" y="646"/>
                    <a:pt x="107" y="665"/>
                  </a:cubicBezTo>
                  <a:cubicBezTo>
                    <a:pt x="106" y="681"/>
                    <a:pt x="103" y="698"/>
                    <a:pt x="105" y="715"/>
                  </a:cubicBezTo>
                  <a:cubicBezTo>
                    <a:pt x="108" y="730"/>
                    <a:pt x="117" y="742"/>
                    <a:pt x="127" y="753"/>
                  </a:cubicBezTo>
                  <a:cubicBezTo>
                    <a:pt x="140" y="766"/>
                    <a:pt x="153" y="780"/>
                    <a:pt x="167" y="793"/>
                  </a:cubicBezTo>
                  <a:cubicBezTo>
                    <a:pt x="174" y="800"/>
                    <a:pt x="183" y="789"/>
                    <a:pt x="186" y="782"/>
                  </a:cubicBezTo>
                  <a:cubicBezTo>
                    <a:pt x="192" y="765"/>
                    <a:pt x="199" y="748"/>
                    <a:pt x="205" y="731"/>
                  </a:cubicBezTo>
                  <a:cubicBezTo>
                    <a:pt x="211" y="717"/>
                    <a:pt x="218" y="702"/>
                    <a:pt x="218" y="687"/>
                  </a:cubicBezTo>
                  <a:cubicBezTo>
                    <a:pt x="218" y="672"/>
                    <a:pt x="209" y="658"/>
                    <a:pt x="204" y="644"/>
                  </a:cubicBezTo>
                  <a:cubicBezTo>
                    <a:pt x="198" y="629"/>
                    <a:pt x="194" y="613"/>
                    <a:pt x="191" y="596"/>
                  </a:cubicBezTo>
                  <a:cubicBezTo>
                    <a:pt x="179" y="531"/>
                    <a:pt x="188" y="463"/>
                    <a:pt x="197" y="398"/>
                  </a:cubicBezTo>
                  <a:cubicBezTo>
                    <a:pt x="199" y="396"/>
                    <a:pt x="201" y="395"/>
                    <a:pt x="203" y="391"/>
                  </a:cubicBezTo>
                  <a:cubicBezTo>
                    <a:pt x="209" y="383"/>
                    <a:pt x="212" y="373"/>
                    <a:pt x="214" y="363"/>
                  </a:cubicBezTo>
                  <a:cubicBezTo>
                    <a:pt x="215" y="356"/>
                    <a:pt x="215" y="347"/>
                    <a:pt x="211" y="340"/>
                  </a:cubicBezTo>
                  <a:cubicBezTo>
                    <a:pt x="209" y="335"/>
                    <a:pt x="203" y="332"/>
                    <a:pt x="199" y="328"/>
                  </a:cubicBezTo>
                  <a:cubicBezTo>
                    <a:pt x="214" y="326"/>
                    <a:pt x="228" y="322"/>
                    <a:pt x="241" y="316"/>
                  </a:cubicBezTo>
                  <a:cubicBezTo>
                    <a:pt x="308" y="288"/>
                    <a:pt x="352" y="218"/>
                    <a:pt x="349" y="146"/>
                  </a:cubicBezTo>
                  <a:close/>
                  <a:moveTo>
                    <a:pt x="191" y="375"/>
                  </a:moveTo>
                  <a:cubicBezTo>
                    <a:pt x="188" y="376"/>
                    <a:pt x="185" y="378"/>
                    <a:pt x="182" y="380"/>
                  </a:cubicBezTo>
                  <a:cubicBezTo>
                    <a:pt x="176" y="374"/>
                    <a:pt x="170" y="368"/>
                    <a:pt x="164" y="363"/>
                  </a:cubicBezTo>
                  <a:cubicBezTo>
                    <a:pt x="168" y="356"/>
                    <a:pt x="171" y="348"/>
                    <a:pt x="174" y="341"/>
                  </a:cubicBezTo>
                  <a:cubicBezTo>
                    <a:pt x="176" y="348"/>
                    <a:pt x="181" y="351"/>
                    <a:pt x="187" y="356"/>
                  </a:cubicBezTo>
                  <a:cubicBezTo>
                    <a:pt x="194" y="362"/>
                    <a:pt x="194" y="368"/>
                    <a:pt x="191" y="375"/>
                  </a:cubicBezTo>
                  <a:close/>
                  <a:moveTo>
                    <a:pt x="191" y="681"/>
                  </a:moveTo>
                  <a:cubicBezTo>
                    <a:pt x="194" y="689"/>
                    <a:pt x="197" y="696"/>
                    <a:pt x="195" y="704"/>
                  </a:cubicBezTo>
                  <a:cubicBezTo>
                    <a:pt x="194" y="712"/>
                    <a:pt x="189" y="721"/>
                    <a:pt x="186" y="729"/>
                  </a:cubicBezTo>
                  <a:cubicBezTo>
                    <a:pt x="182" y="739"/>
                    <a:pt x="178" y="749"/>
                    <a:pt x="175" y="759"/>
                  </a:cubicBezTo>
                  <a:cubicBezTo>
                    <a:pt x="166" y="751"/>
                    <a:pt x="158" y="743"/>
                    <a:pt x="150" y="735"/>
                  </a:cubicBezTo>
                  <a:cubicBezTo>
                    <a:pt x="139" y="723"/>
                    <a:pt x="128" y="712"/>
                    <a:pt x="126" y="695"/>
                  </a:cubicBezTo>
                  <a:cubicBezTo>
                    <a:pt x="125" y="678"/>
                    <a:pt x="128" y="661"/>
                    <a:pt x="130" y="644"/>
                  </a:cubicBezTo>
                  <a:cubicBezTo>
                    <a:pt x="132" y="627"/>
                    <a:pt x="134" y="611"/>
                    <a:pt x="137" y="594"/>
                  </a:cubicBezTo>
                  <a:cubicBezTo>
                    <a:pt x="144" y="545"/>
                    <a:pt x="155" y="497"/>
                    <a:pt x="169" y="450"/>
                  </a:cubicBezTo>
                  <a:cubicBezTo>
                    <a:pt x="164" y="498"/>
                    <a:pt x="161" y="546"/>
                    <a:pt x="167" y="593"/>
                  </a:cubicBezTo>
                  <a:cubicBezTo>
                    <a:pt x="171" y="624"/>
                    <a:pt x="179" y="653"/>
                    <a:pt x="191" y="681"/>
                  </a:cubicBezTo>
                  <a:close/>
                  <a:moveTo>
                    <a:pt x="262" y="280"/>
                  </a:moveTo>
                  <a:cubicBezTo>
                    <a:pt x="210" y="312"/>
                    <a:pt x="132" y="314"/>
                    <a:pt x="83" y="275"/>
                  </a:cubicBezTo>
                  <a:cubicBezTo>
                    <a:pt x="34" y="236"/>
                    <a:pt x="23" y="160"/>
                    <a:pt x="49" y="106"/>
                  </a:cubicBezTo>
                  <a:cubicBezTo>
                    <a:pt x="80" y="44"/>
                    <a:pt x="159" y="20"/>
                    <a:pt x="220" y="49"/>
                  </a:cubicBezTo>
                  <a:cubicBezTo>
                    <a:pt x="226" y="52"/>
                    <a:pt x="233" y="46"/>
                    <a:pt x="236" y="39"/>
                  </a:cubicBezTo>
                  <a:cubicBezTo>
                    <a:pt x="276" y="52"/>
                    <a:pt x="309" y="83"/>
                    <a:pt x="322" y="123"/>
                  </a:cubicBezTo>
                  <a:cubicBezTo>
                    <a:pt x="340" y="182"/>
                    <a:pt x="315" y="248"/>
                    <a:pt x="262" y="28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2" tIns="60941" rIns="121882" bIns="60941" numCol="1" anchor="t" anchorCtr="0" compatLnSpc="1">
              <a:prstTxWarp prst="textNoShape">
                <a:avLst/>
              </a:prstTxWarp>
            </a:bodyPr>
            <a:lstStyle/>
            <a:p>
              <a:endParaRPr lang="zh-CN" altLang="en-US" sz="2399" dirty="0">
                <a:latin typeface="微软雅黑" panose="020B0503020204020204" pitchFamily="34" charset="-122"/>
                <a:ea typeface="微软雅黑" panose="020B0503020204020204" pitchFamily="34" charset="-122"/>
              </a:endParaRPr>
            </a:p>
          </p:txBody>
        </p:sp>
        <p:sp>
          <p:nvSpPr>
            <p:cNvPr id="29" name="Freeform 6"/>
            <p:cNvSpPr>
              <a:spLocks/>
            </p:cNvSpPr>
            <p:nvPr/>
          </p:nvSpPr>
          <p:spPr bwMode="auto">
            <a:xfrm>
              <a:off x="3398" y="1504"/>
              <a:ext cx="417" cy="636"/>
            </a:xfrm>
            <a:custGeom>
              <a:avLst/>
              <a:gdLst>
                <a:gd name="T0" fmla="*/ 337 w 350"/>
                <a:gd name="T1" fmla="*/ 508 h 536"/>
                <a:gd name="T2" fmla="*/ 100 w 350"/>
                <a:gd name="T3" fmla="*/ 405 h 536"/>
                <a:gd name="T4" fmla="*/ 39 w 350"/>
                <a:gd name="T5" fmla="*/ 176 h 536"/>
                <a:gd name="T6" fmla="*/ 108 w 350"/>
                <a:gd name="T7" fmla="*/ 73 h 536"/>
                <a:gd name="T8" fmla="*/ 148 w 350"/>
                <a:gd name="T9" fmla="*/ 78 h 536"/>
                <a:gd name="T10" fmla="*/ 176 w 350"/>
                <a:gd name="T11" fmla="*/ 35 h 536"/>
                <a:gd name="T12" fmla="*/ 146 w 350"/>
                <a:gd name="T13" fmla="*/ 1 h 536"/>
                <a:gd name="T14" fmla="*/ 135 w 350"/>
                <a:gd name="T15" fmla="*/ 29 h 536"/>
                <a:gd name="T16" fmla="*/ 153 w 350"/>
                <a:gd name="T17" fmla="*/ 42 h 536"/>
                <a:gd name="T18" fmla="*/ 146 w 350"/>
                <a:gd name="T19" fmla="*/ 54 h 536"/>
                <a:gd name="T20" fmla="*/ 124 w 350"/>
                <a:gd name="T21" fmla="*/ 47 h 536"/>
                <a:gd name="T22" fmla="*/ 118 w 350"/>
                <a:gd name="T23" fmla="*/ 25 h 536"/>
                <a:gd name="T24" fmla="*/ 118 w 350"/>
                <a:gd name="T25" fmla="*/ 8 h 536"/>
                <a:gd name="T26" fmla="*/ 102 w 350"/>
                <a:gd name="T27" fmla="*/ 16 h 536"/>
                <a:gd name="T28" fmla="*/ 98 w 350"/>
                <a:gd name="T29" fmla="*/ 55 h 536"/>
                <a:gd name="T30" fmla="*/ 11 w 350"/>
                <a:gd name="T31" fmla="*/ 279 h 536"/>
                <a:gd name="T32" fmla="*/ 168 w 350"/>
                <a:gd name="T33" fmla="*/ 495 h 536"/>
                <a:gd name="T34" fmla="*/ 326 w 350"/>
                <a:gd name="T35" fmla="*/ 536 h 536"/>
                <a:gd name="T36" fmla="*/ 337 w 350"/>
                <a:gd name="T37" fmla="*/ 508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50" h="536">
                  <a:moveTo>
                    <a:pt x="337" y="508"/>
                  </a:moveTo>
                  <a:cubicBezTo>
                    <a:pt x="249" y="504"/>
                    <a:pt x="160" y="472"/>
                    <a:pt x="100" y="405"/>
                  </a:cubicBezTo>
                  <a:cubicBezTo>
                    <a:pt x="45" y="344"/>
                    <a:pt x="15" y="258"/>
                    <a:pt x="39" y="176"/>
                  </a:cubicBezTo>
                  <a:cubicBezTo>
                    <a:pt x="50" y="135"/>
                    <a:pt x="74" y="99"/>
                    <a:pt x="108" y="73"/>
                  </a:cubicBezTo>
                  <a:cubicBezTo>
                    <a:pt x="119" y="83"/>
                    <a:pt x="135" y="84"/>
                    <a:pt x="148" y="78"/>
                  </a:cubicBezTo>
                  <a:cubicBezTo>
                    <a:pt x="165" y="71"/>
                    <a:pt x="177" y="53"/>
                    <a:pt x="176" y="35"/>
                  </a:cubicBezTo>
                  <a:cubicBezTo>
                    <a:pt x="175" y="18"/>
                    <a:pt x="163" y="3"/>
                    <a:pt x="146" y="1"/>
                  </a:cubicBezTo>
                  <a:cubicBezTo>
                    <a:pt x="134" y="0"/>
                    <a:pt x="122" y="28"/>
                    <a:pt x="135" y="29"/>
                  </a:cubicBezTo>
                  <a:cubicBezTo>
                    <a:pt x="143" y="29"/>
                    <a:pt x="150" y="34"/>
                    <a:pt x="153" y="42"/>
                  </a:cubicBezTo>
                  <a:cubicBezTo>
                    <a:pt x="156" y="49"/>
                    <a:pt x="153" y="52"/>
                    <a:pt x="146" y="54"/>
                  </a:cubicBezTo>
                  <a:cubicBezTo>
                    <a:pt x="138" y="55"/>
                    <a:pt x="129" y="53"/>
                    <a:pt x="124" y="47"/>
                  </a:cubicBezTo>
                  <a:cubicBezTo>
                    <a:pt x="120" y="42"/>
                    <a:pt x="115" y="32"/>
                    <a:pt x="118" y="25"/>
                  </a:cubicBezTo>
                  <a:cubicBezTo>
                    <a:pt x="120" y="21"/>
                    <a:pt x="124" y="11"/>
                    <a:pt x="118" y="8"/>
                  </a:cubicBezTo>
                  <a:cubicBezTo>
                    <a:pt x="112" y="4"/>
                    <a:pt x="105" y="12"/>
                    <a:pt x="102" y="16"/>
                  </a:cubicBezTo>
                  <a:cubicBezTo>
                    <a:pt x="97" y="29"/>
                    <a:pt x="94" y="43"/>
                    <a:pt x="98" y="55"/>
                  </a:cubicBezTo>
                  <a:cubicBezTo>
                    <a:pt x="32" y="108"/>
                    <a:pt x="0" y="196"/>
                    <a:pt x="11" y="279"/>
                  </a:cubicBezTo>
                  <a:cubicBezTo>
                    <a:pt x="23" y="372"/>
                    <a:pt x="86" y="452"/>
                    <a:pt x="168" y="495"/>
                  </a:cubicBezTo>
                  <a:cubicBezTo>
                    <a:pt x="217" y="520"/>
                    <a:pt x="272" y="533"/>
                    <a:pt x="326" y="536"/>
                  </a:cubicBezTo>
                  <a:cubicBezTo>
                    <a:pt x="338" y="536"/>
                    <a:pt x="350" y="509"/>
                    <a:pt x="337" y="50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2" tIns="60941" rIns="121882" bIns="60941" numCol="1" anchor="t" anchorCtr="0" compatLnSpc="1">
              <a:prstTxWarp prst="textNoShape">
                <a:avLst/>
              </a:prstTxWarp>
            </a:bodyPr>
            <a:lstStyle/>
            <a:p>
              <a:endParaRPr lang="zh-CN" altLang="en-US" sz="2399" dirty="0">
                <a:latin typeface="微软雅黑" panose="020B0503020204020204" pitchFamily="34" charset="-122"/>
                <a:ea typeface="微软雅黑" panose="020B0503020204020204" pitchFamily="34" charset="-122"/>
              </a:endParaRPr>
            </a:p>
          </p:txBody>
        </p:sp>
        <p:sp>
          <p:nvSpPr>
            <p:cNvPr id="30" name="Freeform 7"/>
            <p:cNvSpPr>
              <a:spLocks/>
            </p:cNvSpPr>
            <p:nvPr/>
          </p:nvSpPr>
          <p:spPr bwMode="auto">
            <a:xfrm>
              <a:off x="3875" y="1402"/>
              <a:ext cx="330" cy="734"/>
            </a:xfrm>
            <a:custGeom>
              <a:avLst/>
              <a:gdLst>
                <a:gd name="T0" fmla="*/ 262 w 277"/>
                <a:gd name="T1" fmla="*/ 216 h 619"/>
                <a:gd name="T2" fmla="*/ 217 w 277"/>
                <a:gd name="T3" fmla="*/ 85 h 619"/>
                <a:gd name="T4" fmla="*/ 238 w 277"/>
                <a:gd name="T5" fmla="*/ 28 h 619"/>
                <a:gd name="T6" fmla="*/ 197 w 277"/>
                <a:gd name="T7" fmla="*/ 4 h 619"/>
                <a:gd name="T8" fmla="*/ 158 w 277"/>
                <a:gd name="T9" fmla="*/ 48 h 619"/>
                <a:gd name="T10" fmla="*/ 179 w 277"/>
                <a:gd name="T11" fmla="*/ 43 h 619"/>
                <a:gd name="T12" fmla="*/ 197 w 277"/>
                <a:gd name="T13" fmla="*/ 31 h 619"/>
                <a:gd name="T14" fmla="*/ 217 w 277"/>
                <a:gd name="T15" fmla="*/ 46 h 619"/>
                <a:gd name="T16" fmla="*/ 190 w 277"/>
                <a:gd name="T17" fmla="*/ 60 h 619"/>
                <a:gd name="T18" fmla="*/ 175 w 277"/>
                <a:gd name="T19" fmla="*/ 86 h 619"/>
                <a:gd name="T20" fmla="*/ 195 w 277"/>
                <a:gd name="T21" fmla="*/ 92 h 619"/>
                <a:gd name="T22" fmla="*/ 195 w 277"/>
                <a:gd name="T23" fmla="*/ 105 h 619"/>
                <a:gd name="T24" fmla="*/ 234 w 277"/>
                <a:gd name="T25" fmla="*/ 332 h 619"/>
                <a:gd name="T26" fmla="*/ 122 w 277"/>
                <a:gd name="T27" fmla="*/ 524 h 619"/>
                <a:gd name="T28" fmla="*/ 14 w 277"/>
                <a:gd name="T29" fmla="*/ 589 h 619"/>
                <a:gd name="T30" fmla="*/ 1 w 277"/>
                <a:gd name="T31" fmla="*/ 606 h 619"/>
                <a:gd name="T32" fmla="*/ 9 w 277"/>
                <a:gd name="T33" fmla="*/ 616 h 619"/>
                <a:gd name="T34" fmla="*/ 262 w 277"/>
                <a:gd name="T35" fmla="*/ 216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7" h="619">
                  <a:moveTo>
                    <a:pt x="262" y="216"/>
                  </a:moveTo>
                  <a:cubicBezTo>
                    <a:pt x="258" y="170"/>
                    <a:pt x="246" y="122"/>
                    <a:pt x="217" y="85"/>
                  </a:cubicBezTo>
                  <a:cubicBezTo>
                    <a:pt x="235" y="74"/>
                    <a:pt x="246" y="50"/>
                    <a:pt x="238" y="28"/>
                  </a:cubicBezTo>
                  <a:cubicBezTo>
                    <a:pt x="232" y="11"/>
                    <a:pt x="216" y="0"/>
                    <a:pt x="197" y="4"/>
                  </a:cubicBezTo>
                  <a:cubicBezTo>
                    <a:pt x="177" y="8"/>
                    <a:pt x="161" y="28"/>
                    <a:pt x="158" y="48"/>
                  </a:cubicBezTo>
                  <a:cubicBezTo>
                    <a:pt x="156" y="68"/>
                    <a:pt x="178" y="56"/>
                    <a:pt x="179" y="43"/>
                  </a:cubicBezTo>
                  <a:cubicBezTo>
                    <a:pt x="181" y="34"/>
                    <a:pt x="189" y="30"/>
                    <a:pt x="197" y="31"/>
                  </a:cubicBezTo>
                  <a:cubicBezTo>
                    <a:pt x="206" y="31"/>
                    <a:pt x="214" y="38"/>
                    <a:pt x="217" y="46"/>
                  </a:cubicBezTo>
                  <a:cubicBezTo>
                    <a:pt x="225" y="65"/>
                    <a:pt x="202" y="67"/>
                    <a:pt x="190" y="60"/>
                  </a:cubicBezTo>
                  <a:cubicBezTo>
                    <a:pt x="179" y="54"/>
                    <a:pt x="164" y="80"/>
                    <a:pt x="175" y="86"/>
                  </a:cubicBezTo>
                  <a:cubicBezTo>
                    <a:pt x="182" y="90"/>
                    <a:pt x="189" y="92"/>
                    <a:pt x="195" y="92"/>
                  </a:cubicBezTo>
                  <a:cubicBezTo>
                    <a:pt x="193" y="97"/>
                    <a:pt x="193" y="102"/>
                    <a:pt x="195" y="105"/>
                  </a:cubicBezTo>
                  <a:cubicBezTo>
                    <a:pt x="246" y="166"/>
                    <a:pt x="249" y="258"/>
                    <a:pt x="234" y="332"/>
                  </a:cubicBezTo>
                  <a:cubicBezTo>
                    <a:pt x="218" y="407"/>
                    <a:pt x="179" y="475"/>
                    <a:pt x="122" y="524"/>
                  </a:cubicBezTo>
                  <a:cubicBezTo>
                    <a:pt x="90" y="552"/>
                    <a:pt x="53" y="574"/>
                    <a:pt x="14" y="589"/>
                  </a:cubicBezTo>
                  <a:cubicBezTo>
                    <a:pt x="7" y="592"/>
                    <a:pt x="2" y="598"/>
                    <a:pt x="1" y="606"/>
                  </a:cubicBezTo>
                  <a:cubicBezTo>
                    <a:pt x="0" y="610"/>
                    <a:pt x="2" y="619"/>
                    <a:pt x="9" y="616"/>
                  </a:cubicBezTo>
                  <a:cubicBezTo>
                    <a:pt x="170" y="554"/>
                    <a:pt x="277" y="389"/>
                    <a:pt x="262" y="2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2" tIns="60941" rIns="121882" bIns="60941" numCol="1" anchor="t" anchorCtr="0" compatLnSpc="1">
              <a:prstTxWarp prst="textNoShape">
                <a:avLst/>
              </a:prstTxWarp>
            </a:bodyPr>
            <a:lstStyle/>
            <a:p>
              <a:endParaRPr lang="zh-CN" altLang="en-US" sz="2399" dirty="0">
                <a:latin typeface="微软雅黑" panose="020B0503020204020204" pitchFamily="34" charset="-122"/>
                <a:ea typeface="微软雅黑" panose="020B0503020204020204" pitchFamily="34" charset="-122"/>
              </a:endParaRPr>
            </a:p>
          </p:txBody>
        </p:sp>
        <p:sp>
          <p:nvSpPr>
            <p:cNvPr id="31" name="Freeform 8"/>
            <p:cNvSpPr>
              <a:spLocks noEditPoints="1"/>
            </p:cNvSpPr>
            <p:nvPr/>
          </p:nvSpPr>
          <p:spPr bwMode="auto">
            <a:xfrm>
              <a:off x="3591" y="2567"/>
              <a:ext cx="426" cy="616"/>
            </a:xfrm>
            <a:custGeom>
              <a:avLst/>
              <a:gdLst>
                <a:gd name="T0" fmla="*/ 336 w 358"/>
                <a:gd name="T1" fmla="*/ 434 h 520"/>
                <a:gd name="T2" fmla="*/ 239 w 358"/>
                <a:gd name="T3" fmla="*/ 463 h 520"/>
                <a:gd name="T4" fmla="*/ 242 w 358"/>
                <a:gd name="T5" fmla="*/ 440 h 520"/>
                <a:gd name="T6" fmla="*/ 244 w 358"/>
                <a:gd name="T7" fmla="*/ 405 h 520"/>
                <a:gd name="T8" fmla="*/ 249 w 358"/>
                <a:gd name="T9" fmla="*/ 339 h 520"/>
                <a:gd name="T10" fmla="*/ 255 w 358"/>
                <a:gd name="T11" fmla="*/ 206 h 520"/>
                <a:gd name="T12" fmla="*/ 251 w 358"/>
                <a:gd name="T13" fmla="*/ 88 h 520"/>
                <a:gd name="T14" fmla="*/ 202 w 358"/>
                <a:gd name="T15" fmla="*/ 11 h 520"/>
                <a:gd name="T16" fmla="*/ 167 w 358"/>
                <a:gd name="T17" fmla="*/ 42 h 520"/>
                <a:gd name="T18" fmla="*/ 142 w 358"/>
                <a:gd name="T19" fmla="*/ 87 h 520"/>
                <a:gd name="T20" fmla="*/ 112 w 358"/>
                <a:gd name="T21" fmla="*/ 199 h 520"/>
                <a:gd name="T22" fmla="*/ 105 w 358"/>
                <a:gd name="T23" fmla="*/ 445 h 520"/>
                <a:gd name="T24" fmla="*/ 54 w 358"/>
                <a:gd name="T25" fmla="*/ 432 h 520"/>
                <a:gd name="T26" fmla="*/ 4 w 358"/>
                <a:gd name="T27" fmla="*/ 474 h 520"/>
                <a:gd name="T28" fmla="*/ 55 w 358"/>
                <a:gd name="T29" fmla="*/ 514 h 520"/>
                <a:gd name="T30" fmla="*/ 129 w 358"/>
                <a:gd name="T31" fmla="*/ 481 h 520"/>
                <a:gd name="T32" fmla="*/ 128 w 358"/>
                <a:gd name="T33" fmla="*/ 459 h 520"/>
                <a:gd name="T34" fmla="*/ 133 w 358"/>
                <a:gd name="T35" fmla="*/ 201 h 520"/>
                <a:gd name="T36" fmla="*/ 165 w 358"/>
                <a:gd name="T37" fmla="*/ 79 h 520"/>
                <a:gd name="T38" fmla="*/ 178 w 358"/>
                <a:gd name="T39" fmla="*/ 58 h 520"/>
                <a:gd name="T40" fmla="*/ 199 w 358"/>
                <a:gd name="T41" fmla="*/ 38 h 520"/>
                <a:gd name="T42" fmla="*/ 227 w 358"/>
                <a:gd name="T43" fmla="*/ 90 h 520"/>
                <a:gd name="T44" fmla="*/ 233 w 358"/>
                <a:gd name="T45" fmla="*/ 218 h 520"/>
                <a:gd name="T46" fmla="*/ 226 w 358"/>
                <a:gd name="T47" fmla="*/ 359 h 520"/>
                <a:gd name="T48" fmla="*/ 221 w 358"/>
                <a:gd name="T49" fmla="*/ 430 h 520"/>
                <a:gd name="T50" fmla="*/ 219 w 358"/>
                <a:gd name="T51" fmla="*/ 465 h 520"/>
                <a:gd name="T52" fmla="*/ 220 w 358"/>
                <a:gd name="T53" fmla="*/ 493 h 520"/>
                <a:gd name="T54" fmla="*/ 261 w 358"/>
                <a:gd name="T55" fmla="*/ 516 h 520"/>
                <a:gd name="T56" fmla="*/ 319 w 358"/>
                <a:gd name="T57" fmla="*/ 514 h 520"/>
                <a:gd name="T58" fmla="*/ 354 w 358"/>
                <a:gd name="T59" fmla="*/ 474 h 520"/>
                <a:gd name="T60" fmla="*/ 336 w 358"/>
                <a:gd name="T61" fmla="*/ 434 h 520"/>
                <a:gd name="T62" fmla="*/ 26 w 358"/>
                <a:gd name="T63" fmla="*/ 470 h 520"/>
                <a:gd name="T64" fmla="*/ 62 w 358"/>
                <a:gd name="T65" fmla="*/ 460 h 520"/>
                <a:gd name="T66" fmla="*/ 99 w 358"/>
                <a:gd name="T67" fmla="*/ 478 h 520"/>
                <a:gd name="T68" fmla="*/ 74 w 358"/>
                <a:gd name="T69" fmla="*/ 486 h 520"/>
                <a:gd name="T70" fmla="*/ 26 w 358"/>
                <a:gd name="T71" fmla="*/ 470 h 520"/>
                <a:gd name="T72" fmla="*/ 291 w 358"/>
                <a:gd name="T73" fmla="*/ 491 h 520"/>
                <a:gd name="T74" fmla="*/ 249 w 358"/>
                <a:gd name="T75" fmla="*/ 481 h 520"/>
                <a:gd name="T76" fmla="*/ 288 w 358"/>
                <a:gd name="T77" fmla="*/ 461 h 520"/>
                <a:gd name="T78" fmla="*/ 334 w 358"/>
                <a:gd name="T79" fmla="*/ 472 h 520"/>
                <a:gd name="T80" fmla="*/ 291 w 358"/>
                <a:gd name="T81" fmla="*/ 491 h 5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58" h="520">
                  <a:moveTo>
                    <a:pt x="336" y="434"/>
                  </a:moveTo>
                  <a:cubicBezTo>
                    <a:pt x="304" y="421"/>
                    <a:pt x="265" y="441"/>
                    <a:pt x="239" y="463"/>
                  </a:cubicBezTo>
                  <a:cubicBezTo>
                    <a:pt x="239" y="455"/>
                    <a:pt x="241" y="447"/>
                    <a:pt x="242" y="440"/>
                  </a:cubicBezTo>
                  <a:cubicBezTo>
                    <a:pt x="243" y="428"/>
                    <a:pt x="243" y="417"/>
                    <a:pt x="244" y="405"/>
                  </a:cubicBezTo>
                  <a:cubicBezTo>
                    <a:pt x="246" y="383"/>
                    <a:pt x="247" y="361"/>
                    <a:pt x="249" y="339"/>
                  </a:cubicBezTo>
                  <a:cubicBezTo>
                    <a:pt x="251" y="294"/>
                    <a:pt x="254" y="250"/>
                    <a:pt x="255" y="206"/>
                  </a:cubicBezTo>
                  <a:cubicBezTo>
                    <a:pt x="257" y="166"/>
                    <a:pt x="257" y="127"/>
                    <a:pt x="251" y="88"/>
                  </a:cubicBezTo>
                  <a:cubicBezTo>
                    <a:pt x="247" y="67"/>
                    <a:pt x="237" y="0"/>
                    <a:pt x="202" y="11"/>
                  </a:cubicBezTo>
                  <a:cubicBezTo>
                    <a:pt x="188" y="16"/>
                    <a:pt x="176" y="30"/>
                    <a:pt x="167" y="42"/>
                  </a:cubicBezTo>
                  <a:cubicBezTo>
                    <a:pt x="156" y="56"/>
                    <a:pt x="148" y="71"/>
                    <a:pt x="142" y="87"/>
                  </a:cubicBezTo>
                  <a:cubicBezTo>
                    <a:pt x="127" y="122"/>
                    <a:pt x="119" y="161"/>
                    <a:pt x="112" y="199"/>
                  </a:cubicBezTo>
                  <a:cubicBezTo>
                    <a:pt x="100" y="281"/>
                    <a:pt x="100" y="363"/>
                    <a:pt x="105" y="445"/>
                  </a:cubicBezTo>
                  <a:cubicBezTo>
                    <a:pt x="90" y="436"/>
                    <a:pt x="72" y="430"/>
                    <a:pt x="54" y="432"/>
                  </a:cubicBezTo>
                  <a:cubicBezTo>
                    <a:pt x="31" y="434"/>
                    <a:pt x="7" y="449"/>
                    <a:pt x="4" y="474"/>
                  </a:cubicBezTo>
                  <a:cubicBezTo>
                    <a:pt x="0" y="505"/>
                    <a:pt x="31" y="516"/>
                    <a:pt x="55" y="514"/>
                  </a:cubicBezTo>
                  <a:cubicBezTo>
                    <a:pt x="83" y="512"/>
                    <a:pt x="110" y="502"/>
                    <a:pt x="129" y="481"/>
                  </a:cubicBezTo>
                  <a:cubicBezTo>
                    <a:pt x="136" y="472"/>
                    <a:pt x="134" y="461"/>
                    <a:pt x="128" y="459"/>
                  </a:cubicBezTo>
                  <a:cubicBezTo>
                    <a:pt x="123" y="374"/>
                    <a:pt x="120" y="287"/>
                    <a:pt x="133" y="201"/>
                  </a:cubicBezTo>
                  <a:cubicBezTo>
                    <a:pt x="139" y="160"/>
                    <a:pt x="147" y="116"/>
                    <a:pt x="165" y="79"/>
                  </a:cubicBezTo>
                  <a:cubicBezTo>
                    <a:pt x="169" y="71"/>
                    <a:pt x="173" y="64"/>
                    <a:pt x="178" y="58"/>
                  </a:cubicBezTo>
                  <a:cubicBezTo>
                    <a:pt x="182" y="52"/>
                    <a:pt x="191" y="40"/>
                    <a:pt x="199" y="38"/>
                  </a:cubicBezTo>
                  <a:cubicBezTo>
                    <a:pt x="216" y="34"/>
                    <a:pt x="224" y="79"/>
                    <a:pt x="227" y="90"/>
                  </a:cubicBezTo>
                  <a:cubicBezTo>
                    <a:pt x="236" y="132"/>
                    <a:pt x="235" y="175"/>
                    <a:pt x="233" y="218"/>
                  </a:cubicBezTo>
                  <a:cubicBezTo>
                    <a:pt x="232" y="265"/>
                    <a:pt x="229" y="312"/>
                    <a:pt x="226" y="359"/>
                  </a:cubicBezTo>
                  <a:cubicBezTo>
                    <a:pt x="225" y="383"/>
                    <a:pt x="223" y="407"/>
                    <a:pt x="221" y="430"/>
                  </a:cubicBezTo>
                  <a:cubicBezTo>
                    <a:pt x="221" y="442"/>
                    <a:pt x="220" y="453"/>
                    <a:pt x="219" y="465"/>
                  </a:cubicBezTo>
                  <a:cubicBezTo>
                    <a:pt x="218" y="474"/>
                    <a:pt x="217" y="484"/>
                    <a:pt x="220" y="493"/>
                  </a:cubicBezTo>
                  <a:cubicBezTo>
                    <a:pt x="226" y="508"/>
                    <a:pt x="247" y="513"/>
                    <a:pt x="261" y="516"/>
                  </a:cubicBezTo>
                  <a:cubicBezTo>
                    <a:pt x="280" y="520"/>
                    <a:pt x="301" y="520"/>
                    <a:pt x="319" y="514"/>
                  </a:cubicBezTo>
                  <a:cubicBezTo>
                    <a:pt x="336" y="507"/>
                    <a:pt x="350" y="492"/>
                    <a:pt x="354" y="474"/>
                  </a:cubicBezTo>
                  <a:cubicBezTo>
                    <a:pt x="358" y="457"/>
                    <a:pt x="353" y="441"/>
                    <a:pt x="336" y="434"/>
                  </a:cubicBezTo>
                  <a:close/>
                  <a:moveTo>
                    <a:pt x="26" y="470"/>
                  </a:moveTo>
                  <a:cubicBezTo>
                    <a:pt x="25" y="458"/>
                    <a:pt x="54" y="459"/>
                    <a:pt x="62" y="460"/>
                  </a:cubicBezTo>
                  <a:cubicBezTo>
                    <a:pt x="76" y="462"/>
                    <a:pt x="88" y="469"/>
                    <a:pt x="99" y="478"/>
                  </a:cubicBezTo>
                  <a:cubicBezTo>
                    <a:pt x="91" y="482"/>
                    <a:pt x="82" y="484"/>
                    <a:pt x="74" y="486"/>
                  </a:cubicBezTo>
                  <a:cubicBezTo>
                    <a:pt x="62" y="488"/>
                    <a:pt x="27" y="490"/>
                    <a:pt x="26" y="470"/>
                  </a:cubicBezTo>
                  <a:close/>
                  <a:moveTo>
                    <a:pt x="291" y="491"/>
                  </a:moveTo>
                  <a:cubicBezTo>
                    <a:pt x="281" y="490"/>
                    <a:pt x="260" y="489"/>
                    <a:pt x="249" y="481"/>
                  </a:cubicBezTo>
                  <a:cubicBezTo>
                    <a:pt x="260" y="472"/>
                    <a:pt x="273" y="465"/>
                    <a:pt x="288" y="461"/>
                  </a:cubicBezTo>
                  <a:cubicBezTo>
                    <a:pt x="301" y="458"/>
                    <a:pt x="329" y="454"/>
                    <a:pt x="334" y="472"/>
                  </a:cubicBezTo>
                  <a:cubicBezTo>
                    <a:pt x="338" y="491"/>
                    <a:pt x="302" y="491"/>
                    <a:pt x="291" y="49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2" tIns="60941" rIns="121882" bIns="60941" numCol="1" anchor="t" anchorCtr="0" compatLnSpc="1">
              <a:prstTxWarp prst="textNoShape">
                <a:avLst/>
              </a:prstTxWarp>
            </a:bodyPr>
            <a:lstStyle/>
            <a:p>
              <a:endParaRPr lang="zh-CN" altLang="en-US" sz="2399" dirty="0">
                <a:latin typeface="微软雅黑" panose="020B0503020204020204" pitchFamily="34" charset="-122"/>
                <a:ea typeface="微软雅黑" panose="020B0503020204020204" pitchFamily="34" charset="-122"/>
              </a:endParaRPr>
            </a:p>
          </p:txBody>
        </p:sp>
        <p:sp>
          <p:nvSpPr>
            <p:cNvPr id="32" name="Freeform 9"/>
            <p:cNvSpPr>
              <a:spLocks/>
            </p:cNvSpPr>
            <p:nvPr/>
          </p:nvSpPr>
          <p:spPr bwMode="auto">
            <a:xfrm>
              <a:off x="3721" y="1859"/>
              <a:ext cx="215" cy="109"/>
            </a:xfrm>
            <a:custGeom>
              <a:avLst/>
              <a:gdLst>
                <a:gd name="T0" fmla="*/ 170 w 181"/>
                <a:gd name="T1" fmla="*/ 3 h 92"/>
                <a:gd name="T2" fmla="*/ 159 w 181"/>
                <a:gd name="T3" fmla="*/ 21 h 92"/>
                <a:gd name="T4" fmla="*/ 94 w 181"/>
                <a:gd name="T5" fmla="*/ 58 h 92"/>
                <a:gd name="T6" fmla="*/ 25 w 181"/>
                <a:gd name="T7" fmla="*/ 26 h 92"/>
                <a:gd name="T8" fmla="*/ 6 w 181"/>
                <a:gd name="T9" fmla="*/ 49 h 92"/>
                <a:gd name="T10" fmla="*/ 110 w 181"/>
                <a:gd name="T11" fmla="*/ 81 h 92"/>
                <a:gd name="T12" fmla="*/ 181 w 181"/>
                <a:gd name="T13" fmla="*/ 9 h 92"/>
                <a:gd name="T14" fmla="*/ 170 w 181"/>
                <a:gd name="T15" fmla="*/ 3 h 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1" h="92">
                  <a:moveTo>
                    <a:pt x="170" y="3"/>
                  </a:moveTo>
                  <a:cubicBezTo>
                    <a:pt x="163" y="6"/>
                    <a:pt x="159" y="14"/>
                    <a:pt x="159" y="21"/>
                  </a:cubicBezTo>
                  <a:cubicBezTo>
                    <a:pt x="158" y="46"/>
                    <a:pt x="113" y="56"/>
                    <a:pt x="94" y="58"/>
                  </a:cubicBezTo>
                  <a:cubicBezTo>
                    <a:pt x="67" y="59"/>
                    <a:pt x="41" y="49"/>
                    <a:pt x="25" y="26"/>
                  </a:cubicBezTo>
                  <a:cubicBezTo>
                    <a:pt x="17" y="15"/>
                    <a:pt x="0" y="39"/>
                    <a:pt x="6" y="49"/>
                  </a:cubicBezTo>
                  <a:cubicBezTo>
                    <a:pt x="30" y="82"/>
                    <a:pt x="72" y="92"/>
                    <a:pt x="110" y="81"/>
                  </a:cubicBezTo>
                  <a:cubicBezTo>
                    <a:pt x="144" y="72"/>
                    <a:pt x="180" y="48"/>
                    <a:pt x="181" y="9"/>
                  </a:cubicBezTo>
                  <a:cubicBezTo>
                    <a:pt x="181" y="2"/>
                    <a:pt x="175" y="0"/>
                    <a:pt x="170"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2" tIns="60941" rIns="121882" bIns="60941" numCol="1" anchor="t" anchorCtr="0" compatLnSpc="1">
              <a:prstTxWarp prst="textNoShape">
                <a:avLst/>
              </a:prstTxWarp>
            </a:bodyPr>
            <a:lstStyle/>
            <a:p>
              <a:endParaRPr lang="zh-CN" altLang="en-US" sz="2399" dirty="0">
                <a:latin typeface="微软雅黑" panose="020B0503020204020204" pitchFamily="34" charset="-122"/>
                <a:ea typeface="微软雅黑" panose="020B0503020204020204" pitchFamily="34" charset="-122"/>
              </a:endParaRPr>
            </a:p>
          </p:txBody>
        </p:sp>
        <p:sp>
          <p:nvSpPr>
            <p:cNvPr id="33" name="Freeform 10"/>
            <p:cNvSpPr>
              <a:spLocks/>
            </p:cNvSpPr>
            <p:nvPr/>
          </p:nvSpPr>
          <p:spPr bwMode="auto">
            <a:xfrm>
              <a:off x="3763" y="1760"/>
              <a:ext cx="60" cy="93"/>
            </a:xfrm>
            <a:custGeom>
              <a:avLst/>
              <a:gdLst>
                <a:gd name="T0" fmla="*/ 40 w 50"/>
                <a:gd name="T1" fmla="*/ 45 h 78"/>
                <a:gd name="T2" fmla="*/ 32 w 50"/>
                <a:gd name="T3" fmla="*/ 34 h 78"/>
                <a:gd name="T4" fmla="*/ 32 w 50"/>
                <a:gd name="T5" fmla="*/ 29 h 78"/>
                <a:gd name="T6" fmla="*/ 43 w 50"/>
                <a:gd name="T7" fmla="*/ 11 h 78"/>
                <a:gd name="T8" fmla="*/ 32 w 50"/>
                <a:gd name="T9" fmla="*/ 4 h 78"/>
                <a:gd name="T10" fmla="*/ 25 w 50"/>
                <a:gd name="T11" fmla="*/ 71 h 78"/>
                <a:gd name="T12" fmla="*/ 40 w 50"/>
                <a:gd name="T13" fmla="*/ 45 h 78"/>
              </a:gdLst>
              <a:ahLst/>
              <a:cxnLst>
                <a:cxn ang="0">
                  <a:pos x="T0" y="T1"/>
                </a:cxn>
                <a:cxn ang="0">
                  <a:pos x="T2" y="T3"/>
                </a:cxn>
                <a:cxn ang="0">
                  <a:pos x="T4" y="T5"/>
                </a:cxn>
                <a:cxn ang="0">
                  <a:pos x="T6" y="T7"/>
                </a:cxn>
                <a:cxn ang="0">
                  <a:pos x="T8" y="T9"/>
                </a:cxn>
                <a:cxn ang="0">
                  <a:pos x="T10" y="T11"/>
                </a:cxn>
                <a:cxn ang="0">
                  <a:pos x="T12" y="T13"/>
                </a:cxn>
              </a:cxnLst>
              <a:rect l="0" t="0" r="r" b="b"/>
              <a:pathLst>
                <a:path w="50" h="78">
                  <a:moveTo>
                    <a:pt x="40" y="45"/>
                  </a:moveTo>
                  <a:cubicBezTo>
                    <a:pt x="36" y="43"/>
                    <a:pt x="33" y="39"/>
                    <a:pt x="32" y="34"/>
                  </a:cubicBezTo>
                  <a:cubicBezTo>
                    <a:pt x="32" y="32"/>
                    <a:pt x="32" y="29"/>
                    <a:pt x="32" y="29"/>
                  </a:cubicBezTo>
                  <a:cubicBezTo>
                    <a:pt x="38" y="25"/>
                    <a:pt x="43" y="18"/>
                    <a:pt x="43" y="11"/>
                  </a:cubicBezTo>
                  <a:cubicBezTo>
                    <a:pt x="43" y="5"/>
                    <a:pt x="37" y="0"/>
                    <a:pt x="32" y="4"/>
                  </a:cubicBezTo>
                  <a:cubicBezTo>
                    <a:pt x="11" y="18"/>
                    <a:pt x="0" y="55"/>
                    <a:pt x="25" y="71"/>
                  </a:cubicBezTo>
                  <a:cubicBezTo>
                    <a:pt x="35" y="78"/>
                    <a:pt x="50" y="52"/>
                    <a:pt x="40" y="4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2" tIns="60941" rIns="121882" bIns="60941" numCol="1" anchor="t" anchorCtr="0" compatLnSpc="1">
              <a:prstTxWarp prst="textNoShape">
                <a:avLst/>
              </a:prstTxWarp>
            </a:bodyPr>
            <a:lstStyle/>
            <a:p>
              <a:endParaRPr lang="zh-CN" altLang="en-US" sz="2399" dirty="0">
                <a:latin typeface="微软雅黑" panose="020B0503020204020204" pitchFamily="34" charset="-122"/>
                <a:ea typeface="微软雅黑" panose="020B0503020204020204" pitchFamily="34" charset="-122"/>
              </a:endParaRPr>
            </a:p>
          </p:txBody>
        </p:sp>
        <p:sp>
          <p:nvSpPr>
            <p:cNvPr id="34" name="Freeform 11"/>
            <p:cNvSpPr>
              <a:spLocks/>
            </p:cNvSpPr>
            <p:nvPr/>
          </p:nvSpPr>
          <p:spPr bwMode="auto">
            <a:xfrm>
              <a:off x="3848" y="1759"/>
              <a:ext cx="53" cy="89"/>
            </a:xfrm>
            <a:custGeom>
              <a:avLst/>
              <a:gdLst>
                <a:gd name="T0" fmla="*/ 34 w 45"/>
                <a:gd name="T1" fmla="*/ 28 h 75"/>
                <a:gd name="T2" fmla="*/ 45 w 45"/>
                <a:gd name="T3" fmla="*/ 9 h 75"/>
                <a:gd name="T4" fmla="*/ 34 w 45"/>
                <a:gd name="T5" fmla="*/ 3 h 75"/>
                <a:gd name="T6" fmla="*/ 15 w 45"/>
                <a:gd name="T7" fmla="*/ 64 h 75"/>
                <a:gd name="T8" fmla="*/ 33 w 45"/>
                <a:gd name="T9" fmla="*/ 41 h 75"/>
                <a:gd name="T10" fmla="*/ 30 w 45"/>
                <a:gd name="T11" fmla="*/ 31 h 75"/>
                <a:gd name="T12" fmla="*/ 31 w 45"/>
                <a:gd name="T13" fmla="*/ 29 h 75"/>
                <a:gd name="T14" fmla="*/ 34 w 45"/>
                <a:gd name="T15" fmla="*/ 28 h 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 h="75">
                  <a:moveTo>
                    <a:pt x="34" y="28"/>
                  </a:moveTo>
                  <a:cubicBezTo>
                    <a:pt x="40" y="25"/>
                    <a:pt x="45" y="16"/>
                    <a:pt x="45" y="9"/>
                  </a:cubicBezTo>
                  <a:cubicBezTo>
                    <a:pt x="44" y="2"/>
                    <a:pt x="39" y="0"/>
                    <a:pt x="34" y="3"/>
                  </a:cubicBezTo>
                  <a:cubicBezTo>
                    <a:pt x="12" y="12"/>
                    <a:pt x="0" y="45"/>
                    <a:pt x="15" y="64"/>
                  </a:cubicBezTo>
                  <a:cubicBezTo>
                    <a:pt x="22" y="75"/>
                    <a:pt x="40" y="51"/>
                    <a:pt x="33" y="41"/>
                  </a:cubicBezTo>
                  <a:cubicBezTo>
                    <a:pt x="31" y="38"/>
                    <a:pt x="30" y="35"/>
                    <a:pt x="30" y="31"/>
                  </a:cubicBezTo>
                  <a:cubicBezTo>
                    <a:pt x="30" y="30"/>
                    <a:pt x="30" y="30"/>
                    <a:pt x="31" y="29"/>
                  </a:cubicBezTo>
                  <a:cubicBezTo>
                    <a:pt x="30" y="30"/>
                    <a:pt x="34" y="28"/>
                    <a:pt x="34" y="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2" tIns="60941" rIns="121882" bIns="60941" numCol="1" anchor="t" anchorCtr="0" compatLnSpc="1">
              <a:prstTxWarp prst="textNoShape">
                <a:avLst/>
              </a:prstTxWarp>
            </a:bodyPr>
            <a:lstStyle/>
            <a:p>
              <a:endParaRPr lang="zh-CN" altLang="en-US" sz="2399" dirty="0">
                <a:latin typeface="微软雅黑" panose="020B0503020204020204" pitchFamily="34" charset="-122"/>
                <a:ea typeface="微软雅黑" panose="020B0503020204020204" pitchFamily="34" charset="-122"/>
              </a:endParaRPr>
            </a:p>
          </p:txBody>
        </p:sp>
      </p:grpSp>
      <p:grpSp>
        <p:nvGrpSpPr>
          <p:cNvPr id="36" name="Group 51"/>
          <p:cNvGrpSpPr>
            <a:grpSpLocks noChangeAspect="1"/>
          </p:cNvGrpSpPr>
          <p:nvPr/>
        </p:nvGrpSpPr>
        <p:grpSpPr bwMode="auto">
          <a:xfrm>
            <a:off x="3884640" y="3370518"/>
            <a:ext cx="450698" cy="586274"/>
            <a:chOff x="4441" y="1661"/>
            <a:chExt cx="486" cy="632"/>
          </a:xfrm>
          <a:solidFill>
            <a:schemeClr val="accent4"/>
          </a:solidFill>
        </p:grpSpPr>
        <p:sp>
          <p:nvSpPr>
            <p:cNvPr id="37" name="Freeform 52"/>
            <p:cNvSpPr>
              <a:spLocks/>
            </p:cNvSpPr>
            <p:nvPr/>
          </p:nvSpPr>
          <p:spPr bwMode="auto">
            <a:xfrm>
              <a:off x="4776" y="1713"/>
              <a:ext cx="64" cy="74"/>
            </a:xfrm>
            <a:custGeom>
              <a:avLst/>
              <a:gdLst>
                <a:gd name="T0" fmla="*/ 11 w 11"/>
                <a:gd name="T1" fmla="*/ 2 h 13"/>
                <a:gd name="T2" fmla="*/ 8 w 11"/>
                <a:gd name="T3" fmla="*/ 3 h 13"/>
                <a:gd name="T4" fmla="*/ 4 w 11"/>
                <a:gd name="T5" fmla="*/ 9 h 13"/>
                <a:gd name="T6" fmla="*/ 0 w 11"/>
                <a:gd name="T7" fmla="*/ 11 h 13"/>
                <a:gd name="T8" fmla="*/ 8 w 11"/>
                <a:gd name="T9" fmla="*/ 0 h 13"/>
                <a:gd name="T10" fmla="*/ 11 w 11"/>
                <a:gd name="T11" fmla="*/ 2 h 13"/>
              </a:gdLst>
              <a:ahLst/>
              <a:cxnLst>
                <a:cxn ang="0">
                  <a:pos x="T0" y="T1"/>
                </a:cxn>
                <a:cxn ang="0">
                  <a:pos x="T2" y="T3"/>
                </a:cxn>
                <a:cxn ang="0">
                  <a:pos x="T4" y="T5"/>
                </a:cxn>
                <a:cxn ang="0">
                  <a:pos x="T6" y="T7"/>
                </a:cxn>
                <a:cxn ang="0">
                  <a:pos x="T8" y="T9"/>
                </a:cxn>
                <a:cxn ang="0">
                  <a:pos x="T10" y="T11"/>
                </a:cxn>
              </a:cxnLst>
              <a:rect l="0" t="0" r="r" b="b"/>
              <a:pathLst>
                <a:path w="11" h="13">
                  <a:moveTo>
                    <a:pt x="11" y="2"/>
                  </a:moveTo>
                  <a:cubicBezTo>
                    <a:pt x="10" y="4"/>
                    <a:pt x="9" y="3"/>
                    <a:pt x="8" y="3"/>
                  </a:cubicBezTo>
                  <a:cubicBezTo>
                    <a:pt x="7" y="5"/>
                    <a:pt x="5" y="7"/>
                    <a:pt x="4" y="9"/>
                  </a:cubicBezTo>
                  <a:cubicBezTo>
                    <a:pt x="3" y="10"/>
                    <a:pt x="2" y="13"/>
                    <a:pt x="0" y="11"/>
                  </a:cubicBezTo>
                  <a:cubicBezTo>
                    <a:pt x="2" y="7"/>
                    <a:pt x="6" y="4"/>
                    <a:pt x="8" y="0"/>
                  </a:cubicBezTo>
                  <a:cubicBezTo>
                    <a:pt x="10" y="1"/>
                    <a:pt x="10" y="1"/>
                    <a:pt x="11" y="2"/>
                  </a:cubicBezTo>
                  <a:close/>
                </a:path>
              </a:pathLst>
            </a:custGeom>
            <a:grpFill/>
            <a:ln>
              <a:solidFill>
                <a:schemeClr val="accent4"/>
              </a:solidFill>
            </a:ln>
            <a:extLst/>
          </p:spPr>
          <p:txBody>
            <a:bodyPr vert="horz" wrap="square" lIns="121882" tIns="60941" rIns="121882" bIns="60941" numCol="1" anchor="t" anchorCtr="0" compatLnSpc="1">
              <a:prstTxWarp prst="textNoShape">
                <a:avLst/>
              </a:prstTxWarp>
            </a:bodyPr>
            <a:lstStyle/>
            <a:p>
              <a:endParaRPr lang="zh-CN" altLang="en-US" sz="2399" dirty="0">
                <a:latin typeface="微软雅黑" panose="020B0503020204020204" pitchFamily="34" charset="-122"/>
                <a:ea typeface="微软雅黑" panose="020B0503020204020204" pitchFamily="34" charset="-122"/>
              </a:endParaRPr>
            </a:p>
          </p:txBody>
        </p:sp>
        <p:sp>
          <p:nvSpPr>
            <p:cNvPr id="38" name="Freeform 53"/>
            <p:cNvSpPr>
              <a:spLocks/>
            </p:cNvSpPr>
            <p:nvPr/>
          </p:nvSpPr>
          <p:spPr bwMode="auto">
            <a:xfrm>
              <a:off x="4684" y="1661"/>
              <a:ext cx="23" cy="75"/>
            </a:xfrm>
            <a:custGeom>
              <a:avLst/>
              <a:gdLst>
                <a:gd name="T0" fmla="*/ 2 w 4"/>
                <a:gd name="T1" fmla="*/ 0 h 13"/>
                <a:gd name="T2" fmla="*/ 3 w 4"/>
                <a:gd name="T3" fmla="*/ 1 h 13"/>
                <a:gd name="T4" fmla="*/ 4 w 4"/>
                <a:gd name="T5" fmla="*/ 11 h 13"/>
                <a:gd name="T6" fmla="*/ 2 w 4"/>
                <a:gd name="T7" fmla="*/ 13 h 13"/>
                <a:gd name="T8" fmla="*/ 1 w 4"/>
                <a:gd name="T9" fmla="*/ 8 h 13"/>
                <a:gd name="T10" fmla="*/ 2 w 4"/>
                <a:gd name="T11" fmla="*/ 0 h 13"/>
              </a:gdLst>
              <a:ahLst/>
              <a:cxnLst>
                <a:cxn ang="0">
                  <a:pos x="T0" y="T1"/>
                </a:cxn>
                <a:cxn ang="0">
                  <a:pos x="T2" y="T3"/>
                </a:cxn>
                <a:cxn ang="0">
                  <a:pos x="T4" y="T5"/>
                </a:cxn>
                <a:cxn ang="0">
                  <a:pos x="T6" y="T7"/>
                </a:cxn>
                <a:cxn ang="0">
                  <a:pos x="T8" y="T9"/>
                </a:cxn>
                <a:cxn ang="0">
                  <a:pos x="T10" y="T11"/>
                </a:cxn>
              </a:cxnLst>
              <a:rect l="0" t="0" r="r" b="b"/>
              <a:pathLst>
                <a:path w="4" h="13">
                  <a:moveTo>
                    <a:pt x="2" y="0"/>
                  </a:moveTo>
                  <a:cubicBezTo>
                    <a:pt x="2" y="0"/>
                    <a:pt x="3" y="1"/>
                    <a:pt x="3" y="1"/>
                  </a:cubicBezTo>
                  <a:cubicBezTo>
                    <a:pt x="4" y="3"/>
                    <a:pt x="3" y="8"/>
                    <a:pt x="4" y="11"/>
                  </a:cubicBezTo>
                  <a:cubicBezTo>
                    <a:pt x="3" y="12"/>
                    <a:pt x="3" y="12"/>
                    <a:pt x="2" y="13"/>
                  </a:cubicBezTo>
                  <a:cubicBezTo>
                    <a:pt x="1" y="12"/>
                    <a:pt x="1" y="9"/>
                    <a:pt x="1" y="8"/>
                  </a:cubicBezTo>
                  <a:cubicBezTo>
                    <a:pt x="1" y="5"/>
                    <a:pt x="0" y="2"/>
                    <a:pt x="2" y="0"/>
                  </a:cubicBezTo>
                  <a:close/>
                </a:path>
              </a:pathLst>
            </a:custGeom>
            <a:grpFill/>
            <a:ln>
              <a:solidFill>
                <a:schemeClr val="accent4"/>
              </a:solidFill>
            </a:ln>
            <a:extLst/>
          </p:spPr>
          <p:txBody>
            <a:bodyPr vert="horz" wrap="square" lIns="121882" tIns="60941" rIns="121882" bIns="60941" numCol="1" anchor="t" anchorCtr="0" compatLnSpc="1">
              <a:prstTxWarp prst="textNoShape">
                <a:avLst/>
              </a:prstTxWarp>
            </a:bodyPr>
            <a:lstStyle/>
            <a:p>
              <a:endParaRPr lang="zh-CN" altLang="en-US" sz="2399" dirty="0">
                <a:latin typeface="微软雅黑" panose="020B0503020204020204" pitchFamily="34" charset="-122"/>
                <a:ea typeface="微软雅黑" panose="020B0503020204020204" pitchFamily="34" charset="-122"/>
              </a:endParaRPr>
            </a:p>
          </p:txBody>
        </p:sp>
        <p:sp>
          <p:nvSpPr>
            <p:cNvPr id="39" name="Freeform 54"/>
            <p:cNvSpPr>
              <a:spLocks/>
            </p:cNvSpPr>
            <p:nvPr/>
          </p:nvSpPr>
          <p:spPr bwMode="auto">
            <a:xfrm>
              <a:off x="4840" y="1816"/>
              <a:ext cx="75" cy="40"/>
            </a:xfrm>
            <a:custGeom>
              <a:avLst/>
              <a:gdLst>
                <a:gd name="T0" fmla="*/ 13 w 13"/>
                <a:gd name="T1" fmla="*/ 1 h 7"/>
                <a:gd name="T2" fmla="*/ 13 w 13"/>
                <a:gd name="T3" fmla="*/ 3 h 7"/>
                <a:gd name="T4" fmla="*/ 11 w 13"/>
                <a:gd name="T5" fmla="*/ 3 h 7"/>
                <a:gd name="T6" fmla="*/ 4 w 13"/>
                <a:gd name="T7" fmla="*/ 5 h 7"/>
                <a:gd name="T8" fmla="*/ 0 w 13"/>
                <a:gd name="T9" fmla="*/ 6 h 7"/>
                <a:gd name="T10" fmla="*/ 0 w 13"/>
                <a:gd name="T11" fmla="*/ 5 h 7"/>
                <a:gd name="T12" fmla="*/ 12 w 13"/>
                <a:gd name="T13" fmla="*/ 0 h 7"/>
                <a:gd name="T14" fmla="*/ 13 w 13"/>
                <a:gd name="T15" fmla="*/ 1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7">
                  <a:moveTo>
                    <a:pt x="13" y="1"/>
                  </a:moveTo>
                  <a:cubicBezTo>
                    <a:pt x="13" y="2"/>
                    <a:pt x="13" y="2"/>
                    <a:pt x="13" y="3"/>
                  </a:cubicBezTo>
                  <a:cubicBezTo>
                    <a:pt x="12" y="3"/>
                    <a:pt x="11" y="3"/>
                    <a:pt x="11" y="3"/>
                  </a:cubicBezTo>
                  <a:cubicBezTo>
                    <a:pt x="9" y="4"/>
                    <a:pt x="6" y="5"/>
                    <a:pt x="4" y="5"/>
                  </a:cubicBezTo>
                  <a:cubicBezTo>
                    <a:pt x="3" y="6"/>
                    <a:pt x="2" y="7"/>
                    <a:pt x="0" y="6"/>
                  </a:cubicBezTo>
                  <a:cubicBezTo>
                    <a:pt x="0" y="6"/>
                    <a:pt x="0" y="5"/>
                    <a:pt x="0" y="5"/>
                  </a:cubicBezTo>
                  <a:cubicBezTo>
                    <a:pt x="3" y="2"/>
                    <a:pt x="8" y="3"/>
                    <a:pt x="12" y="0"/>
                  </a:cubicBezTo>
                  <a:cubicBezTo>
                    <a:pt x="12" y="1"/>
                    <a:pt x="13" y="1"/>
                    <a:pt x="13" y="1"/>
                  </a:cubicBezTo>
                  <a:close/>
                </a:path>
              </a:pathLst>
            </a:custGeom>
            <a:grpFill/>
            <a:ln>
              <a:solidFill>
                <a:schemeClr val="accent4"/>
              </a:solidFill>
            </a:ln>
            <a:extLst/>
          </p:spPr>
          <p:txBody>
            <a:bodyPr vert="horz" wrap="square" lIns="121882" tIns="60941" rIns="121882" bIns="60941" numCol="1" anchor="t" anchorCtr="0" compatLnSpc="1">
              <a:prstTxWarp prst="textNoShape">
                <a:avLst/>
              </a:prstTxWarp>
            </a:bodyPr>
            <a:lstStyle/>
            <a:p>
              <a:endParaRPr lang="zh-CN" altLang="en-US" sz="2399" dirty="0">
                <a:latin typeface="微软雅黑" panose="020B0503020204020204" pitchFamily="34" charset="-122"/>
                <a:ea typeface="微软雅黑" panose="020B0503020204020204" pitchFamily="34" charset="-122"/>
              </a:endParaRPr>
            </a:p>
          </p:txBody>
        </p:sp>
        <p:sp>
          <p:nvSpPr>
            <p:cNvPr id="40" name="Freeform 55"/>
            <p:cNvSpPr>
              <a:spLocks/>
            </p:cNvSpPr>
            <p:nvPr/>
          </p:nvSpPr>
          <p:spPr bwMode="auto">
            <a:xfrm>
              <a:off x="4533" y="1707"/>
              <a:ext cx="53" cy="63"/>
            </a:xfrm>
            <a:custGeom>
              <a:avLst/>
              <a:gdLst>
                <a:gd name="T0" fmla="*/ 2 w 9"/>
                <a:gd name="T1" fmla="*/ 4 h 11"/>
                <a:gd name="T2" fmla="*/ 2 w 9"/>
                <a:gd name="T3" fmla="*/ 0 h 11"/>
                <a:gd name="T4" fmla="*/ 9 w 9"/>
                <a:gd name="T5" fmla="*/ 9 h 11"/>
                <a:gd name="T6" fmla="*/ 8 w 9"/>
                <a:gd name="T7" fmla="*/ 11 h 11"/>
                <a:gd name="T8" fmla="*/ 3 w 9"/>
                <a:gd name="T9" fmla="*/ 5 h 11"/>
                <a:gd name="T10" fmla="*/ 2 w 9"/>
                <a:gd name="T11" fmla="*/ 6 h 11"/>
                <a:gd name="T12" fmla="*/ 1 w 9"/>
                <a:gd name="T13" fmla="*/ 4 h 11"/>
                <a:gd name="T14" fmla="*/ 2 w 9"/>
                <a:gd name="T15" fmla="*/ 4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11">
                  <a:moveTo>
                    <a:pt x="2" y="4"/>
                  </a:moveTo>
                  <a:cubicBezTo>
                    <a:pt x="1" y="3"/>
                    <a:pt x="0" y="0"/>
                    <a:pt x="2" y="0"/>
                  </a:cubicBezTo>
                  <a:cubicBezTo>
                    <a:pt x="5" y="3"/>
                    <a:pt x="7" y="6"/>
                    <a:pt x="9" y="9"/>
                  </a:cubicBezTo>
                  <a:cubicBezTo>
                    <a:pt x="9" y="10"/>
                    <a:pt x="9" y="10"/>
                    <a:pt x="8" y="11"/>
                  </a:cubicBezTo>
                  <a:cubicBezTo>
                    <a:pt x="5" y="10"/>
                    <a:pt x="6" y="6"/>
                    <a:pt x="3" y="5"/>
                  </a:cubicBezTo>
                  <a:cubicBezTo>
                    <a:pt x="3" y="5"/>
                    <a:pt x="3" y="5"/>
                    <a:pt x="2" y="6"/>
                  </a:cubicBezTo>
                  <a:cubicBezTo>
                    <a:pt x="1" y="5"/>
                    <a:pt x="3" y="4"/>
                    <a:pt x="1" y="4"/>
                  </a:cubicBezTo>
                  <a:cubicBezTo>
                    <a:pt x="2" y="3"/>
                    <a:pt x="2" y="3"/>
                    <a:pt x="2" y="4"/>
                  </a:cubicBezTo>
                  <a:close/>
                </a:path>
              </a:pathLst>
            </a:custGeom>
            <a:grpFill/>
            <a:ln>
              <a:solidFill>
                <a:schemeClr val="accent4"/>
              </a:solidFill>
            </a:ln>
            <a:extLst/>
          </p:spPr>
          <p:txBody>
            <a:bodyPr vert="horz" wrap="square" lIns="121882" tIns="60941" rIns="121882" bIns="60941" numCol="1" anchor="t" anchorCtr="0" compatLnSpc="1">
              <a:prstTxWarp prst="textNoShape">
                <a:avLst/>
              </a:prstTxWarp>
            </a:bodyPr>
            <a:lstStyle/>
            <a:p>
              <a:endParaRPr lang="zh-CN" altLang="en-US" sz="2399" dirty="0">
                <a:latin typeface="微软雅黑" panose="020B0503020204020204" pitchFamily="34" charset="-122"/>
                <a:ea typeface="微软雅黑" panose="020B0503020204020204" pitchFamily="34" charset="-122"/>
              </a:endParaRPr>
            </a:p>
          </p:txBody>
        </p:sp>
        <p:sp>
          <p:nvSpPr>
            <p:cNvPr id="41" name="Freeform 56"/>
            <p:cNvSpPr>
              <a:spLocks/>
            </p:cNvSpPr>
            <p:nvPr/>
          </p:nvSpPr>
          <p:spPr bwMode="auto">
            <a:xfrm>
              <a:off x="4852" y="1937"/>
              <a:ext cx="75" cy="28"/>
            </a:xfrm>
            <a:custGeom>
              <a:avLst/>
              <a:gdLst>
                <a:gd name="T0" fmla="*/ 13 w 13"/>
                <a:gd name="T1" fmla="*/ 2 h 5"/>
                <a:gd name="T2" fmla="*/ 11 w 13"/>
                <a:gd name="T3" fmla="*/ 5 h 5"/>
                <a:gd name="T4" fmla="*/ 0 w 13"/>
                <a:gd name="T5" fmla="*/ 2 h 5"/>
                <a:gd name="T6" fmla="*/ 1 w 13"/>
                <a:gd name="T7" fmla="*/ 1 h 5"/>
                <a:gd name="T8" fmla="*/ 13 w 13"/>
                <a:gd name="T9" fmla="*/ 2 h 5"/>
              </a:gdLst>
              <a:ahLst/>
              <a:cxnLst>
                <a:cxn ang="0">
                  <a:pos x="T0" y="T1"/>
                </a:cxn>
                <a:cxn ang="0">
                  <a:pos x="T2" y="T3"/>
                </a:cxn>
                <a:cxn ang="0">
                  <a:pos x="T4" y="T5"/>
                </a:cxn>
                <a:cxn ang="0">
                  <a:pos x="T6" y="T7"/>
                </a:cxn>
                <a:cxn ang="0">
                  <a:pos x="T8" y="T9"/>
                </a:cxn>
              </a:cxnLst>
              <a:rect l="0" t="0" r="r" b="b"/>
              <a:pathLst>
                <a:path w="13" h="5">
                  <a:moveTo>
                    <a:pt x="13" y="2"/>
                  </a:moveTo>
                  <a:cubicBezTo>
                    <a:pt x="13" y="4"/>
                    <a:pt x="12" y="4"/>
                    <a:pt x="11" y="5"/>
                  </a:cubicBezTo>
                  <a:cubicBezTo>
                    <a:pt x="9" y="1"/>
                    <a:pt x="3" y="4"/>
                    <a:pt x="0" y="2"/>
                  </a:cubicBezTo>
                  <a:cubicBezTo>
                    <a:pt x="0" y="1"/>
                    <a:pt x="1" y="1"/>
                    <a:pt x="1" y="1"/>
                  </a:cubicBezTo>
                  <a:cubicBezTo>
                    <a:pt x="5" y="0"/>
                    <a:pt x="9" y="0"/>
                    <a:pt x="13" y="2"/>
                  </a:cubicBezTo>
                  <a:close/>
                </a:path>
              </a:pathLst>
            </a:custGeom>
            <a:grpFill/>
            <a:ln>
              <a:solidFill>
                <a:schemeClr val="accent4"/>
              </a:solidFill>
            </a:ln>
            <a:extLst/>
          </p:spPr>
          <p:txBody>
            <a:bodyPr vert="horz" wrap="square" lIns="121882" tIns="60941" rIns="121882" bIns="60941" numCol="1" anchor="t" anchorCtr="0" compatLnSpc="1">
              <a:prstTxWarp prst="textNoShape">
                <a:avLst/>
              </a:prstTxWarp>
            </a:bodyPr>
            <a:lstStyle/>
            <a:p>
              <a:endParaRPr lang="zh-CN" altLang="en-US" sz="2399" dirty="0">
                <a:latin typeface="微软雅黑" panose="020B0503020204020204" pitchFamily="34" charset="-122"/>
                <a:ea typeface="微软雅黑" panose="020B0503020204020204" pitchFamily="34" charset="-122"/>
              </a:endParaRPr>
            </a:p>
          </p:txBody>
        </p:sp>
        <p:sp>
          <p:nvSpPr>
            <p:cNvPr id="42" name="Freeform 57"/>
            <p:cNvSpPr>
              <a:spLocks/>
            </p:cNvSpPr>
            <p:nvPr/>
          </p:nvSpPr>
          <p:spPr bwMode="auto">
            <a:xfrm>
              <a:off x="4800" y="2052"/>
              <a:ext cx="52" cy="74"/>
            </a:xfrm>
            <a:custGeom>
              <a:avLst/>
              <a:gdLst>
                <a:gd name="T0" fmla="*/ 8 w 9"/>
                <a:gd name="T1" fmla="*/ 13 h 13"/>
                <a:gd name="T2" fmla="*/ 3 w 9"/>
                <a:gd name="T3" fmla="*/ 5 h 13"/>
                <a:gd name="T4" fmla="*/ 0 w 9"/>
                <a:gd name="T5" fmla="*/ 2 h 13"/>
                <a:gd name="T6" fmla="*/ 8 w 9"/>
                <a:gd name="T7" fmla="*/ 9 h 13"/>
                <a:gd name="T8" fmla="*/ 8 w 9"/>
                <a:gd name="T9" fmla="*/ 13 h 13"/>
              </a:gdLst>
              <a:ahLst/>
              <a:cxnLst>
                <a:cxn ang="0">
                  <a:pos x="T0" y="T1"/>
                </a:cxn>
                <a:cxn ang="0">
                  <a:pos x="T2" y="T3"/>
                </a:cxn>
                <a:cxn ang="0">
                  <a:pos x="T4" y="T5"/>
                </a:cxn>
                <a:cxn ang="0">
                  <a:pos x="T6" y="T7"/>
                </a:cxn>
                <a:cxn ang="0">
                  <a:pos x="T8" y="T9"/>
                </a:cxn>
              </a:cxnLst>
              <a:rect l="0" t="0" r="r" b="b"/>
              <a:pathLst>
                <a:path w="9" h="13">
                  <a:moveTo>
                    <a:pt x="8" y="13"/>
                  </a:moveTo>
                  <a:cubicBezTo>
                    <a:pt x="5" y="11"/>
                    <a:pt x="5" y="8"/>
                    <a:pt x="3" y="5"/>
                  </a:cubicBezTo>
                  <a:cubicBezTo>
                    <a:pt x="2" y="4"/>
                    <a:pt x="1" y="3"/>
                    <a:pt x="0" y="2"/>
                  </a:cubicBezTo>
                  <a:cubicBezTo>
                    <a:pt x="5" y="0"/>
                    <a:pt x="5" y="7"/>
                    <a:pt x="8" y="9"/>
                  </a:cubicBezTo>
                  <a:cubicBezTo>
                    <a:pt x="8" y="10"/>
                    <a:pt x="9" y="12"/>
                    <a:pt x="8" y="13"/>
                  </a:cubicBezTo>
                  <a:close/>
                </a:path>
              </a:pathLst>
            </a:custGeom>
            <a:grpFill/>
            <a:ln>
              <a:solidFill>
                <a:schemeClr val="accent4"/>
              </a:solidFill>
            </a:ln>
            <a:extLst/>
          </p:spPr>
          <p:txBody>
            <a:bodyPr vert="horz" wrap="square" lIns="121882" tIns="60941" rIns="121882" bIns="60941" numCol="1" anchor="t" anchorCtr="0" compatLnSpc="1">
              <a:prstTxWarp prst="textNoShape">
                <a:avLst/>
              </a:prstTxWarp>
            </a:bodyPr>
            <a:lstStyle/>
            <a:p>
              <a:endParaRPr lang="zh-CN" altLang="en-US" sz="2399" dirty="0">
                <a:latin typeface="微软雅黑" panose="020B0503020204020204" pitchFamily="34" charset="-122"/>
                <a:ea typeface="微软雅黑" panose="020B0503020204020204" pitchFamily="34" charset="-122"/>
              </a:endParaRPr>
            </a:p>
          </p:txBody>
        </p:sp>
        <p:sp>
          <p:nvSpPr>
            <p:cNvPr id="43" name="Freeform 58"/>
            <p:cNvSpPr>
              <a:spLocks/>
            </p:cNvSpPr>
            <p:nvPr/>
          </p:nvSpPr>
          <p:spPr bwMode="auto">
            <a:xfrm>
              <a:off x="4447" y="1960"/>
              <a:ext cx="58" cy="34"/>
            </a:xfrm>
            <a:custGeom>
              <a:avLst/>
              <a:gdLst>
                <a:gd name="T0" fmla="*/ 10 w 10"/>
                <a:gd name="T1" fmla="*/ 1 h 6"/>
                <a:gd name="T2" fmla="*/ 8 w 10"/>
                <a:gd name="T3" fmla="*/ 3 h 6"/>
                <a:gd name="T4" fmla="*/ 0 w 10"/>
                <a:gd name="T5" fmla="*/ 6 h 6"/>
                <a:gd name="T6" fmla="*/ 8 w 10"/>
                <a:gd name="T7" fmla="*/ 0 h 6"/>
                <a:gd name="T8" fmla="*/ 10 w 10"/>
                <a:gd name="T9" fmla="*/ 1 h 6"/>
              </a:gdLst>
              <a:ahLst/>
              <a:cxnLst>
                <a:cxn ang="0">
                  <a:pos x="T0" y="T1"/>
                </a:cxn>
                <a:cxn ang="0">
                  <a:pos x="T2" y="T3"/>
                </a:cxn>
                <a:cxn ang="0">
                  <a:pos x="T4" y="T5"/>
                </a:cxn>
                <a:cxn ang="0">
                  <a:pos x="T6" y="T7"/>
                </a:cxn>
                <a:cxn ang="0">
                  <a:pos x="T8" y="T9"/>
                </a:cxn>
              </a:cxnLst>
              <a:rect l="0" t="0" r="r" b="b"/>
              <a:pathLst>
                <a:path w="10" h="6">
                  <a:moveTo>
                    <a:pt x="10" y="1"/>
                  </a:moveTo>
                  <a:cubicBezTo>
                    <a:pt x="9" y="2"/>
                    <a:pt x="9" y="3"/>
                    <a:pt x="8" y="3"/>
                  </a:cubicBezTo>
                  <a:cubicBezTo>
                    <a:pt x="5" y="2"/>
                    <a:pt x="3" y="6"/>
                    <a:pt x="0" y="6"/>
                  </a:cubicBezTo>
                  <a:cubicBezTo>
                    <a:pt x="0" y="2"/>
                    <a:pt x="6" y="2"/>
                    <a:pt x="8" y="0"/>
                  </a:cubicBezTo>
                  <a:cubicBezTo>
                    <a:pt x="9" y="0"/>
                    <a:pt x="10" y="0"/>
                    <a:pt x="10" y="1"/>
                  </a:cubicBezTo>
                  <a:close/>
                </a:path>
              </a:pathLst>
            </a:custGeom>
            <a:grpFill/>
            <a:ln>
              <a:solidFill>
                <a:schemeClr val="accent4"/>
              </a:solidFill>
            </a:ln>
            <a:extLst/>
          </p:spPr>
          <p:txBody>
            <a:bodyPr vert="horz" wrap="square" lIns="121882" tIns="60941" rIns="121882" bIns="60941" numCol="1" anchor="t" anchorCtr="0" compatLnSpc="1">
              <a:prstTxWarp prst="textNoShape">
                <a:avLst/>
              </a:prstTxWarp>
            </a:bodyPr>
            <a:lstStyle/>
            <a:p>
              <a:endParaRPr lang="zh-CN" altLang="en-US" sz="2399" dirty="0">
                <a:latin typeface="微软雅黑" panose="020B0503020204020204" pitchFamily="34" charset="-122"/>
                <a:ea typeface="微软雅黑" panose="020B0503020204020204" pitchFamily="34" charset="-122"/>
              </a:endParaRPr>
            </a:p>
          </p:txBody>
        </p:sp>
        <p:sp>
          <p:nvSpPr>
            <p:cNvPr id="44" name="Freeform 59"/>
            <p:cNvSpPr>
              <a:spLocks noEditPoints="1"/>
            </p:cNvSpPr>
            <p:nvPr/>
          </p:nvSpPr>
          <p:spPr bwMode="auto">
            <a:xfrm>
              <a:off x="4533" y="1799"/>
              <a:ext cx="307" cy="494"/>
            </a:xfrm>
            <a:custGeom>
              <a:avLst/>
              <a:gdLst>
                <a:gd name="T0" fmla="*/ 30 w 53"/>
                <a:gd name="T1" fmla="*/ 62 h 86"/>
                <a:gd name="T2" fmla="*/ 23 w 53"/>
                <a:gd name="T3" fmla="*/ 80 h 86"/>
                <a:gd name="T4" fmla="*/ 20 w 53"/>
                <a:gd name="T5" fmla="*/ 83 h 86"/>
                <a:gd name="T6" fmla="*/ 18 w 53"/>
                <a:gd name="T7" fmla="*/ 84 h 86"/>
                <a:gd name="T8" fmla="*/ 4 w 53"/>
                <a:gd name="T9" fmla="*/ 81 h 86"/>
                <a:gd name="T10" fmla="*/ 4 w 53"/>
                <a:gd name="T11" fmla="*/ 56 h 86"/>
                <a:gd name="T12" fmla="*/ 7 w 53"/>
                <a:gd name="T13" fmla="*/ 34 h 86"/>
                <a:gd name="T14" fmla="*/ 5 w 53"/>
                <a:gd name="T15" fmla="*/ 14 h 86"/>
                <a:gd name="T16" fmla="*/ 23 w 53"/>
                <a:gd name="T17" fmla="*/ 1 h 86"/>
                <a:gd name="T18" fmla="*/ 39 w 53"/>
                <a:gd name="T19" fmla="*/ 3 h 86"/>
                <a:gd name="T20" fmla="*/ 35 w 53"/>
                <a:gd name="T21" fmla="*/ 46 h 86"/>
                <a:gd name="T22" fmla="*/ 31 w 53"/>
                <a:gd name="T23" fmla="*/ 47 h 86"/>
                <a:gd name="T24" fmla="*/ 49 w 53"/>
                <a:gd name="T25" fmla="*/ 24 h 86"/>
                <a:gd name="T26" fmla="*/ 49 w 53"/>
                <a:gd name="T27" fmla="*/ 17 h 86"/>
                <a:gd name="T28" fmla="*/ 48 w 53"/>
                <a:gd name="T29" fmla="*/ 15 h 86"/>
                <a:gd name="T30" fmla="*/ 29 w 53"/>
                <a:gd name="T31" fmla="*/ 3 h 86"/>
                <a:gd name="T32" fmla="*/ 26 w 53"/>
                <a:gd name="T33" fmla="*/ 2 h 86"/>
                <a:gd name="T34" fmla="*/ 10 w 53"/>
                <a:gd name="T35" fmla="*/ 11 h 86"/>
                <a:gd name="T36" fmla="*/ 6 w 53"/>
                <a:gd name="T37" fmla="*/ 18 h 86"/>
                <a:gd name="T38" fmla="*/ 8 w 53"/>
                <a:gd name="T39" fmla="*/ 30 h 86"/>
                <a:gd name="T40" fmla="*/ 11 w 53"/>
                <a:gd name="T41" fmla="*/ 49 h 86"/>
                <a:gd name="T42" fmla="*/ 15 w 53"/>
                <a:gd name="T43" fmla="*/ 57 h 86"/>
                <a:gd name="T44" fmla="*/ 16 w 53"/>
                <a:gd name="T45" fmla="*/ 22 h 86"/>
                <a:gd name="T46" fmla="*/ 22 w 53"/>
                <a:gd name="T47" fmla="*/ 25 h 86"/>
                <a:gd name="T48" fmla="*/ 29 w 53"/>
                <a:gd name="T49" fmla="*/ 27 h 86"/>
                <a:gd name="T50" fmla="*/ 21 w 53"/>
                <a:gd name="T51" fmla="*/ 59 h 86"/>
                <a:gd name="T52" fmla="*/ 28 w 53"/>
                <a:gd name="T53" fmla="*/ 30 h 86"/>
                <a:gd name="T54" fmla="*/ 19 w 53"/>
                <a:gd name="T55" fmla="*/ 37 h 86"/>
                <a:gd name="T56" fmla="*/ 17 w 53"/>
                <a:gd name="T57" fmla="*/ 54 h 86"/>
                <a:gd name="T58" fmla="*/ 21 w 53"/>
                <a:gd name="T59" fmla="*/ 53 h 86"/>
                <a:gd name="T60" fmla="*/ 30 w 53"/>
                <a:gd name="T61" fmla="*/ 30 h 86"/>
                <a:gd name="T62" fmla="*/ 22 w 53"/>
                <a:gd name="T63" fmla="*/ 64 h 86"/>
                <a:gd name="T64" fmla="*/ 11 w 53"/>
                <a:gd name="T65" fmla="*/ 73 h 86"/>
                <a:gd name="T66" fmla="*/ 11 w 53"/>
                <a:gd name="T67" fmla="*/ 77 h 86"/>
                <a:gd name="T68" fmla="*/ 23 w 53"/>
                <a:gd name="T69" fmla="*/ 65 h 86"/>
                <a:gd name="T70" fmla="*/ 25 w 53"/>
                <a:gd name="T71" fmla="*/ 63 h 86"/>
                <a:gd name="T72" fmla="*/ 8 w 53"/>
                <a:gd name="T73" fmla="*/ 58 h 86"/>
                <a:gd name="T74" fmla="*/ 9 w 53"/>
                <a:gd name="T75" fmla="*/ 61 h 86"/>
                <a:gd name="T76" fmla="*/ 13 w 53"/>
                <a:gd name="T77" fmla="*/ 61 h 86"/>
                <a:gd name="T78" fmla="*/ 10 w 53"/>
                <a:gd name="T79" fmla="*/ 59 h 86"/>
                <a:gd name="T80" fmla="*/ 16 w 53"/>
                <a:gd name="T81" fmla="*/ 62 h 86"/>
                <a:gd name="T82" fmla="*/ 4 w 53"/>
                <a:gd name="T83" fmla="*/ 74 h 86"/>
                <a:gd name="T84" fmla="*/ 16 w 53"/>
                <a:gd name="T85" fmla="*/ 62 h 86"/>
                <a:gd name="T86" fmla="*/ 19 w 53"/>
                <a:gd name="T87" fmla="*/ 64 h 86"/>
                <a:gd name="T88" fmla="*/ 12 w 53"/>
                <a:gd name="T89" fmla="*/ 78 h 86"/>
                <a:gd name="T90" fmla="*/ 14 w 53"/>
                <a:gd name="T91" fmla="*/ 79 h 86"/>
                <a:gd name="T92" fmla="*/ 12 w 53"/>
                <a:gd name="T93" fmla="*/ 78 h 86"/>
                <a:gd name="T94" fmla="*/ 20 w 53"/>
                <a:gd name="T95" fmla="*/ 75 h 86"/>
                <a:gd name="T96" fmla="*/ 15 w 53"/>
                <a:gd name="T97" fmla="*/ 82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3" h="86">
                  <a:moveTo>
                    <a:pt x="27" y="58"/>
                  </a:moveTo>
                  <a:cubicBezTo>
                    <a:pt x="28" y="60"/>
                    <a:pt x="28" y="61"/>
                    <a:pt x="30" y="62"/>
                  </a:cubicBezTo>
                  <a:cubicBezTo>
                    <a:pt x="28" y="66"/>
                    <a:pt x="27" y="70"/>
                    <a:pt x="25" y="74"/>
                  </a:cubicBezTo>
                  <a:cubicBezTo>
                    <a:pt x="24" y="76"/>
                    <a:pt x="24" y="79"/>
                    <a:pt x="23" y="80"/>
                  </a:cubicBezTo>
                  <a:cubicBezTo>
                    <a:pt x="23" y="80"/>
                    <a:pt x="22" y="81"/>
                    <a:pt x="21" y="82"/>
                  </a:cubicBezTo>
                  <a:cubicBezTo>
                    <a:pt x="21" y="82"/>
                    <a:pt x="20" y="83"/>
                    <a:pt x="20" y="83"/>
                  </a:cubicBezTo>
                  <a:cubicBezTo>
                    <a:pt x="20" y="83"/>
                    <a:pt x="19" y="83"/>
                    <a:pt x="19" y="83"/>
                  </a:cubicBezTo>
                  <a:cubicBezTo>
                    <a:pt x="18" y="83"/>
                    <a:pt x="18" y="84"/>
                    <a:pt x="18" y="84"/>
                  </a:cubicBezTo>
                  <a:cubicBezTo>
                    <a:pt x="14" y="86"/>
                    <a:pt x="11" y="84"/>
                    <a:pt x="7" y="83"/>
                  </a:cubicBezTo>
                  <a:cubicBezTo>
                    <a:pt x="6" y="83"/>
                    <a:pt x="5" y="81"/>
                    <a:pt x="4" y="81"/>
                  </a:cubicBezTo>
                  <a:cubicBezTo>
                    <a:pt x="2" y="78"/>
                    <a:pt x="1" y="75"/>
                    <a:pt x="0" y="72"/>
                  </a:cubicBezTo>
                  <a:cubicBezTo>
                    <a:pt x="1" y="66"/>
                    <a:pt x="4" y="60"/>
                    <a:pt x="4" y="56"/>
                  </a:cubicBezTo>
                  <a:cubicBezTo>
                    <a:pt x="5" y="56"/>
                    <a:pt x="6" y="55"/>
                    <a:pt x="7" y="54"/>
                  </a:cubicBezTo>
                  <a:cubicBezTo>
                    <a:pt x="8" y="46"/>
                    <a:pt x="8" y="40"/>
                    <a:pt x="7" y="34"/>
                  </a:cubicBezTo>
                  <a:cubicBezTo>
                    <a:pt x="5" y="30"/>
                    <a:pt x="4" y="28"/>
                    <a:pt x="4" y="24"/>
                  </a:cubicBezTo>
                  <a:cubicBezTo>
                    <a:pt x="3" y="20"/>
                    <a:pt x="4" y="18"/>
                    <a:pt x="5" y="14"/>
                  </a:cubicBezTo>
                  <a:cubicBezTo>
                    <a:pt x="7" y="8"/>
                    <a:pt x="12" y="6"/>
                    <a:pt x="16" y="3"/>
                  </a:cubicBezTo>
                  <a:cubicBezTo>
                    <a:pt x="18" y="3"/>
                    <a:pt x="21" y="0"/>
                    <a:pt x="23" y="1"/>
                  </a:cubicBezTo>
                  <a:cubicBezTo>
                    <a:pt x="24" y="1"/>
                    <a:pt x="24" y="1"/>
                    <a:pt x="25" y="1"/>
                  </a:cubicBezTo>
                  <a:cubicBezTo>
                    <a:pt x="28" y="0"/>
                    <a:pt x="35" y="0"/>
                    <a:pt x="39" y="3"/>
                  </a:cubicBezTo>
                  <a:cubicBezTo>
                    <a:pt x="46" y="8"/>
                    <a:pt x="51" y="15"/>
                    <a:pt x="51" y="23"/>
                  </a:cubicBezTo>
                  <a:cubicBezTo>
                    <a:pt x="53" y="32"/>
                    <a:pt x="43" y="44"/>
                    <a:pt x="35" y="46"/>
                  </a:cubicBezTo>
                  <a:cubicBezTo>
                    <a:pt x="32" y="50"/>
                    <a:pt x="30" y="54"/>
                    <a:pt x="27" y="58"/>
                  </a:cubicBezTo>
                  <a:close/>
                  <a:moveTo>
                    <a:pt x="31" y="47"/>
                  </a:moveTo>
                  <a:cubicBezTo>
                    <a:pt x="38" y="41"/>
                    <a:pt x="47" y="38"/>
                    <a:pt x="49" y="26"/>
                  </a:cubicBezTo>
                  <a:cubicBezTo>
                    <a:pt x="49" y="25"/>
                    <a:pt x="49" y="25"/>
                    <a:pt x="49" y="24"/>
                  </a:cubicBezTo>
                  <a:cubicBezTo>
                    <a:pt x="49" y="22"/>
                    <a:pt x="49" y="21"/>
                    <a:pt x="49" y="19"/>
                  </a:cubicBezTo>
                  <a:cubicBezTo>
                    <a:pt x="48" y="19"/>
                    <a:pt x="49" y="18"/>
                    <a:pt x="49" y="17"/>
                  </a:cubicBezTo>
                  <a:cubicBezTo>
                    <a:pt x="49" y="17"/>
                    <a:pt x="48" y="16"/>
                    <a:pt x="47" y="15"/>
                  </a:cubicBezTo>
                  <a:cubicBezTo>
                    <a:pt x="47" y="15"/>
                    <a:pt x="48" y="15"/>
                    <a:pt x="48" y="15"/>
                  </a:cubicBezTo>
                  <a:cubicBezTo>
                    <a:pt x="47" y="11"/>
                    <a:pt x="39" y="4"/>
                    <a:pt x="34" y="3"/>
                  </a:cubicBezTo>
                  <a:cubicBezTo>
                    <a:pt x="33" y="2"/>
                    <a:pt x="31" y="2"/>
                    <a:pt x="29" y="3"/>
                  </a:cubicBezTo>
                  <a:cubicBezTo>
                    <a:pt x="28" y="2"/>
                    <a:pt x="27" y="2"/>
                    <a:pt x="27" y="1"/>
                  </a:cubicBezTo>
                  <a:cubicBezTo>
                    <a:pt x="26" y="2"/>
                    <a:pt x="27" y="2"/>
                    <a:pt x="26" y="2"/>
                  </a:cubicBezTo>
                  <a:cubicBezTo>
                    <a:pt x="22" y="3"/>
                    <a:pt x="18" y="4"/>
                    <a:pt x="14" y="6"/>
                  </a:cubicBezTo>
                  <a:cubicBezTo>
                    <a:pt x="13" y="7"/>
                    <a:pt x="10" y="10"/>
                    <a:pt x="10" y="11"/>
                  </a:cubicBezTo>
                  <a:cubicBezTo>
                    <a:pt x="8" y="12"/>
                    <a:pt x="9" y="14"/>
                    <a:pt x="8" y="16"/>
                  </a:cubicBezTo>
                  <a:cubicBezTo>
                    <a:pt x="8" y="17"/>
                    <a:pt x="7" y="17"/>
                    <a:pt x="6" y="18"/>
                  </a:cubicBezTo>
                  <a:cubicBezTo>
                    <a:pt x="6" y="20"/>
                    <a:pt x="6" y="25"/>
                    <a:pt x="6" y="26"/>
                  </a:cubicBezTo>
                  <a:cubicBezTo>
                    <a:pt x="7" y="28"/>
                    <a:pt x="8" y="29"/>
                    <a:pt x="8" y="30"/>
                  </a:cubicBezTo>
                  <a:cubicBezTo>
                    <a:pt x="9" y="33"/>
                    <a:pt x="10" y="37"/>
                    <a:pt x="11" y="40"/>
                  </a:cubicBezTo>
                  <a:cubicBezTo>
                    <a:pt x="11" y="43"/>
                    <a:pt x="10" y="46"/>
                    <a:pt x="11" y="49"/>
                  </a:cubicBezTo>
                  <a:cubicBezTo>
                    <a:pt x="9" y="50"/>
                    <a:pt x="10" y="53"/>
                    <a:pt x="9" y="54"/>
                  </a:cubicBezTo>
                  <a:cubicBezTo>
                    <a:pt x="11" y="55"/>
                    <a:pt x="12" y="56"/>
                    <a:pt x="15" y="57"/>
                  </a:cubicBezTo>
                  <a:cubicBezTo>
                    <a:pt x="17" y="49"/>
                    <a:pt x="17" y="42"/>
                    <a:pt x="18" y="34"/>
                  </a:cubicBezTo>
                  <a:cubicBezTo>
                    <a:pt x="18" y="30"/>
                    <a:pt x="17" y="26"/>
                    <a:pt x="16" y="22"/>
                  </a:cubicBezTo>
                  <a:cubicBezTo>
                    <a:pt x="17" y="22"/>
                    <a:pt x="18" y="21"/>
                    <a:pt x="19" y="20"/>
                  </a:cubicBezTo>
                  <a:cubicBezTo>
                    <a:pt x="23" y="21"/>
                    <a:pt x="21" y="23"/>
                    <a:pt x="22" y="25"/>
                  </a:cubicBezTo>
                  <a:cubicBezTo>
                    <a:pt x="24" y="25"/>
                    <a:pt x="25" y="23"/>
                    <a:pt x="27" y="24"/>
                  </a:cubicBezTo>
                  <a:cubicBezTo>
                    <a:pt x="28" y="25"/>
                    <a:pt x="28" y="26"/>
                    <a:pt x="29" y="27"/>
                  </a:cubicBezTo>
                  <a:cubicBezTo>
                    <a:pt x="31" y="26"/>
                    <a:pt x="34" y="24"/>
                    <a:pt x="36" y="27"/>
                  </a:cubicBezTo>
                  <a:cubicBezTo>
                    <a:pt x="29" y="37"/>
                    <a:pt x="21" y="47"/>
                    <a:pt x="21" y="59"/>
                  </a:cubicBezTo>
                  <a:cubicBezTo>
                    <a:pt x="27" y="59"/>
                    <a:pt x="27" y="51"/>
                    <a:pt x="31" y="47"/>
                  </a:cubicBezTo>
                  <a:close/>
                  <a:moveTo>
                    <a:pt x="28" y="30"/>
                  </a:moveTo>
                  <a:cubicBezTo>
                    <a:pt x="26" y="26"/>
                    <a:pt x="23" y="28"/>
                    <a:pt x="21" y="28"/>
                  </a:cubicBezTo>
                  <a:cubicBezTo>
                    <a:pt x="21" y="31"/>
                    <a:pt x="20" y="34"/>
                    <a:pt x="19" y="37"/>
                  </a:cubicBezTo>
                  <a:cubicBezTo>
                    <a:pt x="19" y="38"/>
                    <a:pt x="20" y="40"/>
                    <a:pt x="19" y="42"/>
                  </a:cubicBezTo>
                  <a:cubicBezTo>
                    <a:pt x="19" y="46"/>
                    <a:pt x="18" y="50"/>
                    <a:pt x="17" y="54"/>
                  </a:cubicBezTo>
                  <a:cubicBezTo>
                    <a:pt x="17" y="56"/>
                    <a:pt x="15" y="59"/>
                    <a:pt x="18" y="59"/>
                  </a:cubicBezTo>
                  <a:cubicBezTo>
                    <a:pt x="18" y="57"/>
                    <a:pt x="19" y="55"/>
                    <a:pt x="21" y="53"/>
                  </a:cubicBezTo>
                  <a:cubicBezTo>
                    <a:pt x="21" y="52"/>
                    <a:pt x="21" y="51"/>
                    <a:pt x="21" y="51"/>
                  </a:cubicBezTo>
                  <a:cubicBezTo>
                    <a:pt x="24" y="45"/>
                    <a:pt x="26" y="36"/>
                    <a:pt x="30" y="30"/>
                  </a:cubicBezTo>
                  <a:cubicBezTo>
                    <a:pt x="29" y="29"/>
                    <a:pt x="28" y="30"/>
                    <a:pt x="28" y="30"/>
                  </a:cubicBezTo>
                  <a:close/>
                  <a:moveTo>
                    <a:pt x="22" y="64"/>
                  </a:moveTo>
                  <a:cubicBezTo>
                    <a:pt x="19" y="68"/>
                    <a:pt x="16" y="70"/>
                    <a:pt x="13" y="73"/>
                  </a:cubicBezTo>
                  <a:cubicBezTo>
                    <a:pt x="12" y="73"/>
                    <a:pt x="12" y="74"/>
                    <a:pt x="11" y="73"/>
                  </a:cubicBezTo>
                  <a:cubicBezTo>
                    <a:pt x="11" y="76"/>
                    <a:pt x="7" y="76"/>
                    <a:pt x="6" y="80"/>
                  </a:cubicBezTo>
                  <a:cubicBezTo>
                    <a:pt x="8" y="81"/>
                    <a:pt x="10" y="79"/>
                    <a:pt x="11" y="77"/>
                  </a:cubicBezTo>
                  <a:cubicBezTo>
                    <a:pt x="13" y="75"/>
                    <a:pt x="15" y="72"/>
                    <a:pt x="17" y="70"/>
                  </a:cubicBezTo>
                  <a:cubicBezTo>
                    <a:pt x="19" y="69"/>
                    <a:pt x="21" y="67"/>
                    <a:pt x="23" y="65"/>
                  </a:cubicBezTo>
                  <a:cubicBezTo>
                    <a:pt x="24" y="65"/>
                    <a:pt x="25" y="65"/>
                    <a:pt x="25" y="64"/>
                  </a:cubicBezTo>
                  <a:cubicBezTo>
                    <a:pt x="25" y="64"/>
                    <a:pt x="25" y="63"/>
                    <a:pt x="25" y="63"/>
                  </a:cubicBezTo>
                  <a:cubicBezTo>
                    <a:pt x="24" y="64"/>
                    <a:pt x="23" y="65"/>
                    <a:pt x="22" y="64"/>
                  </a:cubicBezTo>
                  <a:close/>
                  <a:moveTo>
                    <a:pt x="8" y="58"/>
                  </a:moveTo>
                  <a:cubicBezTo>
                    <a:pt x="7" y="59"/>
                    <a:pt x="8" y="59"/>
                    <a:pt x="7" y="60"/>
                  </a:cubicBezTo>
                  <a:cubicBezTo>
                    <a:pt x="8" y="61"/>
                    <a:pt x="9" y="60"/>
                    <a:pt x="9" y="61"/>
                  </a:cubicBezTo>
                  <a:cubicBezTo>
                    <a:pt x="6" y="63"/>
                    <a:pt x="4" y="65"/>
                    <a:pt x="3" y="68"/>
                  </a:cubicBezTo>
                  <a:cubicBezTo>
                    <a:pt x="7" y="67"/>
                    <a:pt x="10" y="64"/>
                    <a:pt x="13" y="61"/>
                  </a:cubicBezTo>
                  <a:cubicBezTo>
                    <a:pt x="12" y="59"/>
                    <a:pt x="11" y="60"/>
                    <a:pt x="10" y="60"/>
                  </a:cubicBezTo>
                  <a:cubicBezTo>
                    <a:pt x="10" y="60"/>
                    <a:pt x="10" y="59"/>
                    <a:pt x="10" y="59"/>
                  </a:cubicBezTo>
                  <a:cubicBezTo>
                    <a:pt x="9" y="58"/>
                    <a:pt x="9" y="58"/>
                    <a:pt x="8" y="58"/>
                  </a:cubicBezTo>
                  <a:close/>
                  <a:moveTo>
                    <a:pt x="16" y="62"/>
                  </a:moveTo>
                  <a:cubicBezTo>
                    <a:pt x="12" y="65"/>
                    <a:pt x="9" y="67"/>
                    <a:pt x="6" y="69"/>
                  </a:cubicBezTo>
                  <a:cubicBezTo>
                    <a:pt x="5" y="72"/>
                    <a:pt x="1" y="73"/>
                    <a:pt x="4" y="74"/>
                  </a:cubicBezTo>
                  <a:cubicBezTo>
                    <a:pt x="8" y="70"/>
                    <a:pt x="14" y="67"/>
                    <a:pt x="17" y="63"/>
                  </a:cubicBezTo>
                  <a:cubicBezTo>
                    <a:pt x="17" y="62"/>
                    <a:pt x="16" y="62"/>
                    <a:pt x="16" y="62"/>
                  </a:cubicBezTo>
                  <a:close/>
                  <a:moveTo>
                    <a:pt x="5" y="77"/>
                  </a:moveTo>
                  <a:cubicBezTo>
                    <a:pt x="10" y="74"/>
                    <a:pt x="15" y="69"/>
                    <a:pt x="19" y="64"/>
                  </a:cubicBezTo>
                  <a:cubicBezTo>
                    <a:pt x="14" y="68"/>
                    <a:pt x="9" y="72"/>
                    <a:pt x="5" y="77"/>
                  </a:cubicBezTo>
                  <a:close/>
                  <a:moveTo>
                    <a:pt x="12" y="78"/>
                  </a:moveTo>
                  <a:cubicBezTo>
                    <a:pt x="12" y="79"/>
                    <a:pt x="11" y="80"/>
                    <a:pt x="10" y="81"/>
                  </a:cubicBezTo>
                  <a:cubicBezTo>
                    <a:pt x="13" y="82"/>
                    <a:pt x="13" y="80"/>
                    <a:pt x="14" y="79"/>
                  </a:cubicBezTo>
                  <a:cubicBezTo>
                    <a:pt x="17" y="75"/>
                    <a:pt x="23" y="72"/>
                    <a:pt x="23" y="68"/>
                  </a:cubicBezTo>
                  <a:cubicBezTo>
                    <a:pt x="19" y="70"/>
                    <a:pt x="16" y="76"/>
                    <a:pt x="12" y="78"/>
                  </a:cubicBezTo>
                  <a:close/>
                  <a:moveTo>
                    <a:pt x="15" y="82"/>
                  </a:moveTo>
                  <a:cubicBezTo>
                    <a:pt x="16" y="80"/>
                    <a:pt x="21" y="78"/>
                    <a:pt x="20" y="75"/>
                  </a:cubicBezTo>
                  <a:cubicBezTo>
                    <a:pt x="20" y="75"/>
                    <a:pt x="20" y="75"/>
                    <a:pt x="20" y="75"/>
                  </a:cubicBezTo>
                  <a:cubicBezTo>
                    <a:pt x="19" y="78"/>
                    <a:pt x="14" y="79"/>
                    <a:pt x="15" y="82"/>
                  </a:cubicBezTo>
                  <a:close/>
                </a:path>
              </a:pathLst>
            </a:custGeom>
            <a:grpFill/>
            <a:ln>
              <a:solidFill>
                <a:schemeClr val="accent4"/>
              </a:solidFill>
            </a:ln>
            <a:extLst/>
          </p:spPr>
          <p:txBody>
            <a:bodyPr vert="horz" wrap="square" lIns="121882" tIns="60941" rIns="121882" bIns="60941" numCol="1" anchor="t" anchorCtr="0" compatLnSpc="1">
              <a:prstTxWarp prst="textNoShape">
                <a:avLst/>
              </a:prstTxWarp>
            </a:bodyPr>
            <a:lstStyle/>
            <a:p>
              <a:endParaRPr lang="zh-CN" altLang="en-US" sz="2399" dirty="0">
                <a:latin typeface="微软雅黑" panose="020B0503020204020204" pitchFamily="34" charset="-122"/>
                <a:ea typeface="微软雅黑" panose="020B0503020204020204" pitchFamily="34" charset="-122"/>
              </a:endParaRPr>
            </a:p>
          </p:txBody>
        </p:sp>
        <p:sp>
          <p:nvSpPr>
            <p:cNvPr id="45" name="Freeform 60"/>
            <p:cNvSpPr>
              <a:spLocks/>
            </p:cNvSpPr>
            <p:nvPr/>
          </p:nvSpPr>
          <p:spPr bwMode="auto">
            <a:xfrm>
              <a:off x="4441" y="1828"/>
              <a:ext cx="69" cy="51"/>
            </a:xfrm>
            <a:custGeom>
              <a:avLst/>
              <a:gdLst>
                <a:gd name="T0" fmla="*/ 12 w 12"/>
                <a:gd name="T1" fmla="*/ 5 h 9"/>
                <a:gd name="T2" fmla="*/ 1 w 12"/>
                <a:gd name="T3" fmla="*/ 5 h 9"/>
                <a:gd name="T4" fmla="*/ 0 w 12"/>
                <a:gd name="T5" fmla="*/ 4 h 9"/>
                <a:gd name="T6" fmla="*/ 12 w 12"/>
                <a:gd name="T7" fmla="*/ 5 h 9"/>
              </a:gdLst>
              <a:ahLst/>
              <a:cxnLst>
                <a:cxn ang="0">
                  <a:pos x="T0" y="T1"/>
                </a:cxn>
                <a:cxn ang="0">
                  <a:pos x="T2" y="T3"/>
                </a:cxn>
                <a:cxn ang="0">
                  <a:pos x="T4" y="T5"/>
                </a:cxn>
                <a:cxn ang="0">
                  <a:pos x="T6" y="T7"/>
                </a:cxn>
              </a:cxnLst>
              <a:rect l="0" t="0" r="r" b="b"/>
              <a:pathLst>
                <a:path w="12" h="9">
                  <a:moveTo>
                    <a:pt x="12" y="5"/>
                  </a:moveTo>
                  <a:cubicBezTo>
                    <a:pt x="10" y="9"/>
                    <a:pt x="4" y="4"/>
                    <a:pt x="1" y="5"/>
                  </a:cubicBezTo>
                  <a:cubicBezTo>
                    <a:pt x="1" y="4"/>
                    <a:pt x="0" y="4"/>
                    <a:pt x="0" y="4"/>
                  </a:cubicBezTo>
                  <a:cubicBezTo>
                    <a:pt x="2" y="0"/>
                    <a:pt x="7" y="3"/>
                    <a:pt x="12" y="5"/>
                  </a:cubicBezTo>
                  <a:close/>
                </a:path>
              </a:pathLst>
            </a:custGeom>
            <a:grpFill/>
            <a:ln>
              <a:solidFill>
                <a:schemeClr val="accent4"/>
              </a:solidFill>
            </a:ln>
            <a:extLst/>
          </p:spPr>
          <p:txBody>
            <a:bodyPr vert="horz" wrap="square" lIns="121882" tIns="60941" rIns="121882" bIns="60941" numCol="1" anchor="t" anchorCtr="0" compatLnSpc="1">
              <a:prstTxWarp prst="textNoShape">
                <a:avLst/>
              </a:prstTxWarp>
            </a:bodyPr>
            <a:lstStyle/>
            <a:p>
              <a:endParaRPr lang="zh-CN" altLang="en-US" sz="2399" dirty="0">
                <a:latin typeface="微软雅黑" panose="020B0503020204020204" pitchFamily="34" charset="-122"/>
                <a:ea typeface="微软雅黑" panose="020B0503020204020204" pitchFamily="34" charset="-122"/>
              </a:endParaRPr>
            </a:p>
          </p:txBody>
        </p:sp>
      </p:grpSp>
      <p:sp>
        <p:nvSpPr>
          <p:cNvPr id="56" name="圆角矩形 51"/>
          <p:cNvSpPr/>
          <p:nvPr/>
        </p:nvSpPr>
        <p:spPr>
          <a:xfrm>
            <a:off x="3751717" y="3319016"/>
            <a:ext cx="710981" cy="707455"/>
          </a:xfrm>
          <a:prstGeom prst="roundRect">
            <a:avLst/>
          </a:prstGeom>
          <a:noFill/>
          <a:ln w="28575">
            <a:solidFill>
              <a:schemeClr val="accent4"/>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91412" tIns="45706" rIns="91412" bIns="45706" rtlCol="0" anchor="ctr"/>
          <a:lstStyle/>
          <a:p>
            <a:pPr algn="ctr"/>
            <a:endParaRPr lang="zh-CN" altLang="en-US" sz="2399" dirty="0">
              <a:latin typeface="微软雅黑" panose="020B0503020204020204" pitchFamily="34" charset="-122"/>
              <a:ea typeface="微软雅黑" panose="020B0503020204020204" pitchFamily="34" charset="-122"/>
            </a:endParaRPr>
          </a:p>
        </p:txBody>
      </p:sp>
      <p:grpSp>
        <p:nvGrpSpPr>
          <p:cNvPr id="57" name="Group 51"/>
          <p:cNvGrpSpPr>
            <a:grpSpLocks noChangeAspect="1"/>
          </p:cNvGrpSpPr>
          <p:nvPr/>
        </p:nvGrpSpPr>
        <p:grpSpPr bwMode="auto">
          <a:xfrm>
            <a:off x="3881858" y="2026616"/>
            <a:ext cx="450698" cy="586274"/>
            <a:chOff x="4441" y="1661"/>
            <a:chExt cx="486" cy="632"/>
          </a:xfrm>
          <a:solidFill>
            <a:schemeClr val="accent4"/>
          </a:solidFill>
        </p:grpSpPr>
        <p:sp>
          <p:nvSpPr>
            <p:cNvPr id="58" name="Freeform 52"/>
            <p:cNvSpPr>
              <a:spLocks/>
            </p:cNvSpPr>
            <p:nvPr/>
          </p:nvSpPr>
          <p:spPr bwMode="auto">
            <a:xfrm>
              <a:off x="4776" y="1713"/>
              <a:ext cx="64" cy="74"/>
            </a:xfrm>
            <a:custGeom>
              <a:avLst/>
              <a:gdLst>
                <a:gd name="T0" fmla="*/ 11 w 11"/>
                <a:gd name="T1" fmla="*/ 2 h 13"/>
                <a:gd name="T2" fmla="*/ 8 w 11"/>
                <a:gd name="T3" fmla="*/ 3 h 13"/>
                <a:gd name="T4" fmla="*/ 4 w 11"/>
                <a:gd name="T5" fmla="*/ 9 h 13"/>
                <a:gd name="T6" fmla="*/ 0 w 11"/>
                <a:gd name="T7" fmla="*/ 11 h 13"/>
                <a:gd name="T8" fmla="*/ 8 w 11"/>
                <a:gd name="T9" fmla="*/ 0 h 13"/>
                <a:gd name="T10" fmla="*/ 11 w 11"/>
                <a:gd name="T11" fmla="*/ 2 h 13"/>
              </a:gdLst>
              <a:ahLst/>
              <a:cxnLst>
                <a:cxn ang="0">
                  <a:pos x="T0" y="T1"/>
                </a:cxn>
                <a:cxn ang="0">
                  <a:pos x="T2" y="T3"/>
                </a:cxn>
                <a:cxn ang="0">
                  <a:pos x="T4" y="T5"/>
                </a:cxn>
                <a:cxn ang="0">
                  <a:pos x="T6" y="T7"/>
                </a:cxn>
                <a:cxn ang="0">
                  <a:pos x="T8" y="T9"/>
                </a:cxn>
                <a:cxn ang="0">
                  <a:pos x="T10" y="T11"/>
                </a:cxn>
              </a:cxnLst>
              <a:rect l="0" t="0" r="r" b="b"/>
              <a:pathLst>
                <a:path w="11" h="13">
                  <a:moveTo>
                    <a:pt x="11" y="2"/>
                  </a:moveTo>
                  <a:cubicBezTo>
                    <a:pt x="10" y="4"/>
                    <a:pt x="9" y="3"/>
                    <a:pt x="8" y="3"/>
                  </a:cubicBezTo>
                  <a:cubicBezTo>
                    <a:pt x="7" y="5"/>
                    <a:pt x="5" y="7"/>
                    <a:pt x="4" y="9"/>
                  </a:cubicBezTo>
                  <a:cubicBezTo>
                    <a:pt x="3" y="10"/>
                    <a:pt x="2" y="13"/>
                    <a:pt x="0" y="11"/>
                  </a:cubicBezTo>
                  <a:cubicBezTo>
                    <a:pt x="2" y="7"/>
                    <a:pt x="6" y="4"/>
                    <a:pt x="8" y="0"/>
                  </a:cubicBezTo>
                  <a:cubicBezTo>
                    <a:pt x="10" y="1"/>
                    <a:pt x="10" y="1"/>
                    <a:pt x="11" y="2"/>
                  </a:cubicBezTo>
                  <a:close/>
                </a:path>
              </a:pathLst>
            </a:custGeom>
            <a:grpFill/>
            <a:ln>
              <a:solidFill>
                <a:schemeClr val="accent4"/>
              </a:solidFill>
            </a:ln>
            <a:extLst/>
          </p:spPr>
          <p:txBody>
            <a:bodyPr vert="horz" wrap="square" lIns="121882" tIns="60941" rIns="121882" bIns="60941" numCol="1" anchor="t" anchorCtr="0" compatLnSpc="1">
              <a:prstTxWarp prst="textNoShape">
                <a:avLst/>
              </a:prstTxWarp>
            </a:bodyPr>
            <a:lstStyle/>
            <a:p>
              <a:endParaRPr lang="zh-CN" altLang="en-US" sz="2399" dirty="0">
                <a:latin typeface="微软雅黑" panose="020B0503020204020204" pitchFamily="34" charset="-122"/>
                <a:ea typeface="微软雅黑" panose="020B0503020204020204" pitchFamily="34" charset="-122"/>
              </a:endParaRPr>
            </a:p>
          </p:txBody>
        </p:sp>
        <p:sp>
          <p:nvSpPr>
            <p:cNvPr id="59" name="Freeform 53"/>
            <p:cNvSpPr>
              <a:spLocks/>
            </p:cNvSpPr>
            <p:nvPr/>
          </p:nvSpPr>
          <p:spPr bwMode="auto">
            <a:xfrm>
              <a:off x="4684" y="1661"/>
              <a:ext cx="23" cy="75"/>
            </a:xfrm>
            <a:custGeom>
              <a:avLst/>
              <a:gdLst>
                <a:gd name="T0" fmla="*/ 2 w 4"/>
                <a:gd name="T1" fmla="*/ 0 h 13"/>
                <a:gd name="T2" fmla="*/ 3 w 4"/>
                <a:gd name="T3" fmla="*/ 1 h 13"/>
                <a:gd name="T4" fmla="*/ 4 w 4"/>
                <a:gd name="T5" fmla="*/ 11 h 13"/>
                <a:gd name="T6" fmla="*/ 2 w 4"/>
                <a:gd name="T7" fmla="*/ 13 h 13"/>
                <a:gd name="T8" fmla="*/ 1 w 4"/>
                <a:gd name="T9" fmla="*/ 8 h 13"/>
                <a:gd name="T10" fmla="*/ 2 w 4"/>
                <a:gd name="T11" fmla="*/ 0 h 13"/>
              </a:gdLst>
              <a:ahLst/>
              <a:cxnLst>
                <a:cxn ang="0">
                  <a:pos x="T0" y="T1"/>
                </a:cxn>
                <a:cxn ang="0">
                  <a:pos x="T2" y="T3"/>
                </a:cxn>
                <a:cxn ang="0">
                  <a:pos x="T4" y="T5"/>
                </a:cxn>
                <a:cxn ang="0">
                  <a:pos x="T6" y="T7"/>
                </a:cxn>
                <a:cxn ang="0">
                  <a:pos x="T8" y="T9"/>
                </a:cxn>
                <a:cxn ang="0">
                  <a:pos x="T10" y="T11"/>
                </a:cxn>
              </a:cxnLst>
              <a:rect l="0" t="0" r="r" b="b"/>
              <a:pathLst>
                <a:path w="4" h="13">
                  <a:moveTo>
                    <a:pt x="2" y="0"/>
                  </a:moveTo>
                  <a:cubicBezTo>
                    <a:pt x="2" y="0"/>
                    <a:pt x="3" y="1"/>
                    <a:pt x="3" y="1"/>
                  </a:cubicBezTo>
                  <a:cubicBezTo>
                    <a:pt x="4" y="3"/>
                    <a:pt x="3" y="8"/>
                    <a:pt x="4" y="11"/>
                  </a:cubicBezTo>
                  <a:cubicBezTo>
                    <a:pt x="3" y="12"/>
                    <a:pt x="3" y="12"/>
                    <a:pt x="2" y="13"/>
                  </a:cubicBezTo>
                  <a:cubicBezTo>
                    <a:pt x="1" y="12"/>
                    <a:pt x="1" y="9"/>
                    <a:pt x="1" y="8"/>
                  </a:cubicBezTo>
                  <a:cubicBezTo>
                    <a:pt x="1" y="5"/>
                    <a:pt x="0" y="2"/>
                    <a:pt x="2" y="0"/>
                  </a:cubicBezTo>
                  <a:close/>
                </a:path>
              </a:pathLst>
            </a:custGeom>
            <a:grpFill/>
            <a:ln>
              <a:solidFill>
                <a:schemeClr val="accent4"/>
              </a:solidFill>
            </a:ln>
            <a:extLst/>
          </p:spPr>
          <p:txBody>
            <a:bodyPr vert="horz" wrap="square" lIns="121882" tIns="60941" rIns="121882" bIns="60941" numCol="1" anchor="t" anchorCtr="0" compatLnSpc="1">
              <a:prstTxWarp prst="textNoShape">
                <a:avLst/>
              </a:prstTxWarp>
            </a:bodyPr>
            <a:lstStyle/>
            <a:p>
              <a:endParaRPr lang="zh-CN" altLang="en-US" sz="2399" dirty="0">
                <a:latin typeface="微软雅黑" panose="020B0503020204020204" pitchFamily="34" charset="-122"/>
                <a:ea typeface="微软雅黑" panose="020B0503020204020204" pitchFamily="34" charset="-122"/>
              </a:endParaRPr>
            </a:p>
          </p:txBody>
        </p:sp>
        <p:sp>
          <p:nvSpPr>
            <p:cNvPr id="60" name="Freeform 54"/>
            <p:cNvSpPr>
              <a:spLocks/>
            </p:cNvSpPr>
            <p:nvPr/>
          </p:nvSpPr>
          <p:spPr bwMode="auto">
            <a:xfrm>
              <a:off x="4840" y="1816"/>
              <a:ext cx="75" cy="40"/>
            </a:xfrm>
            <a:custGeom>
              <a:avLst/>
              <a:gdLst>
                <a:gd name="T0" fmla="*/ 13 w 13"/>
                <a:gd name="T1" fmla="*/ 1 h 7"/>
                <a:gd name="T2" fmla="*/ 13 w 13"/>
                <a:gd name="T3" fmla="*/ 3 h 7"/>
                <a:gd name="T4" fmla="*/ 11 w 13"/>
                <a:gd name="T5" fmla="*/ 3 h 7"/>
                <a:gd name="T6" fmla="*/ 4 w 13"/>
                <a:gd name="T7" fmla="*/ 5 h 7"/>
                <a:gd name="T8" fmla="*/ 0 w 13"/>
                <a:gd name="T9" fmla="*/ 6 h 7"/>
                <a:gd name="T10" fmla="*/ 0 w 13"/>
                <a:gd name="T11" fmla="*/ 5 h 7"/>
                <a:gd name="T12" fmla="*/ 12 w 13"/>
                <a:gd name="T13" fmla="*/ 0 h 7"/>
                <a:gd name="T14" fmla="*/ 13 w 13"/>
                <a:gd name="T15" fmla="*/ 1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7">
                  <a:moveTo>
                    <a:pt x="13" y="1"/>
                  </a:moveTo>
                  <a:cubicBezTo>
                    <a:pt x="13" y="2"/>
                    <a:pt x="13" y="2"/>
                    <a:pt x="13" y="3"/>
                  </a:cubicBezTo>
                  <a:cubicBezTo>
                    <a:pt x="12" y="3"/>
                    <a:pt x="11" y="3"/>
                    <a:pt x="11" y="3"/>
                  </a:cubicBezTo>
                  <a:cubicBezTo>
                    <a:pt x="9" y="4"/>
                    <a:pt x="6" y="5"/>
                    <a:pt x="4" y="5"/>
                  </a:cubicBezTo>
                  <a:cubicBezTo>
                    <a:pt x="3" y="6"/>
                    <a:pt x="2" y="7"/>
                    <a:pt x="0" y="6"/>
                  </a:cubicBezTo>
                  <a:cubicBezTo>
                    <a:pt x="0" y="6"/>
                    <a:pt x="0" y="5"/>
                    <a:pt x="0" y="5"/>
                  </a:cubicBezTo>
                  <a:cubicBezTo>
                    <a:pt x="3" y="2"/>
                    <a:pt x="8" y="3"/>
                    <a:pt x="12" y="0"/>
                  </a:cubicBezTo>
                  <a:cubicBezTo>
                    <a:pt x="12" y="1"/>
                    <a:pt x="13" y="1"/>
                    <a:pt x="13" y="1"/>
                  </a:cubicBezTo>
                  <a:close/>
                </a:path>
              </a:pathLst>
            </a:custGeom>
            <a:grpFill/>
            <a:ln>
              <a:solidFill>
                <a:schemeClr val="accent4"/>
              </a:solidFill>
            </a:ln>
            <a:extLst/>
          </p:spPr>
          <p:txBody>
            <a:bodyPr vert="horz" wrap="square" lIns="121882" tIns="60941" rIns="121882" bIns="60941" numCol="1" anchor="t" anchorCtr="0" compatLnSpc="1">
              <a:prstTxWarp prst="textNoShape">
                <a:avLst/>
              </a:prstTxWarp>
            </a:bodyPr>
            <a:lstStyle/>
            <a:p>
              <a:endParaRPr lang="zh-CN" altLang="en-US" sz="2399" dirty="0">
                <a:latin typeface="微软雅黑" panose="020B0503020204020204" pitchFamily="34" charset="-122"/>
                <a:ea typeface="微软雅黑" panose="020B0503020204020204" pitchFamily="34" charset="-122"/>
              </a:endParaRPr>
            </a:p>
          </p:txBody>
        </p:sp>
        <p:sp>
          <p:nvSpPr>
            <p:cNvPr id="61" name="Freeform 55"/>
            <p:cNvSpPr>
              <a:spLocks/>
            </p:cNvSpPr>
            <p:nvPr/>
          </p:nvSpPr>
          <p:spPr bwMode="auto">
            <a:xfrm>
              <a:off x="4533" y="1707"/>
              <a:ext cx="53" cy="63"/>
            </a:xfrm>
            <a:custGeom>
              <a:avLst/>
              <a:gdLst>
                <a:gd name="T0" fmla="*/ 2 w 9"/>
                <a:gd name="T1" fmla="*/ 4 h 11"/>
                <a:gd name="T2" fmla="*/ 2 w 9"/>
                <a:gd name="T3" fmla="*/ 0 h 11"/>
                <a:gd name="T4" fmla="*/ 9 w 9"/>
                <a:gd name="T5" fmla="*/ 9 h 11"/>
                <a:gd name="T6" fmla="*/ 8 w 9"/>
                <a:gd name="T7" fmla="*/ 11 h 11"/>
                <a:gd name="T8" fmla="*/ 3 w 9"/>
                <a:gd name="T9" fmla="*/ 5 h 11"/>
                <a:gd name="T10" fmla="*/ 2 w 9"/>
                <a:gd name="T11" fmla="*/ 6 h 11"/>
                <a:gd name="T12" fmla="*/ 1 w 9"/>
                <a:gd name="T13" fmla="*/ 4 h 11"/>
                <a:gd name="T14" fmla="*/ 2 w 9"/>
                <a:gd name="T15" fmla="*/ 4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11">
                  <a:moveTo>
                    <a:pt x="2" y="4"/>
                  </a:moveTo>
                  <a:cubicBezTo>
                    <a:pt x="1" y="3"/>
                    <a:pt x="0" y="0"/>
                    <a:pt x="2" y="0"/>
                  </a:cubicBezTo>
                  <a:cubicBezTo>
                    <a:pt x="5" y="3"/>
                    <a:pt x="7" y="6"/>
                    <a:pt x="9" y="9"/>
                  </a:cubicBezTo>
                  <a:cubicBezTo>
                    <a:pt x="9" y="10"/>
                    <a:pt x="9" y="10"/>
                    <a:pt x="8" y="11"/>
                  </a:cubicBezTo>
                  <a:cubicBezTo>
                    <a:pt x="5" y="10"/>
                    <a:pt x="6" y="6"/>
                    <a:pt x="3" y="5"/>
                  </a:cubicBezTo>
                  <a:cubicBezTo>
                    <a:pt x="3" y="5"/>
                    <a:pt x="3" y="5"/>
                    <a:pt x="2" y="6"/>
                  </a:cubicBezTo>
                  <a:cubicBezTo>
                    <a:pt x="1" y="5"/>
                    <a:pt x="3" y="4"/>
                    <a:pt x="1" y="4"/>
                  </a:cubicBezTo>
                  <a:cubicBezTo>
                    <a:pt x="2" y="3"/>
                    <a:pt x="2" y="3"/>
                    <a:pt x="2" y="4"/>
                  </a:cubicBezTo>
                  <a:close/>
                </a:path>
              </a:pathLst>
            </a:custGeom>
            <a:grpFill/>
            <a:ln>
              <a:solidFill>
                <a:schemeClr val="accent4"/>
              </a:solidFill>
            </a:ln>
            <a:extLst/>
          </p:spPr>
          <p:txBody>
            <a:bodyPr vert="horz" wrap="square" lIns="121882" tIns="60941" rIns="121882" bIns="60941" numCol="1" anchor="t" anchorCtr="0" compatLnSpc="1">
              <a:prstTxWarp prst="textNoShape">
                <a:avLst/>
              </a:prstTxWarp>
            </a:bodyPr>
            <a:lstStyle/>
            <a:p>
              <a:endParaRPr lang="zh-CN" altLang="en-US" sz="2399" dirty="0">
                <a:latin typeface="微软雅黑" panose="020B0503020204020204" pitchFamily="34" charset="-122"/>
                <a:ea typeface="微软雅黑" panose="020B0503020204020204" pitchFamily="34" charset="-122"/>
              </a:endParaRPr>
            </a:p>
          </p:txBody>
        </p:sp>
        <p:sp>
          <p:nvSpPr>
            <p:cNvPr id="62" name="Freeform 56"/>
            <p:cNvSpPr>
              <a:spLocks/>
            </p:cNvSpPr>
            <p:nvPr/>
          </p:nvSpPr>
          <p:spPr bwMode="auto">
            <a:xfrm>
              <a:off x="4852" y="1937"/>
              <a:ext cx="75" cy="28"/>
            </a:xfrm>
            <a:custGeom>
              <a:avLst/>
              <a:gdLst>
                <a:gd name="T0" fmla="*/ 13 w 13"/>
                <a:gd name="T1" fmla="*/ 2 h 5"/>
                <a:gd name="T2" fmla="*/ 11 w 13"/>
                <a:gd name="T3" fmla="*/ 5 h 5"/>
                <a:gd name="T4" fmla="*/ 0 w 13"/>
                <a:gd name="T5" fmla="*/ 2 h 5"/>
                <a:gd name="T6" fmla="*/ 1 w 13"/>
                <a:gd name="T7" fmla="*/ 1 h 5"/>
                <a:gd name="T8" fmla="*/ 13 w 13"/>
                <a:gd name="T9" fmla="*/ 2 h 5"/>
              </a:gdLst>
              <a:ahLst/>
              <a:cxnLst>
                <a:cxn ang="0">
                  <a:pos x="T0" y="T1"/>
                </a:cxn>
                <a:cxn ang="0">
                  <a:pos x="T2" y="T3"/>
                </a:cxn>
                <a:cxn ang="0">
                  <a:pos x="T4" y="T5"/>
                </a:cxn>
                <a:cxn ang="0">
                  <a:pos x="T6" y="T7"/>
                </a:cxn>
                <a:cxn ang="0">
                  <a:pos x="T8" y="T9"/>
                </a:cxn>
              </a:cxnLst>
              <a:rect l="0" t="0" r="r" b="b"/>
              <a:pathLst>
                <a:path w="13" h="5">
                  <a:moveTo>
                    <a:pt x="13" y="2"/>
                  </a:moveTo>
                  <a:cubicBezTo>
                    <a:pt x="13" y="4"/>
                    <a:pt x="12" y="4"/>
                    <a:pt x="11" y="5"/>
                  </a:cubicBezTo>
                  <a:cubicBezTo>
                    <a:pt x="9" y="1"/>
                    <a:pt x="3" y="4"/>
                    <a:pt x="0" y="2"/>
                  </a:cubicBezTo>
                  <a:cubicBezTo>
                    <a:pt x="0" y="1"/>
                    <a:pt x="1" y="1"/>
                    <a:pt x="1" y="1"/>
                  </a:cubicBezTo>
                  <a:cubicBezTo>
                    <a:pt x="5" y="0"/>
                    <a:pt x="9" y="0"/>
                    <a:pt x="13" y="2"/>
                  </a:cubicBezTo>
                  <a:close/>
                </a:path>
              </a:pathLst>
            </a:custGeom>
            <a:grpFill/>
            <a:ln>
              <a:solidFill>
                <a:schemeClr val="accent4"/>
              </a:solidFill>
            </a:ln>
            <a:extLst/>
          </p:spPr>
          <p:txBody>
            <a:bodyPr vert="horz" wrap="square" lIns="121882" tIns="60941" rIns="121882" bIns="60941" numCol="1" anchor="t" anchorCtr="0" compatLnSpc="1">
              <a:prstTxWarp prst="textNoShape">
                <a:avLst/>
              </a:prstTxWarp>
            </a:bodyPr>
            <a:lstStyle/>
            <a:p>
              <a:endParaRPr lang="zh-CN" altLang="en-US" sz="2399" dirty="0">
                <a:latin typeface="微软雅黑" panose="020B0503020204020204" pitchFamily="34" charset="-122"/>
                <a:ea typeface="微软雅黑" panose="020B0503020204020204" pitchFamily="34" charset="-122"/>
              </a:endParaRPr>
            </a:p>
          </p:txBody>
        </p:sp>
        <p:sp>
          <p:nvSpPr>
            <p:cNvPr id="63" name="Freeform 57"/>
            <p:cNvSpPr>
              <a:spLocks/>
            </p:cNvSpPr>
            <p:nvPr/>
          </p:nvSpPr>
          <p:spPr bwMode="auto">
            <a:xfrm>
              <a:off x="4800" y="2052"/>
              <a:ext cx="52" cy="74"/>
            </a:xfrm>
            <a:custGeom>
              <a:avLst/>
              <a:gdLst>
                <a:gd name="T0" fmla="*/ 8 w 9"/>
                <a:gd name="T1" fmla="*/ 13 h 13"/>
                <a:gd name="T2" fmla="*/ 3 w 9"/>
                <a:gd name="T3" fmla="*/ 5 h 13"/>
                <a:gd name="T4" fmla="*/ 0 w 9"/>
                <a:gd name="T5" fmla="*/ 2 h 13"/>
                <a:gd name="T6" fmla="*/ 8 w 9"/>
                <a:gd name="T7" fmla="*/ 9 h 13"/>
                <a:gd name="T8" fmla="*/ 8 w 9"/>
                <a:gd name="T9" fmla="*/ 13 h 13"/>
              </a:gdLst>
              <a:ahLst/>
              <a:cxnLst>
                <a:cxn ang="0">
                  <a:pos x="T0" y="T1"/>
                </a:cxn>
                <a:cxn ang="0">
                  <a:pos x="T2" y="T3"/>
                </a:cxn>
                <a:cxn ang="0">
                  <a:pos x="T4" y="T5"/>
                </a:cxn>
                <a:cxn ang="0">
                  <a:pos x="T6" y="T7"/>
                </a:cxn>
                <a:cxn ang="0">
                  <a:pos x="T8" y="T9"/>
                </a:cxn>
              </a:cxnLst>
              <a:rect l="0" t="0" r="r" b="b"/>
              <a:pathLst>
                <a:path w="9" h="13">
                  <a:moveTo>
                    <a:pt x="8" y="13"/>
                  </a:moveTo>
                  <a:cubicBezTo>
                    <a:pt x="5" y="11"/>
                    <a:pt x="5" y="8"/>
                    <a:pt x="3" y="5"/>
                  </a:cubicBezTo>
                  <a:cubicBezTo>
                    <a:pt x="2" y="4"/>
                    <a:pt x="1" y="3"/>
                    <a:pt x="0" y="2"/>
                  </a:cubicBezTo>
                  <a:cubicBezTo>
                    <a:pt x="5" y="0"/>
                    <a:pt x="5" y="7"/>
                    <a:pt x="8" y="9"/>
                  </a:cubicBezTo>
                  <a:cubicBezTo>
                    <a:pt x="8" y="10"/>
                    <a:pt x="9" y="12"/>
                    <a:pt x="8" y="13"/>
                  </a:cubicBezTo>
                  <a:close/>
                </a:path>
              </a:pathLst>
            </a:custGeom>
            <a:grpFill/>
            <a:ln>
              <a:solidFill>
                <a:schemeClr val="accent4"/>
              </a:solidFill>
            </a:ln>
            <a:extLst/>
          </p:spPr>
          <p:txBody>
            <a:bodyPr vert="horz" wrap="square" lIns="121882" tIns="60941" rIns="121882" bIns="60941" numCol="1" anchor="t" anchorCtr="0" compatLnSpc="1">
              <a:prstTxWarp prst="textNoShape">
                <a:avLst/>
              </a:prstTxWarp>
            </a:bodyPr>
            <a:lstStyle/>
            <a:p>
              <a:endParaRPr lang="zh-CN" altLang="en-US" sz="2399" dirty="0">
                <a:latin typeface="微软雅黑" panose="020B0503020204020204" pitchFamily="34" charset="-122"/>
                <a:ea typeface="微软雅黑" panose="020B0503020204020204" pitchFamily="34" charset="-122"/>
              </a:endParaRPr>
            </a:p>
          </p:txBody>
        </p:sp>
        <p:sp>
          <p:nvSpPr>
            <p:cNvPr id="64" name="Freeform 58"/>
            <p:cNvSpPr>
              <a:spLocks/>
            </p:cNvSpPr>
            <p:nvPr/>
          </p:nvSpPr>
          <p:spPr bwMode="auto">
            <a:xfrm>
              <a:off x="4447" y="1960"/>
              <a:ext cx="58" cy="34"/>
            </a:xfrm>
            <a:custGeom>
              <a:avLst/>
              <a:gdLst>
                <a:gd name="T0" fmla="*/ 10 w 10"/>
                <a:gd name="T1" fmla="*/ 1 h 6"/>
                <a:gd name="T2" fmla="*/ 8 w 10"/>
                <a:gd name="T3" fmla="*/ 3 h 6"/>
                <a:gd name="T4" fmla="*/ 0 w 10"/>
                <a:gd name="T5" fmla="*/ 6 h 6"/>
                <a:gd name="T6" fmla="*/ 8 w 10"/>
                <a:gd name="T7" fmla="*/ 0 h 6"/>
                <a:gd name="T8" fmla="*/ 10 w 10"/>
                <a:gd name="T9" fmla="*/ 1 h 6"/>
              </a:gdLst>
              <a:ahLst/>
              <a:cxnLst>
                <a:cxn ang="0">
                  <a:pos x="T0" y="T1"/>
                </a:cxn>
                <a:cxn ang="0">
                  <a:pos x="T2" y="T3"/>
                </a:cxn>
                <a:cxn ang="0">
                  <a:pos x="T4" y="T5"/>
                </a:cxn>
                <a:cxn ang="0">
                  <a:pos x="T6" y="T7"/>
                </a:cxn>
                <a:cxn ang="0">
                  <a:pos x="T8" y="T9"/>
                </a:cxn>
              </a:cxnLst>
              <a:rect l="0" t="0" r="r" b="b"/>
              <a:pathLst>
                <a:path w="10" h="6">
                  <a:moveTo>
                    <a:pt x="10" y="1"/>
                  </a:moveTo>
                  <a:cubicBezTo>
                    <a:pt x="9" y="2"/>
                    <a:pt x="9" y="3"/>
                    <a:pt x="8" y="3"/>
                  </a:cubicBezTo>
                  <a:cubicBezTo>
                    <a:pt x="5" y="2"/>
                    <a:pt x="3" y="6"/>
                    <a:pt x="0" y="6"/>
                  </a:cubicBezTo>
                  <a:cubicBezTo>
                    <a:pt x="0" y="2"/>
                    <a:pt x="6" y="2"/>
                    <a:pt x="8" y="0"/>
                  </a:cubicBezTo>
                  <a:cubicBezTo>
                    <a:pt x="9" y="0"/>
                    <a:pt x="10" y="0"/>
                    <a:pt x="10" y="1"/>
                  </a:cubicBezTo>
                  <a:close/>
                </a:path>
              </a:pathLst>
            </a:custGeom>
            <a:grpFill/>
            <a:ln>
              <a:solidFill>
                <a:schemeClr val="accent4"/>
              </a:solidFill>
            </a:ln>
            <a:extLst/>
          </p:spPr>
          <p:txBody>
            <a:bodyPr vert="horz" wrap="square" lIns="121882" tIns="60941" rIns="121882" bIns="60941" numCol="1" anchor="t" anchorCtr="0" compatLnSpc="1">
              <a:prstTxWarp prst="textNoShape">
                <a:avLst/>
              </a:prstTxWarp>
            </a:bodyPr>
            <a:lstStyle/>
            <a:p>
              <a:endParaRPr lang="zh-CN" altLang="en-US" sz="2399" dirty="0">
                <a:latin typeface="微软雅黑" panose="020B0503020204020204" pitchFamily="34" charset="-122"/>
                <a:ea typeface="微软雅黑" panose="020B0503020204020204" pitchFamily="34" charset="-122"/>
              </a:endParaRPr>
            </a:p>
          </p:txBody>
        </p:sp>
        <p:sp>
          <p:nvSpPr>
            <p:cNvPr id="65" name="Freeform 59"/>
            <p:cNvSpPr>
              <a:spLocks noEditPoints="1"/>
            </p:cNvSpPr>
            <p:nvPr/>
          </p:nvSpPr>
          <p:spPr bwMode="auto">
            <a:xfrm>
              <a:off x="4533" y="1799"/>
              <a:ext cx="307" cy="494"/>
            </a:xfrm>
            <a:custGeom>
              <a:avLst/>
              <a:gdLst>
                <a:gd name="T0" fmla="*/ 30 w 53"/>
                <a:gd name="T1" fmla="*/ 62 h 86"/>
                <a:gd name="T2" fmla="*/ 23 w 53"/>
                <a:gd name="T3" fmla="*/ 80 h 86"/>
                <a:gd name="T4" fmla="*/ 20 w 53"/>
                <a:gd name="T5" fmla="*/ 83 h 86"/>
                <a:gd name="T6" fmla="*/ 18 w 53"/>
                <a:gd name="T7" fmla="*/ 84 h 86"/>
                <a:gd name="T8" fmla="*/ 4 w 53"/>
                <a:gd name="T9" fmla="*/ 81 h 86"/>
                <a:gd name="T10" fmla="*/ 4 w 53"/>
                <a:gd name="T11" fmla="*/ 56 h 86"/>
                <a:gd name="T12" fmla="*/ 7 w 53"/>
                <a:gd name="T13" fmla="*/ 34 h 86"/>
                <a:gd name="T14" fmla="*/ 5 w 53"/>
                <a:gd name="T15" fmla="*/ 14 h 86"/>
                <a:gd name="T16" fmla="*/ 23 w 53"/>
                <a:gd name="T17" fmla="*/ 1 h 86"/>
                <a:gd name="T18" fmla="*/ 39 w 53"/>
                <a:gd name="T19" fmla="*/ 3 h 86"/>
                <a:gd name="T20" fmla="*/ 35 w 53"/>
                <a:gd name="T21" fmla="*/ 46 h 86"/>
                <a:gd name="T22" fmla="*/ 31 w 53"/>
                <a:gd name="T23" fmla="*/ 47 h 86"/>
                <a:gd name="T24" fmla="*/ 49 w 53"/>
                <a:gd name="T25" fmla="*/ 24 h 86"/>
                <a:gd name="T26" fmla="*/ 49 w 53"/>
                <a:gd name="T27" fmla="*/ 17 h 86"/>
                <a:gd name="T28" fmla="*/ 48 w 53"/>
                <a:gd name="T29" fmla="*/ 15 h 86"/>
                <a:gd name="T30" fmla="*/ 29 w 53"/>
                <a:gd name="T31" fmla="*/ 3 h 86"/>
                <a:gd name="T32" fmla="*/ 26 w 53"/>
                <a:gd name="T33" fmla="*/ 2 h 86"/>
                <a:gd name="T34" fmla="*/ 10 w 53"/>
                <a:gd name="T35" fmla="*/ 11 h 86"/>
                <a:gd name="T36" fmla="*/ 6 w 53"/>
                <a:gd name="T37" fmla="*/ 18 h 86"/>
                <a:gd name="T38" fmla="*/ 8 w 53"/>
                <a:gd name="T39" fmla="*/ 30 h 86"/>
                <a:gd name="T40" fmla="*/ 11 w 53"/>
                <a:gd name="T41" fmla="*/ 49 h 86"/>
                <a:gd name="T42" fmla="*/ 15 w 53"/>
                <a:gd name="T43" fmla="*/ 57 h 86"/>
                <a:gd name="T44" fmla="*/ 16 w 53"/>
                <a:gd name="T45" fmla="*/ 22 h 86"/>
                <a:gd name="T46" fmla="*/ 22 w 53"/>
                <a:gd name="T47" fmla="*/ 25 h 86"/>
                <a:gd name="T48" fmla="*/ 29 w 53"/>
                <a:gd name="T49" fmla="*/ 27 h 86"/>
                <a:gd name="T50" fmla="*/ 21 w 53"/>
                <a:gd name="T51" fmla="*/ 59 h 86"/>
                <a:gd name="T52" fmla="*/ 28 w 53"/>
                <a:gd name="T53" fmla="*/ 30 h 86"/>
                <a:gd name="T54" fmla="*/ 19 w 53"/>
                <a:gd name="T55" fmla="*/ 37 h 86"/>
                <a:gd name="T56" fmla="*/ 17 w 53"/>
                <a:gd name="T57" fmla="*/ 54 h 86"/>
                <a:gd name="T58" fmla="*/ 21 w 53"/>
                <a:gd name="T59" fmla="*/ 53 h 86"/>
                <a:gd name="T60" fmla="*/ 30 w 53"/>
                <a:gd name="T61" fmla="*/ 30 h 86"/>
                <a:gd name="T62" fmla="*/ 22 w 53"/>
                <a:gd name="T63" fmla="*/ 64 h 86"/>
                <a:gd name="T64" fmla="*/ 11 w 53"/>
                <a:gd name="T65" fmla="*/ 73 h 86"/>
                <a:gd name="T66" fmla="*/ 11 w 53"/>
                <a:gd name="T67" fmla="*/ 77 h 86"/>
                <a:gd name="T68" fmla="*/ 23 w 53"/>
                <a:gd name="T69" fmla="*/ 65 h 86"/>
                <a:gd name="T70" fmla="*/ 25 w 53"/>
                <a:gd name="T71" fmla="*/ 63 h 86"/>
                <a:gd name="T72" fmla="*/ 8 w 53"/>
                <a:gd name="T73" fmla="*/ 58 h 86"/>
                <a:gd name="T74" fmla="*/ 9 w 53"/>
                <a:gd name="T75" fmla="*/ 61 h 86"/>
                <a:gd name="T76" fmla="*/ 13 w 53"/>
                <a:gd name="T77" fmla="*/ 61 h 86"/>
                <a:gd name="T78" fmla="*/ 10 w 53"/>
                <a:gd name="T79" fmla="*/ 59 h 86"/>
                <a:gd name="T80" fmla="*/ 16 w 53"/>
                <a:gd name="T81" fmla="*/ 62 h 86"/>
                <a:gd name="T82" fmla="*/ 4 w 53"/>
                <a:gd name="T83" fmla="*/ 74 h 86"/>
                <a:gd name="T84" fmla="*/ 16 w 53"/>
                <a:gd name="T85" fmla="*/ 62 h 86"/>
                <a:gd name="T86" fmla="*/ 19 w 53"/>
                <a:gd name="T87" fmla="*/ 64 h 86"/>
                <a:gd name="T88" fmla="*/ 12 w 53"/>
                <a:gd name="T89" fmla="*/ 78 h 86"/>
                <a:gd name="T90" fmla="*/ 14 w 53"/>
                <a:gd name="T91" fmla="*/ 79 h 86"/>
                <a:gd name="T92" fmla="*/ 12 w 53"/>
                <a:gd name="T93" fmla="*/ 78 h 86"/>
                <a:gd name="T94" fmla="*/ 20 w 53"/>
                <a:gd name="T95" fmla="*/ 75 h 86"/>
                <a:gd name="T96" fmla="*/ 15 w 53"/>
                <a:gd name="T97" fmla="*/ 82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3" h="86">
                  <a:moveTo>
                    <a:pt x="27" y="58"/>
                  </a:moveTo>
                  <a:cubicBezTo>
                    <a:pt x="28" y="60"/>
                    <a:pt x="28" y="61"/>
                    <a:pt x="30" y="62"/>
                  </a:cubicBezTo>
                  <a:cubicBezTo>
                    <a:pt x="28" y="66"/>
                    <a:pt x="27" y="70"/>
                    <a:pt x="25" y="74"/>
                  </a:cubicBezTo>
                  <a:cubicBezTo>
                    <a:pt x="24" y="76"/>
                    <a:pt x="24" y="79"/>
                    <a:pt x="23" y="80"/>
                  </a:cubicBezTo>
                  <a:cubicBezTo>
                    <a:pt x="23" y="80"/>
                    <a:pt x="22" y="81"/>
                    <a:pt x="21" y="82"/>
                  </a:cubicBezTo>
                  <a:cubicBezTo>
                    <a:pt x="21" y="82"/>
                    <a:pt x="20" y="83"/>
                    <a:pt x="20" y="83"/>
                  </a:cubicBezTo>
                  <a:cubicBezTo>
                    <a:pt x="20" y="83"/>
                    <a:pt x="19" y="83"/>
                    <a:pt x="19" y="83"/>
                  </a:cubicBezTo>
                  <a:cubicBezTo>
                    <a:pt x="18" y="83"/>
                    <a:pt x="18" y="84"/>
                    <a:pt x="18" y="84"/>
                  </a:cubicBezTo>
                  <a:cubicBezTo>
                    <a:pt x="14" y="86"/>
                    <a:pt x="11" y="84"/>
                    <a:pt x="7" y="83"/>
                  </a:cubicBezTo>
                  <a:cubicBezTo>
                    <a:pt x="6" y="83"/>
                    <a:pt x="5" y="81"/>
                    <a:pt x="4" y="81"/>
                  </a:cubicBezTo>
                  <a:cubicBezTo>
                    <a:pt x="2" y="78"/>
                    <a:pt x="1" y="75"/>
                    <a:pt x="0" y="72"/>
                  </a:cubicBezTo>
                  <a:cubicBezTo>
                    <a:pt x="1" y="66"/>
                    <a:pt x="4" y="60"/>
                    <a:pt x="4" y="56"/>
                  </a:cubicBezTo>
                  <a:cubicBezTo>
                    <a:pt x="5" y="56"/>
                    <a:pt x="6" y="55"/>
                    <a:pt x="7" y="54"/>
                  </a:cubicBezTo>
                  <a:cubicBezTo>
                    <a:pt x="8" y="46"/>
                    <a:pt x="8" y="40"/>
                    <a:pt x="7" y="34"/>
                  </a:cubicBezTo>
                  <a:cubicBezTo>
                    <a:pt x="5" y="30"/>
                    <a:pt x="4" y="28"/>
                    <a:pt x="4" y="24"/>
                  </a:cubicBezTo>
                  <a:cubicBezTo>
                    <a:pt x="3" y="20"/>
                    <a:pt x="4" y="18"/>
                    <a:pt x="5" y="14"/>
                  </a:cubicBezTo>
                  <a:cubicBezTo>
                    <a:pt x="7" y="8"/>
                    <a:pt x="12" y="6"/>
                    <a:pt x="16" y="3"/>
                  </a:cubicBezTo>
                  <a:cubicBezTo>
                    <a:pt x="18" y="3"/>
                    <a:pt x="21" y="0"/>
                    <a:pt x="23" y="1"/>
                  </a:cubicBezTo>
                  <a:cubicBezTo>
                    <a:pt x="24" y="1"/>
                    <a:pt x="24" y="1"/>
                    <a:pt x="25" y="1"/>
                  </a:cubicBezTo>
                  <a:cubicBezTo>
                    <a:pt x="28" y="0"/>
                    <a:pt x="35" y="0"/>
                    <a:pt x="39" y="3"/>
                  </a:cubicBezTo>
                  <a:cubicBezTo>
                    <a:pt x="46" y="8"/>
                    <a:pt x="51" y="15"/>
                    <a:pt x="51" y="23"/>
                  </a:cubicBezTo>
                  <a:cubicBezTo>
                    <a:pt x="53" y="32"/>
                    <a:pt x="43" y="44"/>
                    <a:pt x="35" y="46"/>
                  </a:cubicBezTo>
                  <a:cubicBezTo>
                    <a:pt x="32" y="50"/>
                    <a:pt x="30" y="54"/>
                    <a:pt x="27" y="58"/>
                  </a:cubicBezTo>
                  <a:close/>
                  <a:moveTo>
                    <a:pt x="31" y="47"/>
                  </a:moveTo>
                  <a:cubicBezTo>
                    <a:pt x="38" y="41"/>
                    <a:pt x="47" y="38"/>
                    <a:pt x="49" y="26"/>
                  </a:cubicBezTo>
                  <a:cubicBezTo>
                    <a:pt x="49" y="25"/>
                    <a:pt x="49" y="25"/>
                    <a:pt x="49" y="24"/>
                  </a:cubicBezTo>
                  <a:cubicBezTo>
                    <a:pt x="49" y="22"/>
                    <a:pt x="49" y="21"/>
                    <a:pt x="49" y="19"/>
                  </a:cubicBezTo>
                  <a:cubicBezTo>
                    <a:pt x="48" y="19"/>
                    <a:pt x="49" y="18"/>
                    <a:pt x="49" y="17"/>
                  </a:cubicBezTo>
                  <a:cubicBezTo>
                    <a:pt x="49" y="17"/>
                    <a:pt x="48" y="16"/>
                    <a:pt x="47" y="15"/>
                  </a:cubicBezTo>
                  <a:cubicBezTo>
                    <a:pt x="47" y="15"/>
                    <a:pt x="48" y="15"/>
                    <a:pt x="48" y="15"/>
                  </a:cubicBezTo>
                  <a:cubicBezTo>
                    <a:pt x="47" y="11"/>
                    <a:pt x="39" y="4"/>
                    <a:pt x="34" y="3"/>
                  </a:cubicBezTo>
                  <a:cubicBezTo>
                    <a:pt x="33" y="2"/>
                    <a:pt x="31" y="2"/>
                    <a:pt x="29" y="3"/>
                  </a:cubicBezTo>
                  <a:cubicBezTo>
                    <a:pt x="28" y="2"/>
                    <a:pt x="27" y="2"/>
                    <a:pt x="27" y="1"/>
                  </a:cubicBezTo>
                  <a:cubicBezTo>
                    <a:pt x="26" y="2"/>
                    <a:pt x="27" y="2"/>
                    <a:pt x="26" y="2"/>
                  </a:cubicBezTo>
                  <a:cubicBezTo>
                    <a:pt x="22" y="3"/>
                    <a:pt x="18" y="4"/>
                    <a:pt x="14" y="6"/>
                  </a:cubicBezTo>
                  <a:cubicBezTo>
                    <a:pt x="13" y="7"/>
                    <a:pt x="10" y="10"/>
                    <a:pt x="10" y="11"/>
                  </a:cubicBezTo>
                  <a:cubicBezTo>
                    <a:pt x="8" y="12"/>
                    <a:pt x="9" y="14"/>
                    <a:pt x="8" y="16"/>
                  </a:cubicBezTo>
                  <a:cubicBezTo>
                    <a:pt x="8" y="17"/>
                    <a:pt x="7" y="17"/>
                    <a:pt x="6" y="18"/>
                  </a:cubicBezTo>
                  <a:cubicBezTo>
                    <a:pt x="6" y="20"/>
                    <a:pt x="6" y="25"/>
                    <a:pt x="6" y="26"/>
                  </a:cubicBezTo>
                  <a:cubicBezTo>
                    <a:pt x="7" y="28"/>
                    <a:pt x="8" y="29"/>
                    <a:pt x="8" y="30"/>
                  </a:cubicBezTo>
                  <a:cubicBezTo>
                    <a:pt x="9" y="33"/>
                    <a:pt x="10" y="37"/>
                    <a:pt x="11" y="40"/>
                  </a:cubicBezTo>
                  <a:cubicBezTo>
                    <a:pt x="11" y="43"/>
                    <a:pt x="10" y="46"/>
                    <a:pt x="11" y="49"/>
                  </a:cubicBezTo>
                  <a:cubicBezTo>
                    <a:pt x="9" y="50"/>
                    <a:pt x="10" y="53"/>
                    <a:pt x="9" y="54"/>
                  </a:cubicBezTo>
                  <a:cubicBezTo>
                    <a:pt x="11" y="55"/>
                    <a:pt x="12" y="56"/>
                    <a:pt x="15" y="57"/>
                  </a:cubicBezTo>
                  <a:cubicBezTo>
                    <a:pt x="17" y="49"/>
                    <a:pt x="17" y="42"/>
                    <a:pt x="18" y="34"/>
                  </a:cubicBezTo>
                  <a:cubicBezTo>
                    <a:pt x="18" y="30"/>
                    <a:pt x="17" y="26"/>
                    <a:pt x="16" y="22"/>
                  </a:cubicBezTo>
                  <a:cubicBezTo>
                    <a:pt x="17" y="22"/>
                    <a:pt x="18" y="21"/>
                    <a:pt x="19" y="20"/>
                  </a:cubicBezTo>
                  <a:cubicBezTo>
                    <a:pt x="23" y="21"/>
                    <a:pt x="21" y="23"/>
                    <a:pt x="22" y="25"/>
                  </a:cubicBezTo>
                  <a:cubicBezTo>
                    <a:pt x="24" y="25"/>
                    <a:pt x="25" y="23"/>
                    <a:pt x="27" y="24"/>
                  </a:cubicBezTo>
                  <a:cubicBezTo>
                    <a:pt x="28" y="25"/>
                    <a:pt x="28" y="26"/>
                    <a:pt x="29" y="27"/>
                  </a:cubicBezTo>
                  <a:cubicBezTo>
                    <a:pt x="31" y="26"/>
                    <a:pt x="34" y="24"/>
                    <a:pt x="36" y="27"/>
                  </a:cubicBezTo>
                  <a:cubicBezTo>
                    <a:pt x="29" y="37"/>
                    <a:pt x="21" y="47"/>
                    <a:pt x="21" y="59"/>
                  </a:cubicBezTo>
                  <a:cubicBezTo>
                    <a:pt x="27" y="59"/>
                    <a:pt x="27" y="51"/>
                    <a:pt x="31" y="47"/>
                  </a:cubicBezTo>
                  <a:close/>
                  <a:moveTo>
                    <a:pt x="28" y="30"/>
                  </a:moveTo>
                  <a:cubicBezTo>
                    <a:pt x="26" y="26"/>
                    <a:pt x="23" y="28"/>
                    <a:pt x="21" y="28"/>
                  </a:cubicBezTo>
                  <a:cubicBezTo>
                    <a:pt x="21" y="31"/>
                    <a:pt x="20" y="34"/>
                    <a:pt x="19" y="37"/>
                  </a:cubicBezTo>
                  <a:cubicBezTo>
                    <a:pt x="19" y="38"/>
                    <a:pt x="20" y="40"/>
                    <a:pt x="19" y="42"/>
                  </a:cubicBezTo>
                  <a:cubicBezTo>
                    <a:pt x="19" y="46"/>
                    <a:pt x="18" y="50"/>
                    <a:pt x="17" y="54"/>
                  </a:cubicBezTo>
                  <a:cubicBezTo>
                    <a:pt x="17" y="56"/>
                    <a:pt x="15" y="59"/>
                    <a:pt x="18" y="59"/>
                  </a:cubicBezTo>
                  <a:cubicBezTo>
                    <a:pt x="18" y="57"/>
                    <a:pt x="19" y="55"/>
                    <a:pt x="21" y="53"/>
                  </a:cubicBezTo>
                  <a:cubicBezTo>
                    <a:pt x="21" y="52"/>
                    <a:pt x="21" y="51"/>
                    <a:pt x="21" y="51"/>
                  </a:cubicBezTo>
                  <a:cubicBezTo>
                    <a:pt x="24" y="45"/>
                    <a:pt x="26" y="36"/>
                    <a:pt x="30" y="30"/>
                  </a:cubicBezTo>
                  <a:cubicBezTo>
                    <a:pt x="29" y="29"/>
                    <a:pt x="28" y="30"/>
                    <a:pt x="28" y="30"/>
                  </a:cubicBezTo>
                  <a:close/>
                  <a:moveTo>
                    <a:pt x="22" y="64"/>
                  </a:moveTo>
                  <a:cubicBezTo>
                    <a:pt x="19" y="68"/>
                    <a:pt x="16" y="70"/>
                    <a:pt x="13" y="73"/>
                  </a:cubicBezTo>
                  <a:cubicBezTo>
                    <a:pt x="12" y="73"/>
                    <a:pt x="12" y="74"/>
                    <a:pt x="11" y="73"/>
                  </a:cubicBezTo>
                  <a:cubicBezTo>
                    <a:pt x="11" y="76"/>
                    <a:pt x="7" y="76"/>
                    <a:pt x="6" y="80"/>
                  </a:cubicBezTo>
                  <a:cubicBezTo>
                    <a:pt x="8" y="81"/>
                    <a:pt x="10" y="79"/>
                    <a:pt x="11" y="77"/>
                  </a:cubicBezTo>
                  <a:cubicBezTo>
                    <a:pt x="13" y="75"/>
                    <a:pt x="15" y="72"/>
                    <a:pt x="17" y="70"/>
                  </a:cubicBezTo>
                  <a:cubicBezTo>
                    <a:pt x="19" y="69"/>
                    <a:pt x="21" y="67"/>
                    <a:pt x="23" y="65"/>
                  </a:cubicBezTo>
                  <a:cubicBezTo>
                    <a:pt x="24" y="65"/>
                    <a:pt x="25" y="65"/>
                    <a:pt x="25" y="64"/>
                  </a:cubicBezTo>
                  <a:cubicBezTo>
                    <a:pt x="25" y="64"/>
                    <a:pt x="25" y="63"/>
                    <a:pt x="25" y="63"/>
                  </a:cubicBezTo>
                  <a:cubicBezTo>
                    <a:pt x="24" y="64"/>
                    <a:pt x="23" y="65"/>
                    <a:pt x="22" y="64"/>
                  </a:cubicBezTo>
                  <a:close/>
                  <a:moveTo>
                    <a:pt x="8" y="58"/>
                  </a:moveTo>
                  <a:cubicBezTo>
                    <a:pt x="7" y="59"/>
                    <a:pt x="8" y="59"/>
                    <a:pt x="7" y="60"/>
                  </a:cubicBezTo>
                  <a:cubicBezTo>
                    <a:pt x="8" y="61"/>
                    <a:pt x="9" y="60"/>
                    <a:pt x="9" y="61"/>
                  </a:cubicBezTo>
                  <a:cubicBezTo>
                    <a:pt x="6" y="63"/>
                    <a:pt x="4" y="65"/>
                    <a:pt x="3" y="68"/>
                  </a:cubicBezTo>
                  <a:cubicBezTo>
                    <a:pt x="7" y="67"/>
                    <a:pt x="10" y="64"/>
                    <a:pt x="13" y="61"/>
                  </a:cubicBezTo>
                  <a:cubicBezTo>
                    <a:pt x="12" y="59"/>
                    <a:pt x="11" y="60"/>
                    <a:pt x="10" y="60"/>
                  </a:cubicBezTo>
                  <a:cubicBezTo>
                    <a:pt x="10" y="60"/>
                    <a:pt x="10" y="59"/>
                    <a:pt x="10" y="59"/>
                  </a:cubicBezTo>
                  <a:cubicBezTo>
                    <a:pt x="9" y="58"/>
                    <a:pt x="9" y="58"/>
                    <a:pt x="8" y="58"/>
                  </a:cubicBezTo>
                  <a:close/>
                  <a:moveTo>
                    <a:pt x="16" y="62"/>
                  </a:moveTo>
                  <a:cubicBezTo>
                    <a:pt x="12" y="65"/>
                    <a:pt x="9" y="67"/>
                    <a:pt x="6" y="69"/>
                  </a:cubicBezTo>
                  <a:cubicBezTo>
                    <a:pt x="5" y="72"/>
                    <a:pt x="1" y="73"/>
                    <a:pt x="4" y="74"/>
                  </a:cubicBezTo>
                  <a:cubicBezTo>
                    <a:pt x="8" y="70"/>
                    <a:pt x="14" y="67"/>
                    <a:pt x="17" y="63"/>
                  </a:cubicBezTo>
                  <a:cubicBezTo>
                    <a:pt x="17" y="62"/>
                    <a:pt x="16" y="62"/>
                    <a:pt x="16" y="62"/>
                  </a:cubicBezTo>
                  <a:close/>
                  <a:moveTo>
                    <a:pt x="5" y="77"/>
                  </a:moveTo>
                  <a:cubicBezTo>
                    <a:pt x="10" y="74"/>
                    <a:pt x="15" y="69"/>
                    <a:pt x="19" y="64"/>
                  </a:cubicBezTo>
                  <a:cubicBezTo>
                    <a:pt x="14" y="68"/>
                    <a:pt x="9" y="72"/>
                    <a:pt x="5" y="77"/>
                  </a:cubicBezTo>
                  <a:close/>
                  <a:moveTo>
                    <a:pt x="12" y="78"/>
                  </a:moveTo>
                  <a:cubicBezTo>
                    <a:pt x="12" y="79"/>
                    <a:pt x="11" y="80"/>
                    <a:pt x="10" y="81"/>
                  </a:cubicBezTo>
                  <a:cubicBezTo>
                    <a:pt x="13" y="82"/>
                    <a:pt x="13" y="80"/>
                    <a:pt x="14" y="79"/>
                  </a:cubicBezTo>
                  <a:cubicBezTo>
                    <a:pt x="17" y="75"/>
                    <a:pt x="23" y="72"/>
                    <a:pt x="23" y="68"/>
                  </a:cubicBezTo>
                  <a:cubicBezTo>
                    <a:pt x="19" y="70"/>
                    <a:pt x="16" y="76"/>
                    <a:pt x="12" y="78"/>
                  </a:cubicBezTo>
                  <a:close/>
                  <a:moveTo>
                    <a:pt x="15" y="82"/>
                  </a:moveTo>
                  <a:cubicBezTo>
                    <a:pt x="16" y="80"/>
                    <a:pt x="21" y="78"/>
                    <a:pt x="20" y="75"/>
                  </a:cubicBezTo>
                  <a:cubicBezTo>
                    <a:pt x="20" y="75"/>
                    <a:pt x="20" y="75"/>
                    <a:pt x="20" y="75"/>
                  </a:cubicBezTo>
                  <a:cubicBezTo>
                    <a:pt x="19" y="78"/>
                    <a:pt x="14" y="79"/>
                    <a:pt x="15" y="82"/>
                  </a:cubicBezTo>
                  <a:close/>
                </a:path>
              </a:pathLst>
            </a:custGeom>
            <a:grpFill/>
            <a:ln>
              <a:solidFill>
                <a:schemeClr val="accent4"/>
              </a:solidFill>
            </a:ln>
            <a:extLst/>
          </p:spPr>
          <p:txBody>
            <a:bodyPr vert="horz" wrap="square" lIns="121882" tIns="60941" rIns="121882" bIns="60941" numCol="1" anchor="t" anchorCtr="0" compatLnSpc="1">
              <a:prstTxWarp prst="textNoShape">
                <a:avLst/>
              </a:prstTxWarp>
            </a:bodyPr>
            <a:lstStyle/>
            <a:p>
              <a:endParaRPr lang="zh-CN" altLang="en-US" sz="2399" dirty="0">
                <a:latin typeface="微软雅黑" panose="020B0503020204020204" pitchFamily="34" charset="-122"/>
                <a:ea typeface="微软雅黑" panose="020B0503020204020204" pitchFamily="34" charset="-122"/>
              </a:endParaRPr>
            </a:p>
          </p:txBody>
        </p:sp>
        <p:sp>
          <p:nvSpPr>
            <p:cNvPr id="66" name="Freeform 60"/>
            <p:cNvSpPr>
              <a:spLocks/>
            </p:cNvSpPr>
            <p:nvPr/>
          </p:nvSpPr>
          <p:spPr bwMode="auto">
            <a:xfrm>
              <a:off x="4441" y="1828"/>
              <a:ext cx="69" cy="51"/>
            </a:xfrm>
            <a:custGeom>
              <a:avLst/>
              <a:gdLst>
                <a:gd name="T0" fmla="*/ 12 w 12"/>
                <a:gd name="T1" fmla="*/ 5 h 9"/>
                <a:gd name="T2" fmla="*/ 1 w 12"/>
                <a:gd name="T3" fmla="*/ 5 h 9"/>
                <a:gd name="T4" fmla="*/ 0 w 12"/>
                <a:gd name="T5" fmla="*/ 4 h 9"/>
                <a:gd name="T6" fmla="*/ 12 w 12"/>
                <a:gd name="T7" fmla="*/ 5 h 9"/>
              </a:gdLst>
              <a:ahLst/>
              <a:cxnLst>
                <a:cxn ang="0">
                  <a:pos x="T0" y="T1"/>
                </a:cxn>
                <a:cxn ang="0">
                  <a:pos x="T2" y="T3"/>
                </a:cxn>
                <a:cxn ang="0">
                  <a:pos x="T4" y="T5"/>
                </a:cxn>
                <a:cxn ang="0">
                  <a:pos x="T6" y="T7"/>
                </a:cxn>
              </a:cxnLst>
              <a:rect l="0" t="0" r="r" b="b"/>
              <a:pathLst>
                <a:path w="12" h="9">
                  <a:moveTo>
                    <a:pt x="12" y="5"/>
                  </a:moveTo>
                  <a:cubicBezTo>
                    <a:pt x="10" y="9"/>
                    <a:pt x="4" y="4"/>
                    <a:pt x="1" y="5"/>
                  </a:cubicBezTo>
                  <a:cubicBezTo>
                    <a:pt x="1" y="4"/>
                    <a:pt x="0" y="4"/>
                    <a:pt x="0" y="4"/>
                  </a:cubicBezTo>
                  <a:cubicBezTo>
                    <a:pt x="2" y="0"/>
                    <a:pt x="7" y="3"/>
                    <a:pt x="12" y="5"/>
                  </a:cubicBezTo>
                  <a:close/>
                </a:path>
              </a:pathLst>
            </a:custGeom>
            <a:grpFill/>
            <a:ln>
              <a:solidFill>
                <a:schemeClr val="accent4"/>
              </a:solidFill>
            </a:ln>
            <a:extLst/>
          </p:spPr>
          <p:txBody>
            <a:bodyPr vert="horz" wrap="square" lIns="121882" tIns="60941" rIns="121882" bIns="60941" numCol="1" anchor="t" anchorCtr="0" compatLnSpc="1">
              <a:prstTxWarp prst="textNoShape">
                <a:avLst/>
              </a:prstTxWarp>
            </a:bodyPr>
            <a:lstStyle/>
            <a:p>
              <a:endParaRPr lang="zh-CN" altLang="en-US" sz="2399" dirty="0">
                <a:latin typeface="微软雅黑" panose="020B0503020204020204" pitchFamily="34" charset="-122"/>
                <a:ea typeface="微软雅黑" panose="020B0503020204020204" pitchFamily="34" charset="-122"/>
              </a:endParaRPr>
            </a:p>
          </p:txBody>
        </p:sp>
      </p:grpSp>
      <p:sp>
        <p:nvSpPr>
          <p:cNvPr id="67" name="圆角矩形 51"/>
          <p:cNvSpPr/>
          <p:nvPr/>
        </p:nvSpPr>
        <p:spPr>
          <a:xfrm>
            <a:off x="3748935" y="1975114"/>
            <a:ext cx="710981" cy="707455"/>
          </a:xfrm>
          <a:prstGeom prst="roundRect">
            <a:avLst/>
          </a:prstGeom>
          <a:noFill/>
          <a:ln w="28575">
            <a:solidFill>
              <a:schemeClr val="accent4"/>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91412" tIns="45706" rIns="91412" bIns="45706" rtlCol="0" anchor="ctr"/>
          <a:lstStyle/>
          <a:p>
            <a:pPr algn="ctr"/>
            <a:endParaRPr lang="zh-CN" altLang="en-US" sz="2399" dirty="0">
              <a:latin typeface="微软雅黑" panose="020B0503020204020204" pitchFamily="34" charset="-122"/>
              <a:ea typeface="微软雅黑" panose="020B0503020204020204" pitchFamily="34" charset="-122"/>
            </a:endParaRPr>
          </a:p>
        </p:txBody>
      </p:sp>
      <p:pic>
        <p:nvPicPr>
          <p:cNvPr id="68"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56183" y="4365146"/>
            <a:ext cx="2597792" cy="19828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9" name="橢圓 68"/>
          <p:cNvSpPr/>
          <p:nvPr/>
        </p:nvSpPr>
        <p:spPr>
          <a:xfrm>
            <a:off x="7966332" y="4134454"/>
            <a:ext cx="2094713" cy="2111348"/>
          </a:xfrm>
          <a:prstGeom prst="ellipse">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0" name="橢圓 69"/>
          <p:cNvSpPr/>
          <p:nvPr/>
        </p:nvSpPr>
        <p:spPr>
          <a:xfrm>
            <a:off x="9046452" y="4158716"/>
            <a:ext cx="2094713" cy="2111348"/>
          </a:xfrm>
          <a:prstGeom prst="ellipse">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1" name="文字方塊 70"/>
          <p:cNvSpPr txBox="1"/>
          <p:nvPr/>
        </p:nvSpPr>
        <p:spPr>
          <a:xfrm>
            <a:off x="8186769" y="4614408"/>
            <a:ext cx="831967" cy="1200329"/>
          </a:xfrm>
          <a:prstGeom prst="rect">
            <a:avLst/>
          </a:prstGeom>
          <a:noFill/>
        </p:spPr>
        <p:txBody>
          <a:bodyPr wrap="square" rtlCol="0">
            <a:spAutoFit/>
          </a:bodyPr>
          <a:lstStyle/>
          <a:p>
            <a:r>
              <a:rPr lang="en-US" altLang="zh-TW" dirty="0" smtClean="0"/>
              <a:t>A</a:t>
            </a:r>
            <a:r>
              <a:rPr lang="zh-TW" altLang="en-US" dirty="0" smtClean="0"/>
              <a:t>事件或概念特點</a:t>
            </a:r>
            <a:endParaRPr lang="zh-TW" altLang="en-US" dirty="0"/>
          </a:p>
        </p:txBody>
      </p:sp>
      <p:sp>
        <p:nvSpPr>
          <p:cNvPr id="72" name="文字方塊 71"/>
          <p:cNvSpPr txBox="1"/>
          <p:nvPr/>
        </p:nvSpPr>
        <p:spPr>
          <a:xfrm>
            <a:off x="9189223" y="4772707"/>
            <a:ext cx="696126" cy="646331"/>
          </a:xfrm>
          <a:prstGeom prst="rect">
            <a:avLst/>
          </a:prstGeom>
          <a:noFill/>
        </p:spPr>
        <p:txBody>
          <a:bodyPr wrap="square" rtlCol="0">
            <a:spAutoFit/>
          </a:bodyPr>
          <a:lstStyle/>
          <a:p>
            <a:r>
              <a:rPr lang="zh-TW" altLang="en-US" dirty="0" smtClean="0"/>
              <a:t>共同特徵</a:t>
            </a:r>
            <a:endParaRPr lang="zh-TW" altLang="en-US" dirty="0"/>
          </a:p>
        </p:txBody>
      </p:sp>
      <p:sp>
        <p:nvSpPr>
          <p:cNvPr id="73" name="文字方塊 72"/>
          <p:cNvSpPr txBox="1"/>
          <p:nvPr/>
        </p:nvSpPr>
        <p:spPr>
          <a:xfrm>
            <a:off x="10093808" y="4624209"/>
            <a:ext cx="794659" cy="1200329"/>
          </a:xfrm>
          <a:prstGeom prst="rect">
            <a:avLst/>
          </a:prstGeom>
          <a:noFill/>
        </p:spPr>
        <p:txBody>
          <a:bodyPr wrap="square" rtlCol="0">
            <a:spAutoFit/>
          </a:bodyPr>
          <a:lstStyle/>
          <a:p>
            <a:r>
              <a:rPr lang="en-US" altLang="zh-TW" dirty="0"/>
              <a:t>B</a:t>
            </a:r>
            <a:r>
              <a:rPr lang="zh-TW" altLang="en-US" dirty="0" smtClean="0"/>
              <a:t>事件或概念特點</a:t>
            </a:r>
            <a:endParaRPr lang="zh-TW" altLang="en-US" dirty="0"/>
          </a:p>
        </p:txBody>
      </p:sp>
    </p:spTree>
    <p:extLst>
      <p:ext uri="{BB962C8B-B14F-4D97-AF65-F5344CB8AC3E}">
        <p14:creationId xmlns:p14="http://schemas.microsoft.com/office/powerpoint/2010/main" val="2238587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500"/>
                                        <p:tgtEl>
                                          <p:spTgt spid="24"/>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2" presetClass="entr" presetSubtype="8"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anim calcmode="lin" valueType="num">
                                      <p:cBhvr additive="base">
                                        <p:cTn id="13" dur="1000" fill="hold"/>
                                        <p:tgtEl>
                                          <p:spTgt spid="25"/>
                                        </p:tgtEl>
                                        <p:attrNameLst>
                                          <p:attrName>ppt_x</p:attrName>
                                        </p:attrNameLst>
                                      </p:cBhvr>
                                      <p:tavLst>
                                        <p:tav tm="0">
                                          <p:val>
                                            <p:strVal val="0-#ppt_w/2"/>
                                          </p:val>
                                        </p:tav>
                                        <p:tav tm="100000">
                                          <p:val>
                                            <p:strVal val="#ppt_x"/>
                                          </p:val>
                                        </p:tav>
                                      </p:tavLst>
                                    </p:anim>
                                    <p:anim calcmode="lin" valueType="num">
                                      <p:cBhvr additive="base">
                                        <p:cTn id="14" dur="1000" fill="hold"/>
                                        <p:tgtEl>
                                          <p:spTgt spid="25"/>
                                        </p:tgtEl>
                                        <p:attrNameLst>
                                          <p:attrName>ppt_y</p:attrName>
                                        </p:attrNameLst>
                                      </p:cBhvr>
                                      <p:tavLst>
                                        <p:tav tm="0">
                                          <p:val>
                                            <p:strVal val="#ppt_y"/>
                                          </p:val>
                                        </p:tav>
                                        <p:tav tm="100000">
                                          <p:val>
                                            <p:strVal val="#ppt_y"/>
                                          </p:val>
                                        </p:tav>
                                      </p:tavLst>
                                    </p:anim>
                                  </p:childTnLst>
                                </p:cTn>
                              </p:par>
                              <p:par>
                                <p:cTn id="15" presetID="1"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fade">
                                      <p:cBhvr>
                                        <p:cTn id="20" dur="500"/>
                                        <p:tgtEl>
                                          <p:spTgt spid="26"/>
                                        </p:tgtEl>
                                      </p:cBhvr>
                                    </p:animEffect>
                                  </p:childTnLst>
                                </p:cTn>
                              </p:par>
                            </p:childTnLst>
                          </p:cTn>
                        </p:par>
                        <p:par>
                          <p:cTn id="21" fill="hold">
                            <p:stCondLst>
                              <p:cond delay="1500"/>
                            </p:stCondLst>
                            <p:childTnLst>
                              <p:par>
                                <p:cTn id="22" presetID="22" presetClass="entr" presetSubtype="4" fill="hold" nodeType="afterEffect">
                                  <p:stCondLst>
                                    <p:cond delay="0"/>
                                  </p:stCondLst>
                                  <p:childTnLst>
                                    <p:set>
                                      <p:cBhvr>
                                        <p:cTn id="23" dur="1" fill="hold">
                                          <p:stCondLst>
                                            <p:cond delay="0"/>
                                          </p:stCondLst>
                                        </p:cTn>
                                        <p:tgtEl>
                                          <p:spTgt spid="68"/>
                                        </p:tgtEl>
                                        <p:attrNameLst>
                                          <p:attrName>style.visibility</p:attrName>
                                        </p:attrNameLst>
                                      </p:cBhvr>
                                      <p:to>
                                        <p:strVal val="visible"/>
                                      </p:to>
                                    </p:set>
                                    <p:animEffect transition="in" filter="wipe(down)">
                                      <p:cBhvr>
                                        <p:cTn id="24" dur="500"/>
                                        <p:tgtEl>
                                          <p:spTgt spid="68"/>
                                        </p:tgtEl>
                                      </p:cBhvr>
                                    </p:animEffect>
                                  </p:childTnLst>
                                </p:cTn>
                              </p:par>
                              <p:par>
                                <p:cTn id="25" presetID="10" presetClass="entr" presetSubtype="0" fill="hold" nodeType="with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fade">
                                      <p:cBhvr>
                                        <p:cTn id="27" dur="500"/>
                                        <p:tgtEl>
                                          <p:spTgt spid="36"/>
                                        </p:tgtEl>
                                      </p:cBhvr>
                                    </p:animEffect>
                                  </p:childTnLst>
                                </p:cTn>
                              </p:par>
                            </p:childTnLst>
                          </p:cTn>
                        </p:par>
                        <p:par>
                          <p:cTn id="28" fill="hold">
                            <p:stCondLst>
                              <p:cond delay="2000"/>
                            </p:stCondLst>
                            <p:childTnLst>
                              <p:par>
                                <p:cTn id="29" presetID="22" presetClass="entr" presetSubtype="4" fill="hold" grpId="0" nodeType="after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wipe(down)">
                                      <p:cBhvr>
                                        <p:cTn id="31" dur="500"/>
                                        <p:tgtEl>
                                          <p:spTgt spid="28"/>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56"/>
                                        </p:tgtEl>
                                        <p:attrNameLst>
                                          <p:attrName>style.visibility</p:attrName>
                                        </p:attrNameLst>
                                      </p:cBhvr>
                                      <p:to>
                                        <p:strVal val="visible"/>
                                      </p:to>
                                    </p:set>
                                    <p:animEffect transition="in" filter="fade">
                                      <p:cBhvr>
                                        <p:cTn id="34" dur="500"/>
                                        <p:tgtEl>
                                          <p:spTgt spid="56"/>
                                        </p:tgtEl>
                                      </p:cBhvr>
                                    </p:animEffect>
                                  </p:childTnLst>
                                </p:cTn>
                              </p:par>
                              <p:par>
                                <p:cTn id="35" presetID="10" presetClass="entr" presetSubtype="0" fill="hold" nodeType="withEffect">
                                  <p:stCondLst>
                                    <p:cond delay="0"/>
                                  </p:stCondLst>
                                  <p:childTnLst>
                                    <p:set>
                                      <p:cBhvr>
                                        <p:cTn id="36" dur="1" fill="hold">
                                          <p:stCondLst>
                                            <p:cond delay="0"/>
                                          </p:stCondLst>
                                        </p:cTn>
                                        <p:tgtEl>
                                          <p:spTgt spid="57"/>
                                        </p:tgtEl>
                                        <p:attrNameLst>
                                          <p:attrName>style.visibility</p:attrName>
                                        </p:attrNameLst>
                                      </p:cBhvr>
                                      <p:to>
                                        <p:strVal val="visible"/>
                                      </p:to>
                                    </p:set>
                                    <p:animEffect transition="in" filter="fade">
                                      <p:cBhvr>
                                        <p:cTn id="37" dur="500"/>
                                        <p:tgtEl>
                                          <p:spTgt spid="57"/>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67"/>
                                        </p:tgtEl>
                                        <p:attrNameLst>
                                          <p:attrName>style.visibility</p:attrName>
                                        </p:attrNameLst>
                                      </p:cBhvr>
                                      <p:to>
                                        <p:strVal val="visible"/>
                                      </p:to>
                                    </p:set>
                                    <p:animEffect transition="in" filter="fade">
                                      <p:cBhvr>
                                        <p:cTn id="40" dur="500"/>
                                        <p:tgtEl>
                                          <p:spTgt spid="67"/>
                                        </p:tgtEl>
                                      </p:cBhvr>
                                    </p:animEffect>
                                  </p:childTnLst>
                                </p:cTn>
                              </p:par>
                              <p:par>
                                <p:cTn id="41" presetID="22" presetClass="entr" presetSubtype="4" fill="hold" grpId="0" nodeType="withEffect">
                                  <p:stCondLst>
                                    <p:cond delay="0"/>
                                  </p:stCondLst>
                                  <p:childTnLst>
                                    <p:set>
                                      <p:cBhvr>
                                        <p:cTn id="42" dur="1" fill="hold">
                                          <p:stCondLst>
                                            <p:cond delay="0"/>
                                          </p:stCondLst>
                                        </p:cTn>
                                        <p:tgtEl>
                                          <p:spTgt spid="71"/>
                                        </p:tgtEl>
                                        <p:attrNameLst>
                                          <p:attrName>style.visibility</p:attrName>
                                        </p:attrNameLst>
                                      </p:cBhvr>
                                      <p:to>
                                        <p:strVal val="visible"/>
                                      </p:to>
                                    </p:set>
                                    <p:animEffect transition="in" filter="wipe(down)">
                                      <p:cBhvr>
                                        <p:cTn id="43" dur="500"/>
                                        <p:tgtEl>
                                          <p:spTgt spid="71"/>
                                        </p:tgtEl>
                                      </p:cBhvr>
                                    </p:animEffect>
                                  </p:childTnLst>
                                </p:cTn>
                              </p:par>
                              <p:par>
                                <p:cTn id="44" presetID="22" presetClass="entr" presetSubtype="4" fill="hold" grpId="0" nodeType="withEffect">
                                  <p:stCondLst>
                                    <p:cond delay="0"/>
                                  </p:stCondLst>
                                  <p:childTnLst>
                                    <p:set>
                                      <p:cBhvr>
                                        <p:cTn id="45" dur="1" fill="hold">
                                          <p:stCondLst>
                                            <p:cond delay="0"/>
                                          </p:stCondLst>
                                        </p:cTn>
                                        <p:tgtEl>
                                          <p:spTgt spid="69"/>
                                        </p:tgtEl>
                                        <p:attrNameLst>
                                          <p:attrName>style.visibility</p:attrName>
                                        </p:attrNameLst>
                                      </p:cBhvr>
                                      <p:to>
                                        <p:strVal val="visible"/>
                                      </p:to>
                                    </p:set>
                                    <p:animEffect transition="in" filter="wipe(down)">
                                      <p:cBhvr>
                                        <p:cTn id="46" dur="500"/>
                                        <p:tgtEl>
                                          <p:spTgt spid="69"/>
                                        </p:tgtEl>
                                      </p:cBhvr>
                                    </p:animEffect>
                                  </p:childTnLst>
                                </p:cTn>
                              </p:par>
                              <p:par>
                                <p:cTn id="47" presetID="22" presetClass="entr" presetSubtype="4" fill="hold" grpId="0" nodeType="withEffect">
                                  <p:stCondLst>
                                    <p:cond delay="0"/>
                                  </p:stCondLst>
                                  <p:childTnLst>
                                    <p:set>
                                      <p:cBhvr>
                                        <p:cTn id="48" dur="1" fill="hold">
                                          <p:stCondLst>
                                            <p:cond delay="0"/>
                                          </p:stCondLst>
                                        </p:cTn>
                                        <p:tgtEl>
                                          <p:spTgt spid="72"/>
                                        </p:tgtEl>
                                        <p:attrNameLst>
                                          <p:attrName>style.visibility</p:attrName>
                                        </p:attrNameLst>
                                      </p:cBhvr>
                                      <p:to>
                                        <p:strVal val="visible"/>
                                      </p:to>
                                    </p:set>
                                    <p:animEffect transition="in" filter="wipe(down)">
                                      <p:cBhvr>
                                        <p:cTn id="49" dur="500"/>
                                        <p:tgtEl>
                                          <p:spTgt spid="72"/>
                                        </p:tgtEl>
                                      </p:cBhvr>
                                    </p:animEffect>
                                  </p:childTnLst>
                                </p:cTn>
                              </p:par>
                              <p:par>
                                <p:cTn id="50" presetID="22" presetClass="entr" presetSubtype="4" fill="hold" grpId="0" nodeType="withEffect">
                                  <p:stCondLst>
                                    <p:cond delay="0"/>
                                  </p:stCondLst>
                                  <p:childTnLst>
                                    <p:set>
                                      <p:cBhvr>
                                        <p:cTn id="51" dur="1" fill="hold">
                                          <p:stCondLst>
                                            <p:cond delay="0"/>
                                          </p:stCondLst>
                                        </p:cTn>
                                        <p:tgtEl>
                                          <p:spTgt spid="70"/>
                                        </p:tgtEl>
                                        <p:attrNameLst>
                                          <p:attrName>style.visibility</p:attrName>
                                        </p:attrNameLst>
                                      </p:cBhvr>
                                      <p:to>
                                        <p:strVal val="visible"/>
                                      </p:to>
                                    </p:set>
                                    <p:animEffect transition="in" filter="wipe(down)">
                                      <p:cBhvr>
                                        <p:cTn id="52" dur="500"/>
                                        <p:tgtEl>
                                          <p:spTgt spid="70"/>
                                        </p:tgtEl>
                                      </p:cBhvr>
                                    </p:animEffect>
                                  </p:childTnLst>
                                </p:cTn>
                              </p:par>
                              <p:par>
                                <p:cTn id="53" presetID="22" presetClass="entr" presetSubtype="4" fill="hold" grpId="0" nodeType="withEffect">
                                  <p:stCondLst>
                                    <p:cond delay="0"/>
                                  </p:stCondLst>
                                  <p:childTnLst>
                                    <p:set>
                                      <p:cBhvr>
                                        <p:cTn id="54" dur="1" fill="hold">
                                          <p:stCondLst>
                                            <p:cond delay="0"/>
                                          </p:stCondLst>
                                        </p:cTn>
                                        <p:tgtEl>
                                          <p:spTgt spid="73"/>
                                        </p:tgtEl>
                                        <p:attrNameLst>
                                          <p:attrName>style.visibility</p:attrName>
                                        </p:attrNameLst>
                                      </p:cBhvr>
                                      <p:to>
                                        <p:strVal val="visible"/>
                                      </p:to>
                                    </p:set>
                                    <p:animEffect transition="in" filter="wipe(down)">
                                      <p:cBhvr>
                                        <p:cTn id="55"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4" grpId="0" animBg="1"/>
      <p:bldP spid="25" grpId="0" animBg="1"/>
      <p:bldP spid="28" grpId="0"/>
      <p:bldP spid="56" grpId="0" animBg="1"/>
      <p:bldP spid="67" grpId="0" animBg="1"/>
      <p:bldP spid="69" grpId="0" animBg="1"/>
      <p:bldP spid="70" grpId="0" animBg="1"/>
      <p:bldP spid="71" grpId="0"/>
      <p:bldP spid="72" grpId="0"/>
      <p:bldP spid="7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041770" y="177830"/>
            <a:ext cx="7603997" cy="1325563"/>
          </a:xfrm>
        </p:spPr>
        <p:txBody>
          <a:bodyPr/>
          <a:lstStyle/>
          <a:p>
            <a:r>
              <a:rPr lang="zh-TW" altLang="en-US" b="1" dirty="0" smtClean="0">
                <a:solidFill>
                  <a:srgbClr val="6F8E26"/>
                </a:solidFill>
                <a:latin typeface="微软雅黑" panose="020B0503020204020204" pitchFamily="34" charset="-122"/>
                <a:ea typeface="微软雅黑" panose="020B0503020204020204" pitchFamily="34" charset="-122"/>
              </a:rPr>
              <a:t>維恩圖的教導程序與指導策略</a:t>
            </a:r>
            <a:endParaRPr lang="zh-TW" altLang="en-US" dirty="0"/>
          </a:p>
        </p:txBody>
      </p:sp>
      <p:grpSp>
        <p:nvGrpSpPr>
          <p:cNvPr id="10" name="Group 4">
            <a:extLst>
              <a:ext uri="{FF2B5EF4-FFF2-40B4-BE49-F238E27FC236}">
                <a16:creationId xmlns:a16="http://schemas.microsoft.com/office/drawing/2014/main" xmlns="" id="{E220914B-EAD4-44D8-B7E7-16EBC713CF32}"/>
              </a:ext>
            </a:extLst>
          </p:cNvPr>
          <p:cNvGrpSpPr>
            <a:grpSpLocks noChangeAspect="1"/>
          </p:cNvGrpSpPr>
          <p:nvPr/>
        </p:nvGrpSpPr>
        <p:grpSpPr bwMode="auto">
          <a:xfrm>
            <a:off x="1158611" y="312702"/>
            <a:ext cx="732827" cy="1008993"/>
            <a:chOff x="1558" y="1280"/>
            <a:chExt cx="1315" cy="1810"/>
          </a:xfrm>
          <a:solidFill>
            <a:schemeClr val="accent1"/>
          </a:solidFill>
        </p:grpSpPr>
        <p:sp>
          <p:nvSpPr>
            <p:cNvPr id="11" name="Freeform 5">
              <a:extLst>
                <a:ext uri="{FF2B5EF4-FFF2-40B4-BE49-F238E27FC236}">
                  <a16:creationId xmlns:a16="http://schemas.microsoft.com/office/drawing/2014/main" xmlns="" id="{0A493B61-CBEE-4373-A2FB-209592249D62}"/>
                </a:ext>
              </a:extLst>
            </p:cNvPr>
            <p:cNvSpPr>
              <a:spLocks/>
            </p:cNvSpPr>
            <p:nvPr/>
          </p:nvSpPr>
          <p:spPr bwMode="auto">
            <a:xfrm>
              <a:off x="1838" y="1280"/>
              <a:ext cx="1035" cy="922"/>
            </a:xfrm>
            <a:custGeom>
              <a:avLst/>
              <a:gdLst>
                <a:gd name="T0" fmla="*/ 9 w 244"/>
                <a:gd name="T1" fmla="*/ 127 h 218"/>
                <a:gd name="T2" fmla="*/ 53 w 244"/>
                <a:gd name="T3" fmla="*/ 203 h 218"/>
                <a:gd name="T4" fmla="*/ 141 w 244"/>
                <a:gd name="T5" fmla="*/ 212 h 218"/>
                <a:gd name="T6" fmla="*/ 209 w 244"/>
                <a:gd name="T7" fmla="*/ 84 h 218"/>
                <a:gd name="T8" fmla="*/ 45 w 244"/>
                <a:gd name="T9" fmla="*/ 42 h 218"/>
                <a:gd name="T10" fmla="*/ 2 w 244"/>
                <a:gd name="T11" fmla="*/ 115 h 218"/>
                <a:gd name="T12" fmla="*/ 44 w 244"/>
                <a:gd name="T13" fmla="*/ 188 h 218"/>
                <a:gd name="T14" fmla="*/ 48 w 244"/>
                <a:gd name="T15" fmla="*/ 181 h 218"/>
                <a:gd name="T16" fmla="*/ 9 w 244"/>
                <a:gd name="T17" fmla="*/ 129 h 218"/>
                <a:gd name="T18" fmla="*/ 53 w 244"/>
                <a:gd name="T19" fmla="*/ 44 h 218"/>
                <a:gd name="T20" fmla="*/ 196 w 244"/>
                <a:gd name="T21" fmla="*/ 80 h 218"/>
                <a:gd name="T22" fmla="*/ 210 w 244"/>
                <a:gd name="T23" fmla="*/ 155 h 218"/>
                <a:gd name="T24" fmla="*/ 141 w 244"/>
                <a:gd name="T25" fmla="*/ 205 h 218"/>
                <a:gd name="T26" fmla="*/ 63 w 244"/>
                <a:gd name="T27" fmla="*/ 199 h 218"/>
                <a:gd name="T28" fmla="*/ 16 w 244"/>
                <a:gd name="T29" fmla="*/ 125 h 218"/>
                <a:gd name="T30" fmla="*/ 9 w 244"/>
                <a:gd name="T31" fmla="*/ 127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4" h="218">
                  <a:moveTo>
                    <a:pt x="9" y="127"/>
                  </a:moveTo>
                  <a:cubicBezTo>
                    <a:pt x="6" y="163"/>
                    <a:pt x="21" y="188"/>
                    <a:pt x="53" y="203"/>
                  </a:cubicBezTo>
                  <a:cubicBezTo>
                    <a:pt x="80" y="216"/>
                    <a:pt x="112" y="218"/>
                    <a:pt x="141" y="212"/>
                  </a:cubicBezTo>
                  <a:cubicBezTo>
                    <a:pt x="201" y="200"/>
                    <a:pt x="244" y="141"/>
                    <a:pt x="209" y="84"/>
                  </a:cubicBezTo>
                  <a:cubicBezTo>
                    <a:pt x="177" y="33"/>
                    <a:pt x="97" y="0"/>
                    <a:pt x="45" y="42"/>
                  </a:cubicBezTo>
                  <a:cubicBezTo>
                    <a:pt x="24" y="59"/>
                    <a:pt x="2" y="86"/>
                    <a:pt x="2" y="115"/>
                  </a:cubicBezTo>
                  <a:cubicBezTo>
                    <a:pt x="1" y="147"/>
                    <a:pt x="21" y="168"/>
                    <a:pt x="44" y="188"/>
                  </a:cubicBezTo>
                  <a:cubicBezTo>
                    <a:pt x="47" y="190"/>
                    <a:pt x="51" y="184"/>
                    <a:pt x="48" y="181"/>
                  </a:cubicBezTo>
                  <a:cubicBezTo>
                    <a:pt x="32" y="166"/>
                    <a:pt x="16" y="151"/>
                    <a:pt x="9" y="129"/>
                  </a:cubicBezTo>
                  <a:cubicBezTo>
                    <a:pt x="0" y="96"/>
                    <a:pt x="28" y="62"/>
                    <a:pt x="53" y="44"/>
                  </a:cubicBezTo>
                  <a:cubicBezTo>
                    <a:pt x="100" y="10"/>
                    <a:pt x="163" y="41"/>
                    <a:pt x="196" y="80"/>
                  </a:cubicBezTo>
                  <a:cubicBezTo>
                    <a:pt x="215" y="101"/>
                    <a:pt x="221" y="129"/>
                    <a:pt x="210" y="155"/>
                  </a:cubicBezTo>
                  <a:cubicBezTo>
                    <a:pt x="199" y="183"/>
                    <a:pt x="168" y="198"/>
                    <a:pt x="141" y="205"/>
                  </a:cubicBezTo>
                  <a:cubicBezTo>
                    <a:pt x="115" y="211"/>
                    <a:pt x="88" y="207"/>
                    <a:pt x="63" y="199"/>
                  </a:cubicBezTo>
                  <a:cubicBezTo>
                    <a:pt x="30" y="187"/>
                    <a:pt x="13" y="160"/>
                    <a:pt x="16" y="125"/>
                  </a:cubicBezTo>
                  <a:cubicBezTo>
                    <a:pt x="16" y="120"/>
                    <a:pt x="9" y="124"/>
                    <a:pt x="9" y="12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sp>
          <p:nvSpPr>
            <p:cNvPr id="12" name="Freeform 6">
              <a:extLst>
                <a:ext uri="{FF2B5EF4-FFF2-40B4-BE49-F238E27FC236}">
                  <a16:creationId xmlns:a16="http://schemas.microsoft.com/office/drawing/2014/main" xmlns="" id="{3B22D548-17FC-4B4F-B342-CC310700F639}"/>
                </a:ext>
              </a:extLst>
            </p:cNvPr>
            <p:cNvSpPr>
              <a:spLocks/>
            </p:cNvSpPr>
            <p:nvPr/>
          </p:nvSpPr>
          <p:spPr bwMode="auto">
            <a:xfrm>
              <a:off x="1775" y="2126"/>
              <a:ext cx="670" cy="537"/>
            </a:xfrm>
            <a:custGeom>
              <a:avLst/>
              <a:gdLst>
                <a:gd name="T0" fmla="*/ 64 w 158"/>
                <a:gd name="T1" fmla="*/ 3 h 127"/>
                <a:gd name="T2" fmla="*/ 32 w 158"/>
                <a:gd name="T3" fmla="*/ 38 h 127"/>
                <a:gd name="T4" fmla="*/ 7 w 158"/>
                <a:gd name="T5" fmla="*/ 76 h 127"/>
                <a:gd name="T6" fmla="*/ 60 w 158"/>
                <a:gd name="T7" fmla="*/ 115 h 127"/>
                <a:gd name="T8" fmla="*/ 139 w 158"/>
                <a:gd name="T9" fmla="*/ 103 h 127"/>
                <a:gd name="T10" fmla="*/ 153 w 158"/>
                <a:gd name="T11" fmla="*/ 5 h 127"/>
                <a:gd name="T12" fmla="*/ 146 w 158"/>
                <a:gd name="T13" fmla="*/ 8 h 127"/>
                <a:gd name="T14" fmla="*/ 142 w 158"/>
                <a:gd name="T15" fmla="*/ 76 h 127"/>
                <a:gd name="T16" fmla="*/ 100 w 158"/>
                <a:gd name="T17" fmla="*/ 111 h 127"/>
                <a:gd name="T18" fmla="*/ 75 w 158"/>
                <a:gd name="T19" fmla="*/ 109 h 127"/>
                <a:gd name="T20" fmla="*/ 15 w 158"/>
                <a:gd name="T21" fmla="*/ 84 h 127"/>
                <a:gd name="T22" fmla="*/ 37 w 158"/>
                <a:gd name="T23" fmla="*/ 41 h 127"/>
                <a:gd name="T24" fmla="*/ 66 w 158"/>
                <a:gd name="T25" fmla="*/ 10 h 127"/>
                <a:gd name="T26" fmla="*/ 64 w 158"/>
                <a:gd name="T27" fmla="*/ 3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8" h="127">
                  <a:moveTo>
                    <a:pt x="64" y="3"/>
                  </a:moveTo>
                  <a:cubicBezTo>
                    <a:pt x="51" y="12"/>
                    <a:pt x="42" y="26"/>
                    <a:pt x="32" y="38"/>
                  </a:cubicBezTo>
                  <a:cubicBezTo>
                    <a:pt x="22" y="50"/>
                    <a:pt x="12" y="61"/>
                    <a:pt x="7" y="76"/>
                  </a:cubicBezTo>
                  <a:cubicBezTo>
                    <a:pt x="0" y="104"/>
                    <a:pt x="42" y="113"/>
                    <a:pt x="60" y="115"/>
                  </a:cubicBezTo>
                  <a:cubicBezTo>
                    <a:pt x="86" y="118"/>
                    <a:pt x="121" y="127"/>
                    <a:pt x="139" y="103"/>
                  </a:cubicBezTo>
                  <a:cubicBezTo>
                    <a:pt x="158" y="77"/>
                    <a:pt x="151" y="35"/>
                    <a:pt x="153" y="5"/>
                  </a:cubicBezTo>
                  <a:cubicBezTo>
                    <a:pt x="153" y="0"/>
                    <a:pt x="146" y="4"/>
                    <a:pt x="146" y="8"/>
                  </a:cubicBezTo>
                  <a:cubicBezTo>
                    <a:pt x="145" y="30"/>
                    <a:pt x="147" y="54"/>
                    <a:pt x="142" y="76"/>
                  </a:cubicBezTo>
                  <a:cubicBezTo>
                    <a:pt x="138" y="97"/>
                    <a:pt x="125" y="113"/>
                    <a:pt x="100" y="111"/>
                  </a:cubicBezTo>
                  <a:cubicBezTo>
                    <a:pt x="92" y="110"/>
                    <a:pt x="83" y="110"/>
                    <a:pt x="75" y="109"/>
                  </a:cubicBezTo>
                  <a:cubicBezTo>
                    <a:pt x="54" y="108"/>
                    <a:pt x="24" y="106"/>
                    <a:pt x="15" y="84"/>
                  </a:cubicBezTo>
                  <a:cubicBezTo>
                    <a:pt x="9" y="70"/>
                    <a:pt x="29" y="51"/>
                    <a:pt x="37" y="41"/>
                  </a:cubicBezTo>
                  <a:cubicBezTo>
                    <a:pt x="46" y="30"/>
                    <a:pt x="54" y="18"/>
                    <a:pt x="66" y="10"/>
                  </a:cubicBezTo>
                  <a:cubicBezTo>
                    <a:pt x="70" y="7"/>
                    <a:pt x="69" y="0"/>
                    <a:pt x="64"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sp>
          <p:nvSpPr>
            <p:cNvPr id="13" name="Freeform 7">
              <a:extLst>
                <a:ext uri="{FF2B5EF4-FFF2-40B4-BE49-F238E27FC236}">
                  <a16:creationId xmlns:a16="http://schemas.microsoft.com/office/drawing/2014/main" xmlns="" id="{7E3639C4-8F5B-46A4-8162-7D9D2FFB4F4A}"/>
                </a:ext>
              </a:extLst>
            </p:cNvPr>
            <p:cNvSpPr>
              <a:spLocks/>
            </p:cNvSpPr>
            <p:nvPr/>
          </p:nvSpPr>
          <p:spPr bwMode="auto">
            <a:xfrm>
              <a:off x="1787" y="2562"/>
              <a:ext cx="365" cy="528"/>
            </a:xfrm>
            <a:custGeom>
              <a:avLst/>
              <a:gdLst>
                <a:gd name="T0" fmla="*/ 35 w 86"/>
                <a:gd name="T1" fmla="*/ 8 h 125"/>
                <a:gd name="T2" fmla="*/ 35 w 86"/>
                <a:gd name="T3" fmla="*/ 5 h 125"/>
                <a:gd name="T4" fmla="*/ 28 w 86"/>
                <a:gd name="T5" fmla="*/ 8 h 125"/>
                <a:gd name="T6" fmla="*/ 52 w 86"/>
                <a:gd name="T7" fmla="*/ 54 h 125"/>
                <a:gd name="T8" fmla="*/ 67 w 86"/>
                <a:gd name="T9" fmla="*/ 80 h 125"/>
                <a:gd name="T10" fmla="*/ 46 w 86"/>
                <a:gd name="T11" fmla="*/ 88 h 125"/>
                <a:gd name="T12" fmla="*/ 10 w 86"/>
                <a:gd name="T13" fmla="*/ 111 h 125"/>
                <a:gd name="T14" fmla="*/ 68 w 86"/>
                <a:gd name="T15" fmla="*/ 110 h 125"/>
                <a:gd name="T16" fmla="*/ 86 w 86"/>
                <a:gd name="T17" fmla="*/ 95 h 125"/>
                <a:gd name="T18" fmla="*/ 60 w 86"/>
                <a:gd name="T19" fmla="*/ 84 h 125"/>
                <a:gd name="T20" fmla="*/ 59 w 86"/>
                <a:gd name="T21" fmla="*/ 91 h 125"/>
                <a:gd name="T22" fmla="*/ 63 w 86"/>
                <a:gd name="T23" fmla="*/ 91 h 125"/>
                <a:gd name="T24" fmla="*/ 68 w 86"/>
                <a:gd name="T25" fmla="*/ 103 h 125"/>
                <a:gd name="T26" fmla="*/ 52 w 86"/>
                <a:gd name="T27" fmla="*/ 107 h 125"/>
                <a:gd name="T28" fmla="*/ 28 w 86"/>
                <a:gd name="T29" fmla="*/ 109 h 125"/>
                <a:gd name="T30" fmla="*/ 21 w 86"/>
                <a:gd name="T31" fmla="*/ 98 h 125"/>
                <a:gd name="T32" fmla="*/ 37 w 86"/>
                <a:gd name="T33" fmla="*/ 95 h 125"/>
                <a:gd name="T34" fmla="*/ 70 w 86"/>
                <a:gd name="T35" fmla="*/ 95 h 125"/>
                <a:gd name="T36" fmla="*/ 73 w 86"/>
                <a:gd name="T37" fmla="*/ 74 h 125"/>
                <a:gd name="T38" fmla="*/ 35 w 86"/>
                <a:gd name="T39" fmla="*/ 4 h 125"/>
                <a:gd name="T40" fmla="*/ 28 w 86"/>
                <a:gd name="T41" fmla="*/ 7 h 125"/>
                <a:gd name="T42" fmla="*/ 28 w 86"/>
                <a:gd name="T43" fmla="*/ 10 h 125"/>
                <a:gd name="T44" fmla="*/ 35 w 86"/>
                <a:gd name="T45" fmla="*/ 8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6" h="125">
                  <a:moveTo>
                    <a:pt x="35" y="8"/>
                  </a:moveTo>
                  <a:cubicBezTo>
                    <a:pt x="35" y="7"/>
                    <a:pt x="35" y="6"/>
                    <a:pt x="35" y="5"/>
                  </a:cubicBezTo>
                  <a:cubicBezTo>
                    <a:pt x="33" y="6"/>
                    <a:pt x="31" y="7"/>
                    <a:pt x="28" y="8"/>
                  </a:cubicBezTo>
                  <a:cubicBezTo>
                    <a:pt x="32" y="23"/>
                    <a:pt x="44" y="40"/>
                    <a:pt x="52" y="54"/>
                  </a:cubicBezTo>
                  <a:cubicBezTo>
                    <a:pt x="57" y="62"/>
                    <a:pt x="61" y="72"/>
                    <a:pt x="67" y="80"/>
                  </a:cubicBezTo>
                  <a:cubicBezTo>
                    <a:pt x="77" y="92"/>
                    <a:pt x="51" y="88"/>
                    <a:pt x="46" y="88"/>
                  </a:cubicBezTo>
                  <a:cubicBezTo>
                    <a:pt x="34" y="88"/>
                    <a:pt x="0" y="91"/>
                    <a:pt x="10" y="111"/>
                  </a:cubicBezTo>
                  <a:cubicBezTo>
                    <a:pt x="17" y="125"/>
                    <a:pt x="57" y="113"/>
                    <a:pt x="68" y="110"/>
                  </a:cubicBezTo>
                  <a:cubicBezTo>
                    <a:pt x="74" y="109"/>
                    <a:pt x="86" y="102"/>
                    <a:pt x="86" y="95"/>
                  </a:cubicBezTo>
                  <a:cubicBezTo>
                    <a:pt x="85" y="83"/>
                    <a:pt x="69" y="84"/>
                    <a:pt x="60" y="84"/>
                  </a:cubicBezTo>
                  <a:cubicBezTo>
                    <a:pt x="57" y="84"/>
                    <a:pt x="54" y="91"/>
                    <a:pt x="59" y="91"/>
                  </a:cubicBezTo>
                  <a:cubicBezTo>
                    <a:pt x="60" y="91"/>
                    <a:pt x="62" y="91"/>
                    <a:pt x="63" y="91"/>
                  </a:cubicBezTo>
                  <a:cubicBezTo>
                    <a:pt x="74" y="89"/>
                    <a:pt x="75" y="93"/>
                    <a:pt x="68" y="103"/>
                  </a:cubicBezTo>
                  <a:cubicBezTo>
                    <a:pt x="63" y="105"/>
                    <a:pt x="57" y="106"/>
                    <a:pt x="52" y="107"/>
                  </a:cubicBezTo>
                  <a:cubicBezTo>
                    <a:pt x="44" y="108"/>
                    <a:pt x="36" y="109"/>
                    <a:pt x="28" y="109"/>
                  </a:cubicBezTo>
                  <a:cubicBezTo>
                    <a:pt x="26" y="109"/>
                    <a:pt x="4" y="105"/>
                    <a:pt x="21" y="98"/>
                  </a:cubicBezTo>
                  <a:cubicBezTo>
                    <a:pt x="26" y="96"/>
                    <a:pt x="32" y="96"/>
                    <a:pt x="37" y="95"/>
                  </a:cubicBezTo>
                  <a:cubicBezTo>
                    <a:pt x="48" y="94"/>
                    <a:pt x="59" y="96"/>
                    <a:pt x="70" y="95"/>
                  </a:cubicBezTo>
                  <a:cubicBezTo>
                    <a:pt x="82" y="94"/>
                    <a:pt x="76" y="80"/>
                    <a:pt x="73" y="74"/>
                  </a:cubicBezTo>
                  <a:cubicBezTo>
                    <a:pt x="60" y="54"/>
                    <a:pt x="40" y="28"/>
                    <a:pt x="35" y="4"/>
                  </a:cubicBezTo>
                  <a:cubicBezTo>
                    <a:pt x="34" y="0"/>
                    <a:pt x="28" y="4"/>
                    <a:pt x="28" y="7"/>
                  </a:cubicBezTo>
                  <a:cubicBezTo>
                    <a:pt x="28" y="8"/>
                    <a:pt x="28" y="9"/>
                    <a:pt x="28" y="10"/>
                  </a:cubicBezTo>
                  <a:cubicBezTo>
                    <a:pt x="28" y="15"/>
                    <a:pt x="35" y="11"/>
                    <a:pt x="35"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sp>
          <p:nvSpPr>
            <p:cNvPr id="14" name="Freeform 8">
              <a:extLst>
                <a:ext uri="{FF2B5EF4-FFF2-40B4-BE49-F238E27FC236}">
                  <a16:creationId xmlns:a16="http://schemas.microsoft.com/office/drawing/2014/main" xmlns="" id="{872756FB-CB07-4C24-812D-6D9379776695}"/>
                </a:ext>
              </a:extLst>
            </p:cNvPr>
            <p:cNvSpPr>
              <a:spLocks/>
            </p:cNvSpPr>
            <p:nvPr/>
          </p:nvSpPr>
          <p:spPr bwMode="auto">
            <a:xfrm>
              <a:off x="2228" y="2591"/>
              <a:ext cx="276" cy="474"/>
            </a:xfrm>
            <a:custGeom>
              <a:avLst/>
              <a:gdLst>
                <a:gd name="T0" fmla="*/ 2 w 65"/>
                <a:gd name="T1" fmla="*/ 8 h 112"/>
                <a:gd name="T2" fmla="*/ 26 w 65"/>
                <a:gd name="T3" fmla="*/ 44 h 112"/>
                <a:gd name="T4" fmla="*/ 50 w 65"/>
                <a:gd name="T5" fmla="*/ 85 h 112"/>
                <a:gd name="T6" fmla="*/ 55 w 65"/>
                <a:gd name="T7" fmla="*/ 79 h 112"/>
                <a:gd name="T8" fmla="*/ 12 w 65"/>
                <a:gd name="T9" fmla="*/ 85 h 112"/>
                <a:gd name="T10" fmla="*/ 18 w 65"/>
                <a:gd name="T11" fmla="*/ 103 h 112"/>
                <a:gd name="T12" fmla="*/ 64 w 65"/>
                <a:gd name="T13" fmla="*/ 79 h 112"/>
                <a:gd name="T14" fmla="*/ 58 w 65"/>
                <a:gd name="T15" fmla="*/ 79 h 112"/>
                <a:gd name="T16" fmla="*/ 32 w 65"/>
                <a:gd name="T17" fmla="*/ 98 h 112"/>
                <a:gd name="T18" fmla="*/ 25 w 65"/>
                <a:gd name="T19" fmla="*/ 97 h 112"/>
                <a:gd name="T20" fmla="*/ 27 w 65"/>
                <a:gd name="T21" fmla="*/ 86 h 112"/>
                <a:gd name="T22" fmla="*/ 51 w 65"/>
                <a:gd name="T23" fmla="*/ 87 h 112"/>
                <a:gd name="T24" fmla="*/ 56 w 65"/>
                <a:gd name="T25" fmla="*/ 81 h 112"/>
                <a:gd name="T26" fmla="*/ 38 w 65"/>
                <a:gd name="T27" fmla="*/ 49 h 112"/>
                <a:gd name="T28" fmla="*/ 8 w 65"/>
                <a:gd name="T29" fmla="*/ 3 h 112"/>
                <a:gd name="T30" fmla="*/ 2 w 65"/>
                <a:gd name="T31" fmla="*/ 8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5" h="112">
                  <a:moveTo>
                    <a:pt x="2" y="8"/>
                  </a:moveTo>
                  <a:cubicBezTo>
                    <a:pt x="10" y="20"/>
                    <a:pt x="18" y="32"/>
                    <a:pt x="26" y="44"/>
                  </a:cubicBezTo>
                  <a:cubicBezTo>
                    <a:pt x="34" y="56"/>
                    <a:pt x="46" y="71"/>
                    <a:pt x="50" y="85"/>
                  </a:cubicBezTo>
                  <a:cubicBezTo>
                    <a:pt x="51" y="83"/>
                    <a:pt x="53" y="81"/>
                    <a:pt x="55" y="79"/>
                  </a:cubicBezTo>
                  <a:cubicBezTo>
                    <a:pt x="40" y="78"/>
                    <a:pt x="23" y="75"/>
                    <a:pt x="12" y="85"/>
                  </a:cubicBezTo>
                  <a:cubicBezTo>
                    <a:pt x="5" y="92"/>
                    <a:pt x="12" y="100"/>
                    <a:pt x="18" y="103"/>
                  </a:cubicBezTo>
                  <a:cubicBezTo>
                    <a:pt x="36" y="112"/>
                    <a:pt x="61" y="99"/>
                    <a:pt x="64" y="79"/>
                  </a:cubicBezTo>
                  <a:cubicBezTo>
                    <a:pt x="65" y="74"/>
                    <a:pt x="58" y="75"/>
                    <a:pt x="58" y="79"/>
                  </a:cubicBezTo>
                  <a:cubicBezTo>
                    <a:pt x="56" y="93"/>
                    <a:pt x="44" y="98"/>
                    <a:pt x="32" y="98"/>
                  </a:cubicBezTo>
                  <a:cubicBezTo>
                    <a:pt x="29" y="98"/>
                    <a:pt x="27" y="97"/>
                    <a:pt x="25" y="97"/>
                  </a:cubicBezTo>
                  <a:cubicBezTo>
                    <a:pt x="16" y="95"/>
                    <a:pt x="17" y="92"/>
                    <a:pt x="27" y="86"/>
                  </a:cubicBezTo>
                  <a:cubicBezTo>
                    <a:pt x="34" y="84"/>
                    <a:pt x="44" y="86"/>
                    <a:pt x="51" y="87"/>
                  </a:cubicBezTo>
                  <a:cubicBezTo>
                    <a:pt x="54" y="87"/>
                    <a:pt x="57" y="84"/>
                    <a:pt x="56" y="81"/>
                  </a:cubicBezTo>
                  <a:cubicBezTo>
                    <a:pt x="53" y="70"/>
                    <a:pt x="44" y="59"/>
                    <a:pt x="38" y="49"/>
                  </a:cubicBezTo>
                  <a:cubicBezTo>
                    <a:pt x="29" y="33"/>
                    <a:pt x="18" y="18"/>
                    <a:pt x="8" y="3"/>
                  </a:cubicBezTo>
                  <a:cubicBezTo>
                    <a:pt x="5" y="0"/>
                    <a:pt x="0" y="5"/>
                    <a:pt x="2"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sp>
          <p:nvSpPr>
            <p:cNvPr id="15" name="Freeform 9">
              <a:extLst>
                <a:ext uri="{FF2B5EF4-FFF2-40B4-BE49-F238E27FC236}">
                  <a16:creationId xmlns:a16="http://schemas.microsoft.com/office/drawing/2014/main" xmlns="" id="{97B16132-325D-4C6F-9741-960F1D098914}"/>
                </a:ext>
              </a:extLst>
            </p:cNvPr>
            <p:cNvSpPr>
              <a:spLocks/>
            </p:cNvSpPr>
            <p:nvPr/>
          </p:nvSpPr>
          <p:spPr bwMode="auto">
            <a:xfrm>
              <a:off x="1783" y="2164"/>
              <a:ext cx="598" cy="355"/>
            </a:xfrm>
            <a:custGeom>
              <a:avLst/>
              <a:gdLst>
                <a:gd name="T0" fmla="*/ 50 w 141"/>
                <a:gd name="T1" fmla="*/ 10 h 84"/>
                <a:gd name="T2" fmla="*/ 52 w 141"/>
                <a:gd name="T3" fmla="*/ 6 h 84"/>
                <a:gd name="T4" fmla="*/ 48 w 141"/>
                <a:gd name="T5" fmla="*/ 2 h 84"/>
                <a:gd name="T6" fmla="*/ 13 w 141"/>
                <a:gd name="T7" fmla="*/ 25 h 84"/>
                <a:gd name="T8" fmla="*/ 1 w 141"/>
                <a:gd name="T9" fmla="*/ 35 h 84"/>
                <a:gd name="T10" fmla="*/ 2 w 141"/>
                <a:gd name="T11" fmla="*/ 39 h 84"/>
                <a:gd name="T12" fmla="*/ 82 w 141"/>
                <a:gd name="T13" fmla="*/ 65 h 84"/>
                <a:gd name="T14" fmla="*/ 120 w 141"/>
                <a:gd name="T15" fmla="*/ 66 h 84"/>
                <a:gd name="T16" fmla="*/ 85 w 141"/>
                <a:gd name="T17" fmla="*/ 61 h 84"/>
                <a:gd name="T18" fmla="*/ 92 w 141"/>
                <a:gd name="T19" fmla="*/ 57 h 84"/>
                <a:gd name="T20" fmla="*/ 106 w 141"/>
                <a:gd name="T21" fmla="*/ 54 h 84"/>
                <a:gd name="T22" fmla="*/ 89 w 141"/>
                <a:gd name="T23" fmla="*/ 60 h 84"/>
                <a:gd name="T24" fmla="*/ 87 w 141"/>
                <a:gd name="T25" fmla="*/ 56 h 84"/>
                <a:gd name="T26" fmla="*/ 25 w 141"/>
                <a:gd name="T27" fmla="*/ 41 h 84"/>
                <a:gd name="T28" fmla="*/ 11 w 141"/>
                <a:gd name="T29" fmla="*/ 35 h 84"/>
                <a:gd name="T30" fmla="*/ 15 w 141"/>
                <a:gd name="T31" fmla="*/ 31 h 84"/>
                <a:gd name="T32" fmla="*/ 50 w 141"/>
                <a:gd name="T33" fmla="*/ 9 h 84"/>
                <a:gd name="T34" fmla="*/ 46 w 141"/>
                <a:gd name="T35" fmla="*/ 5 h 84"/>
                <a:gd name="T36" fmla="*/ 44 w 141"/>
                <a:gd name="T37" fmla="*/ 9 h 84"/>
                <a:gd name="T38" fmla="*/ 50 w 141"/>
                <a:gd name="T39" fmla="*/ 1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1" h="84">
                  <a:moveTo>
                    <a:pt x="50" y="10"/>
                  </a:moveTo>
                  <a:cubicBezTo>
                    <a:pt x="51" y="9"/>
                    <a:pt x="51" y="8"/>
                    <a:pt x="52" y="6"/>
                  </a:cubicBezTo>
                  <a:cubicBezTo>
                    <a:pt x="52" y="4"/>
                    <a:pt x="51" y="0"/>
                    <a:pt x="48" y="2"/>
                  </a:cubicBezTo>
                  <a:cubicBezTo>
                    <a:pt x="36" y="10"/>
                    <a:pt x="25" y="18"/>
                    <a:pt x="13" y="25"/>
                  </a:cubicBezTo>
                  <a:cubicBezTo>
                    <a:pt x="8" y="28"/>
                    <a:pt x="3" y="29"/>
                    <a:pt x="1" y="35"/>
                  </a:cubicBezTo>
                  <a:cubicBezTo>
                    <a:pt x="0" y="36"/>
                    <a:pt x="0" y="38"/>
                    <a:pt x="2" y="39"/>
                  </a:cubicBezTo>
                  <a:cubicBezTo>
                    <a:pt x="10" y="46"/>
                    <a:pt x="82" y="64"/>
                    <a:pt x="82" y="65"/>
                  </a:cubicBezTo>
                  <a:cubicBezTo>
                    <a:pt x="77" y="84"/>
                    <a:pt x="115" y="73"/>
                    <a:pt x="120" y="66"/>
                  </a:cubicBezTo>
                  <a:cubicBezTo>
                    <a:pt x="141" y="41"/>
                    <a:pt x="80" y="41"/>
                    <a:pt x="85" y="61"/>
                  </a:cubicBezTo>
                  <a:cubicBezTo>
                    <a:pt x="87" y="65"/>
                    <a:pt x="93" y="60"/>
                    <a:pt x="92" y="57"/>
                  </a:cubicBezTo>
                  <a:cubicBezTo>
                    <a:pt x="91" y="55"/>
                    <a:pt x="104" y="54"/>
                    <a:pt x="106" y="54"/>
                  </a:cubicBezTo>
                  <a:cubicBezTo>
                    <a:pt x="138" y="53"/>
                    <a:pt x="84" y="81"/>
                    <a:pt x="89" y="60"/>
                  </a:cubicBezTo>
                  <a:cubicBezTo>
                    <a:pt x="90" y="58"/>
                    <a:pt x="89" y="56"/>
                    <a:pt x="87" y="56"/>
                  </a:cubicBezTo>
                  <a:cubicBezTo>
                    <a:pt x="66" y="56"/>
                    <a:pt x="46" y="45"/>
                    <a:pt x="25" y="41"/>
                  </a:cubicBezTo>
                  <a:cubicBezTo>
                    <a:pt x="20" y="40"/>
                    <a:pt x="15" y="38"/>
                    <a:pt x="11" y="35"/>
                  </a:cubicBezTo>
                  <a:cubicBezTo>
                    <a:pt x="7" y="33"/>
                    <a:pt x="10" y="34"/>
                    <a:pt x="15" y="31"/>
                  </a:cubicBezTo>
                  <a:cubicBezTo>
                    <a:pt x="27" y="24"/>
                    <a:pt x="38" y="16"/>
                    <a:pt x="50" y="9"/>
                  </a:cubicBezTo>
                  <a:cubicBezTo>
                    <a:pt x="48" y="7"/>
                    <a:pt x="47" y="6"/>
                    <a:pt x="46" y="5"/>
                  </a:cubicBezTo>
                  <a:cubicBezTo>
                    <a:pt x="45" y="6"/>
                    <a:pt x="45" y="7"/>
                    <a:pt x="44" y="9"/>
                  </a:cubicBezTo>
                  <a:cubicBezTo>
                    <a:pt x="43" y="14"/>
                    <a:pt x="49" y="15"/>
                    <a:pt x="50"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sp>
          <p:nvSpPr>
            <p:cNvPr id="16" name="Freeform 10">
              <a:extLst>
                <a:ext uri="{FF2B5EF4-FFF2-40B4-BE49-F238E27FC236}">
                  <a16:creationId xmlns:a16="http://schemas.microsoft.com/office/drawing/2014/main" xmlns="" id="{6EFD52DB-9C7C-4BAF-A8CC-9F5F0523F3D4}"/>
                </a:ext>
              </a:extLst>
            </p:cNvPr>
            <p:cNvSpPr>
              <a:spLocks/>
            </p:cNvSpPr>
            <p:nvPr/>
          </p:nvSpPr>
          <p:spPr bwMode="auto">
            <a:xfrm>
              <a:off x="2347" y="2227"/>
              <a:ext cx="496" cy="267"/>
            </a:xfrm>
            <a:custGeom>
              <a:avLst/>
              <a:gdLst>
                <a:gd name="T0" fmla="*/ 14 w 117"/>
                <a:gd name="T1" fmla="*/ 9 h 63"/>
                <a:gd name="T2" fmla="*/ 14 w 117"/>
                <a:gd name="T3" fmla="*/ 5 h 63"/>
                <a:gd name="T4" fmla="*/ 7 w 117"/>
                <a:gd name="T5" fmla="*/ 8 h 63"/>
                <a:gd name="T6" fmla="*/ 16 w 117"/>
                <a:gd name="T7" fmla="*/ 42 h 63"/>
                <a:gd name="T8" fmla="*/ 80 w 117"/>
                <a:gd name="T9" fmla="*/ 55 h 63"/>
                <a:gd name="T10" fmla="*/ 82 w 117"/>
                <a:gd name="T11" fmla="*/ 48 h 63"/>
                <a:gd name="T12" fmla="*/ 80 w 117"/>
                <a:gd name="T13" fmla="*/ 48 h 63"/>
                <a:gd name="T14" fmla="*/ 77 w 117"/>
                <a:gd name="T15" fmla="*/ 55 h 63"/>
                <a:gd name="T16" fmla="*/ 116 w 117"/>
                <a:gd name="T17" fmla="*/ 43 h 63"/>
                <a:gd name="T18" fmla="*/ 116 w 117"/>
                <a:gd name="T19" fmla="*/ 40 h 63"/>
                <a:gd name="T20" fmla="*/ 76 w 117"/>
                <a:gd name="T21" fmla="*/ 48 h 63"/>
                <a:gd name="T22" fmla="*/ 109 w 117"/>
                <a:gd name="T23" fmla="*/ 51 h 63"/>
                <a:gd name="T24" fmla="*/ 109 w 117"/>
                <a:gd name="T25" fmla="*/ 44 h 63"/>
                <a:gd name="T26" fmla="*/ 102 w 117"/>
                <a:gd name="T27" fmla="*/ 46 h 63"/>
                <a:gd name="T28" fmla="*/ 91 w 117"/>
                <a:gd name="T29" fmla="*/ 48 h 63"/>
                <a:gd name="T30" fmla="*/ 91 w 117"/>
                <a:gd name="T31" fmla="*/ 45 h 63"/>
                <a:gd name="T32" fmla="*/ 82 w 117"/>
                <a:gd name="T33" fmla="*/ 48 h 63"/>
                <a:gd name="T34" fmla="*/ 79 w 117"/>
                <a:gd name="T35" fmla="*/ 55 h 63"/>
                <a:gd name="T36" fmla="*/ 80 w 117"/>
                <a:gd name="T37" fmla="*/ 55 h 63"/>
                <a:gd name="T38" fmla="*/ 82 w 117"/>
                <a:gd name="T39" fmla="*/ 48 h 63"/>
                <a:gd name="T40" fmla="*/ 35 w 117"/>
                <a:gd name="T41" fmla="*/ 40 h 63"/>
                <a:gd name="T42" fmla="*/ 12 w 117"/>
                <a:gd name="T43" fmla="*/ 23 h 63"/>
                <a:gd name="T44" fmla="*/ 14 w 117"/>
                <a:gd name="T45" fmla="*/ 5 h 63"/>
                <a:gd name="T46" fmla="*/ 7 w 117"/>
                <a:gd name="T47" fmla="*/ 8 h 63"/>
                <a:gd name="T48" fmla="*/ 7 w 117"/>
                <a:gd name="T49" fmla="*/ 12 h 63"/>
                <a:gd name="T50" fmla="*/ 14 w 117"/>
                <a:gd name="T51" fmla="*/ 9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7" h="63">
                  <a:moveTo>
                    <a:pt x="14" y="9"/>
                  </a:moveTo>
                  <a:cubicBezTo>
                    <a:pt x="14" y="8"/>
                    <a:pt x="14" y="7"/>
                    <a:pt x="14" y="5"/>
                  </a:cubicBezTo>
                  <a:cubicBezTo>
                    <a:pt x="14" y="0"/>
                    <a:pt x="7" y="4"/>
                    <a:pt x="7" y="8"/>
                  </a:cubicBezTo>
                  <a:cubicBezTo>
                    <a:pt x="7" y="20"/>
                    <a:pt x="0" y="36"/>
                    <a:pt x="16" y="42"/>
                  </a:cubicBezTo>
                  <a:cubicBezTo>
                    <a:pt x="38" y="49"/>
                    <a:pt x="58" y="55"/>
                    <a:pt x="80" y="55"/>
                  </a:cubicBezTo>
                  <a:cubicBezTo>
                    <a:pt x="84" y="55"/>
                    <a:pt x="86" y="48"/>
                    <a:pt x="82" y="48"/>
                  </a:cubicBezTo>
                  <a:cubicBezTo>
                    <a:pt x="81" y="48"/>
                    <a:pt x="81" y="48"/>
                    <a:pt x="80" y="48"/>
                  </a:cubicBezTo>
                  <a:cubicBezTo>
                    <a:pt x="78" y="48"/>
                    <a:pt x="74" y="53"/>
                    <a:pt x="77" y="55"/>
                  </a:cubicBezTo>
                  <a:cubicBezTo>
                    <a:pt x="87" y="62"/>
                    <a:pt x="111" y="54"/>
                    <a:pt x="116" y="43"/>
                  </a:cubicBezTo>
                  <a:cubicBezTo>
                    <a:pt x="116" y="42"/>
                    <a:pt x="116" y="40"/>
                    <a:pt x="116" y="40"/>
                  </a:cubicBezTo>
                  <a:cubicBezTo>
                    <a:pt x="108" y="32"/>
                    <a:pt x="79" y="35"/>
                    <a:pt x="76" y="48"/>
                  </a:cubicBezTo>
                  <a:cubicBezTo>
                    <a:pt x="73" y="63"/>
                    <a:pt x="103" y="53"/>
                    <a:pt x="109" y="51"/>
                  </a:cubicBezTo>
                  <a:cubicBezTo>
                    <a:pt x="113" y="50"/>
                    <a:pt x="114" y="43"/>
                    <a:pt x="109" y="44"/>
                  </a:cubicBezTo>
                  <a:cubicBezTo>
                    <a:pt x="106" y="45"/>
                    <a:pt x="104" y="46"/>
                    <a:pt x="102" y="46"/>
                  </a:cubicBezTo>
                  <a:cubicBezTo>
                    <a:pt x="98" y="47"/>
                    <a:pt x="95" y="48"/>
                    <a:pt x="91" y="48"/>
                  </a:cubicBezTo>
                  <a:cubicBezTo>
                    <a:pt x="86" y="49"/>
                    <a:pt x="86" y="48"/>
                    <a:pt x="91" y="45"/>
                  </a:cubicBezTo>
                  <a:cubicBezTo>
                    <a:pt x="117" y="41"/>
                    <a:pt x="91" y="54"/>
                    <a:pt x="82" y="48"/>
                  </a:cubicBezTo>
                  <a:cubicBezTo>
                    <a:pt x="81" y="51"/>
                    <a:pt x="80" y="53"/>
                    <a:pt x="79" y="55"/>
                  </a:cubicBezTo>
                  <a:cubicBezTo>
                    <a:pt x="79" y="55"/>
                    <a:pt x="80" y="55"/>
                    <a:pt x="80" y="55"/>
                  </a:cubicBezTo>
                  <a:cubicBezTo>
                    <a:pt x="84" y="55"/>
                    <a:pt x="86" y="48"/>
                    <a:pt x="82" y="48"/>
                  </a:cubicBezTo>
                  <a:cubicBezTo>
                    <a:pt x="65" y="48"/>
                    <a:pt x="50" y="44"/>
                    <a:pt x="35" y="40"/>
                  </a:cubicBezTo>
                  <a:cubicBezTo>
                    <a:pt x="26" y="38"/>
                    <a:pt x="12" y="34"/>
                    <a:pt x="12" y="23"/>
                  </a:cubicBezTo>
                  <a:cubicBezTo>
                    <a:pt x="13" y="17"/>
                    <a:pt x="14" y="11"/>
                    <a:pt x="14" y="5"/>
                  </a:cubicBezTo>
                  <a:cubicBezTo>
                    <a:pt x="14" y="0"/>
                    <a:pt x="7" y="4"/>
                    <a:pt x="7" y="8"/>
                  </a:cubicBezTo>
                  <a:cubicBezTo>
                    <a:pt x="7" y="9"/>
                    <a:pt x="7" y="10"/>
                    <a:pt x="7" y="12"/>
                  </a:cubicBezTo>
                  <a:cubicBezTo>
                    <a:pt x="7" y="17"/>
                    <a:pt x="14" y="13"/>
                    <a:pt x="14"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sp>
          <p:nvSpPr>
            <p:cNvPr id="17" name="Freeform 11">
              <a:extLst>
                <a:ext uri="{FF2B5EF4-FFF2-40B4-BE49-F238E27FC236}">
                  <a16:creationId xmlns:a16="http://schemas.microsoft.com/office/drawing/2014/main" xmlns="" id="{8CB6F9BB-6F10-4F3C-8EB1-FE39ED9112E2}"/>
                </a:ext>
              </a:extLst>
            </p:cNvPr>
            <p:cNvSpPr>
              <a:spLocks/>
            </p:cNvSpPr>
            <p:nvPr/>
          </p:nvSpPr>
          <p:spPr bwMode="auto">
            <a:xfrm>
              <a:off x="2665" y="1808"/>
              <a:ext cx="55" cy="60"/>
            </a:xfrm>
            <a:custGeom>
              <a:avLst/>
              <a:gdLst>
                <a:gd name="T0" fmla="*/ 8 w 13"/>
                <a:gd name="T1" fmla="*/ 3 h 14"/>
                <a:gd name="T2" fmla="*/ 1 w 13"/>
                <a:gd name="T3" fmla="*/ 8 h 14"/>
                <a:gd name="T4" fmla="*/ 4 w 13"/>
                <a:gd name="T5" fmla="*/ 12 h 14"/>
                <a:gd name="T6" fmla="*/ 9 w 13"/>
                <a:gd name="T7" fmla="*/ 4 h 14"/>
                <a:gd name="T8" fmla="*/ 7 w 13"/>
                <a:gd name="T9" fmla="*/ 2 h 14"/>
                <a:gd name="T10" fmla="*/ 0 w 13"/>
                <a:gd name="T11" fmla="*/ 11 h 14"/>
                <a:gd name="T12" fmla="*/ 5 w 13"/>
                <a:gd name="T13" fmla="*/ 12 h 14"/>
                <a:gd name="T14" fmla="*/ 9 w 13"/>
                <a:gd name="T15" fmla="*/ 5 h 14"/>
                <a:gd name="T16" fmla="*/ 3 w 13"/>
                <a:gd name="T17" fmla="*/ 6 h 14"/>
                <a:gd name="T18" fmla="*/ 2 w 13"/>
                <a:gd name="T19" fmla="*/ 7 h 14"/>
                <a:gd name="T20" fmla="*/ 7 w 13"/>
                <a:gd name="T21" fmla="*/ 8 h 14"/>
                <a:gd name="T22" fmla="*/ 7 w 13"/>
                <a:gd name="T23" fmla="*/ 9 h 14"/>
                <a:gd name="T24" fmla="*/ 5 w 13"/>
                <a:gd name="T25" fmla="*/ 9 h 14"/>
                <a:gd name="T26" fmla="*/ 3 w 13"/>
                <a:gd name="T27" fmla="*/ 7 h 14"/>
                <a:gd name="T28" fmla="*/ 3 w 13"/>
                <a:gd name="T29" fmla="*/ 7 h 14"/>
                <a:gd name="T30" fmla="*/ 4 w 13"/>
                <a:gd name="T31" fmla="*/ 5 h 14"/>
                <a:gd name="T32" fmla="*/ 4 w 13"/>
                <a:gd name="T33" fmla="*/ 5 h 14"/>
                <a:gd name="T34" fmla="*/ 6 w 13"/>
                <a:gd name="T35" fmla="*/ 4 h 14"/>
                <a:gd name="T36" fmla="*/ 5 w 13"/>
                <a:gd name="T37" fmla="*/ 4 h 14"/>
                <a:gd name="T38" fmla="*/ 8 w 13"/>
                <a:gd name="T39" fmla="*/ 8 h 14"/>
                <a:gd name="T40" fmla="*/ 8 w 13"/>
                <a:gd name="T41" fmla="*/ 8 h 14"/>
                <a:gd name="T42" fmla="*/ 7 w 13"/>
                <a:gd name="T43" fmla="*/ 10 h 14"/>
                <a:gd name="T44" fmla="*/ 7 w 13"/>
                <a:gd name="T45" fmla="*/ 10 h 14"/>
                <a:gd name="T46" fmla="*/ 5 w 13"/>
                <a:gd name="T47" fmla="*/ 11 h 14"/>
                <a:gd name="T48" fmla="*/ 7 w 13"/>
                <a:gd name="T49" fmla="*/ 10 h 14"/>
                <a:gd name="T50" fmla="*/ 8 w 13"/>
                <a:gd name="T51"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 h="14">
                  <a:moveTo>
                    <a:pt x="8" y="3"/>
                  </a:moveTo>
                  <a:cubicBezTo>
                    <a:pt x="5" y="3"/>
                    <a:pt x="2" y="5"/>
                    <a:pt x="1" y="8"/>
                  </a:cubicBezTo>
                  <a:cubicBezTo>
                    <a:pt x="1" y="10"/>
                    <a:pt x="2" y="12"/>
                    <a:pt x="4" y="12"/>
                  </a:cubicBezTo>
                  <a:cubicBezTo>
                    <a:pt x="8" y="11"/>
                    <a:pt x="9" y="8"/>
                    <a:pt x="9" y="4"/>
                  </a:cubicBezTo>
                  <a:cubicBezTo>
                    <a:pt x="9" y="3"/>
                    <a:pt x="8" y="2"/>
                    <a:pt x="7" y="2"/>
                  </a:cubicBezTo>
                  <a:cubicBezTo>
                    <a:pt x="3" y="2"/>
                    <a:pt x="0" y="7"/>
                    <a:pt x="0" y="11"/>
                  </a:cubicBezTo>
                  <a:cubicBezTo>
                    <a:pt x="0" y="14"/>
                    <a:pt x="3" y="14"/>
                    <a:pt x="5" y="12"/>
                  </a:cubicBezTo>
                  <a:cubicBezTo>
                    <a:pt x="7" y="10"/>
                    <a:pt x="9" y="8"/>
                    <a:pt x="9" y="5"/>
                  </a:cubicBezTo>
                  <a:cubicBezTo>
                    <a:pt x="10" y="0"/>
                    <a:pt x="3" y="2"/>
                    <a:pt x="3" y="6"/>
                  </a:cubicBezTo>
                  <a:cubicBezTo>
                    <a:pt x="3" y="6"/>
                    <a:pt x="2" y="7"/>
                    <a:pt x="2" y="7"/>
                  </a:cubicBezTo>
                  <a:cubicBezTo>
                    <a:pt x="3" y="7"/>
                    <a:pt x="5" y="8"/>
                    <a:pt x="7" y="8"/>
                  </a:cubicBezTo>
                  <a:cubicBezTo>
                    <a:pt x="7" y="8"/>
                    <a:pt x="7" y="8"/>
                    <a:pt x="7" y="9"/>
                  </a:cubicBezTo>
                  <a:cubicBezTo>
                    <a:pt x="7" y="8"/>
                    <a:pt x="7" y="9"/>
                    <a:pt x="5" y="9"/>
                  </a:cubicBezTo>
                  <a:cubicBezTo>
                    <a:pt x="4" y="8"/>
                    <a:pt x="4" y="7"/>
                    <a:pt x="3" y="7"/>
                  </a:cubicBezTo>
                  <a:cubicBezTo>
                    <a:pt x="3" y="7"/>
                    <a:pt x="3" y="7"/>
                    <a:pt x="3" y="7"/>
                  </a:cubicBezTo>
                  <a:cubicBezTo>
                    <a:pt x="3" y="6"/>
                    <a:pt x="4" y="6"/>
                    <a:pt x="4" y="5"/>
                  </a:cubicBezTo>
                  <a:cubicBezTo>
                    <a:pt x="4" y="5"/>
                    <a:pt x="4" y="5"/>
                    <a:pt x="4" y="5"/>
                  </a:cubicBezTo>
                  <a:cubicBezTo>
                    <a:pt x="5" y="5"/>
                    <a:pt x="5" y="5"/>
                    <a:pt x="6" y="4"/>
                  </a:cubicBezTo>
                  <a:cubicBezTo>
                    <a:pt x="6" y="4"/>
                    <a:pt x="6" y="4"/>
                    <a:pt x="5" y="4"/>
                  </a:cubicBezTo>
                  <a:cubicBezTo>
                    <a:pt x="6" y="6"/>
                    <a:pt x="7" y="7"/>
                    <a:pt x="8" y="8"/>
                  </a:cubicBezTo>
                  <a:cubicBezTo>
                    <a:pt x="8" y="8"/>
                    <a:pt x="8" y="8"/>
                    <a:pt x="8" y="8"/>
                  </a:cubicBezTo>
                  <a:cubicBezTo>
                    <a:pt x="7" y="9"/>
                    <a:pt x="7" y="9"/>
                    <a:pt x="7" y="10"/>
                  </a:cubicBezTo>
                  <a:cubicBezTo>
                    <a:pt x="7" y="10"/>
                    <a:pt x="7" y="10"/>
                    <a:pt x="7" y="10"/>
                  </a:cubicBezTo>
                  <a:cubicBezTo>
                    <a:pt x="6" y="10"/>
                    <a:pt x="6" y="10"/>
                    <a:pt x="5" y="11"/>
                  </a:cubicBezTo>
                  <a:cubicBezTo>
                    <a:pt x="6" y="10"/>
                    <a:pt x="6" y="10"/>
                    <a:pt x="7" y="10"/>
                  </a:cubicBezTo>
                  <a:cubicBezTo>
                    <a:pt x="10" y="10"/>
                    <a:pt x="13" y="3"/>
                    <a:pt x="8"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sp>
          <p:nvSpPr>
            <p:cNvPr id="18" name="Freeform 12">
              <a:extLst>
                <a:ext uri="{FF2B5EF4-FFF2-40B4-BE49-F238E27FC236}">
                  <a16:creationId xmlns:a16="http://schemas.microsoft.com/office/drawing/2014/main" xmlns="" id="{75273170-3D68-4D25-9BCC-8CEFCCB5BA8D}"/>
                </a:ext>
              </a:extLst>
            </p:cNvPr>
            <p:cNvSpPr>
              <a:spLocks/>
            </p:cNvSpPr>
            <p:nvPr/>
          </p:nvSpPr>
          <p:spPr bwMode="auto">
            <a:xfrm>
              <a:off x="2648" y="1770"/>
              <a:ext cx="144" cy="195"/>
            </a:xfrm>
            <a:custGeom>
              <a:avLst/>
              <a:gdLst>
                <a:gd name="T0" fmla="*/ 7 w 34"/>
                <a:gd name="T1" fmla="*/ 39 h 46"/>
                <a:gd name="T2" fmla="*/ 7 w 34"/>
                <a:gd name="T3" fmla="*/ 37 h 46"/>
                <a:gd name="T4" fmla="*/ 3 w 34"/>
                <a:gd name="T5" fmla="*/ 42 h 46"/>
                <a:gd name="T6" fmla="*/ 12 w 34"/>
                <a:gd name="T7" fmla="*/ 38 h 46"/>
                <a:gd name="T8" fmla="*/ 18 w 34"/>
                <a:gd name="T9" fmla="*/ 32 h 46"/>
                <a:gd name="T10" fmla="*/ 25 w 34"/>
                <a:gd name="T11" fmla="*/ 26 h 46"/>
                <a:gd name="T12" fmla="*/ 33 w 34"/>
                <a:gd name="T13" fmla="*/ 13 h 46"/>
                <a:gd name="T14" fmla="*/ 30 w 34"/>
                <a:gd name="T15" fmla="*/ 4 h 46"/>
                <a:gd name="T16" fmla="*/ 24 w 34"/>
                <a:gd name="T17" fmla="*/ 9 h 46"/>
                <a:gd name="T18" fmla="*/ 25 w 34"/>
                <a:gd name="T19" fmla="*/ 15 h 46"/>
                <a:gd name="T20" fmla="*/ 20 w 34"/>
                <a:gd name="T21" fmla="*/ 22 h 46"/>
                <a:gd name="T22" fmla="*/ 4 w 34"/>
                <a:gd name="T23" fmla="*/ 35 h 46"/>
                <a:gd name="T24" fmla="*/ 0 w 34"/>
                <a:gd name="T25" fmla="*/ 40 h 46"/>
                <a:gd name="T26" fmla="*/ 0 w 34"/>
                <a:gd name="T27" fmla="*/ 41 h 46"/>
                <a:gd name="T28" fmla="*/ 7 w 34"/>
                <a:gd name="T29" fmla="*/ 39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 h="46">
                  <a:moveTo>
                    <a:pt x="7" y="39"/>
                  </a:moveTo>
                  <a:cubicBezTo>
                    <a:pt x="7" y="38"/>
                    <a:pt x="7" y="38"/>
                    <a:pt x="7" y="37"/>
                  </a:cubicBezTo>
                  <a:cubicBezTo>
                    <a:pt x="5" y="39"/>
                    <a:pt x="4" y="41"/>
                    <a:pt x="3" y="42"/>
                  </a:cubicBezTo>
                  <a:cubicBezTo>
                    <a:pt x="6" y="41"/>
                    <a:pt x="9" y="39"/>
                    <a:pt x="12" y="38"/>
                  </a:cubicBezTo>
                  <a:cubicBezTo>
                    <a:pt x="14" y="36"/>
                    <a:pt x="16" y="34"/>
                    <a:pt x="18" y="32"/>
                  </a:cubicBezTo>
                  <a:cubicBezTo>
                    <a:pt x="20" y="30"/>
                    <a:pt x="23" y="28"/>
                    <a:pt x="25" y="26"/>
                  </a:cubicBezTo>
                  <a:cubicBezTo>
                    <a:pt x="29" y="23"/>
                    <a:pt x="31" y="17"/>
                    <a:pt x="33" y="13"/>
                  </a:cubicBezTo>
                  <a:cubicBezTo>
                    <a:pt x="34" y="9"/>
                    <a:pt x="32" y="6"/>
                    <a:pt x="30" y="4"/>
                  </a:cubicBezTo>
                  <a:cubicBezTo>
                    <a:pt x="28" y="0"/>
                    <a:pt x="22" y="6"/>
                    <a:pt x="24" y="9"/>
                  </a:cubicBezTo>
                  <a:cubicBezTo>
                    <a:pt x="26" y="12"/>
                    <a:pt x="27" y="12"/>
                    <a:pt x="25" y="15"/>
                  </a:cubicBezTo>
                  <a:cubicBezTo>
                    <a:pt x="24" y="18"/>
                    <a:pt x="22" y="21"/>
                    <a:pt x="20" y="22"/>
                  </a:cubicBezTo>
                  <a:cubicBezTo>
                    <a:pt x="15" y="26"/>
                    <a:pt x="10" y="34"/>
                    <a:pt x="4" y="35"/>
                  </a:cubicBezTo>
                  <a:cubicBezTo>
                    <a:pt x="2" y="35"/>
                    <a:pt x="0" y="37"/>
                    <a:pt x="0" y="40"/>
                  </a:cubicBezTo>
                  <a:cubicBezTo>
                    <a:pt x="0" y="40"/>
                    <a:pt x="0" y="40"/>
                    <a:pt x="0" y="41"/>
                  </a:cubicBezTo>
                  <a:cubicBezTo>
                    <a:pt x="0" y="46"/>
                    <a:pt x="7" y="42"/>
                    <a:pt x="7"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sp>
          <p:nvSpPr>
            <p:cNvPr id="19" name="Freeform 13">
              <a:extLst>
                <a:ext uri="{FF2B5EF4-FFF2-40B4-BE49-F238E27FC236}">
                  <a16:creationId xmlns:a16="http://schemas.microsoft.com/office/drawing/2014/main" xmlns="" id="{350C9C20-6DD6-4E83-8B3B-1AF0AB055052}"/>
                </a:ext>
              </a:extLst>
            </p:cNvPr>
            <p:cNvSpPr>
              <a:spLocks/>
            </p:cNvSpPr>
            <p:nvPr/>
          </p:nvSpPr>
          <p:spPr bwMode="auto">
            <a:xfrm>
              <a:off x="2466" y="1635"/>
              <a:ext cx="182" cy="114"/>
            </a:xfrm>
            <a:custGeom>
              <a:avLst/>
              <a:gdLst>
                <a:gd name="T0" fmla="*/ 3 w 43"/>
                <a:gd name="T1" fmla="*/ 23 h 27"/>
                <a:gd name="T2" fmla="*/ 21 w 43"/>
                <a:gd name="T3" fmla="*/ 22 h 27"/>
                <a:gd name="T4" fmla="*/ 31 w 43"/>
                <a:gd name="T5" fmla="*/ 18 h 27"/>
                <a:gd name="T6" fmla="*/ 41 w 43"/>
                <a:gd name="T7" fmla="*/ 8 h 27"/>
                <a:gd name="T8" fmla="*/ 36 w 43"/>
                <a:gd name="T9" fmla="*/ 5 h 27"/>
                <a:gd name="T10" fmla="*/ 21 w 43"/>
                <a:gd name="T11" fmla="*/ 15 h 27"/>
                <a:gd name="T12" fmla="*/ 16 w 43"/>
                <a:gd name="T13" fmla="*/ 17 h 27"/>
                <a:gd name="T14" fmla="*/ 7 w 43"/>
                <a:gd name="T15" fmla="*/ 16 h 27"/>
                <a:gd name="T16" fmla="*/ 3 w 43"/>
                <a:gd name="T17" fmla="*/ 23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 h="27">
                  <a:moveTo>
                    <a:pt x="3" y="23"/>
                  </a:moveTo>
                  <a:cubicBezTo>
                    <a:pt x="8" y="27"/>
                    <a:pt x="16" y="26"/>
                    <a:pt x="21" y="22"/>
                  </a:cubicBezTo>
                  <a:cubicBezTo>
                    <a:pt x="24" y="20"/>
                    <a:pt x="28" y="20"/>
                    <a:pt x="31" y="18"/>
                  </a:cubicBezTo>
                  <a:cubicBezTo>
                    <a:pt x="35" y="15"/>
                    <a:pt x="38" y="12"/>
                    <a:pt x="41" y="8"/>
                  </a:cubicBezTo>
                  <a:cubicBezTo>
                    <a:pt x="43" y="4"/>
                    <a:pt x="38" y="0"/>
                    <a:pt x="36" y="5"/>
                  </a:cubicBezTo>
                  <a:cubicBezTo>
                    <a:pt x="33" y="10"/>
                    <a:pt x="27" y="13"/>
                    <a:pt x="21" y="15"/>
                  </a:cubicBezTo>
                  <a:cubicBezTo>
                    <a:pt x="19" y="15"/>
                    <a:pt x="18" y="17"/>
                    <a:pt x="16" y="17"/>
                  </a:cubicBezTo>
                  <a:cubicBezTo>
                    <a:pt x="13" y="19"/>
                    <a:pt x="10" y="19"/>
                    <a:pt x="7" y="16"/>
                  </a:cubicBezTo>
                  <a:cubicBezTo>
                    <a:pt x="4" y="14"/>
                    <a:pt x="0" y="21"/>
                    <a:pt x="3"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sp>
          <p:nvSpPr>
            <p:cNvPr id="20" name="Freeform 14">
              <a:extLst>
                <a:ext uri="{FF2B5EF4-FFF2-40B4-BE49-F238E27FC236}">
                  <a16:creationId xmlns:a16="http://schemas.microsoft.com/office/drawing/2014/main" xmlns="" id="{77405DD8-B175-4B43-B162-A5A9DECB8317}"/>
                </a:ext>
              </a:extLst>
            </p:cNvPr>
            <p:cNvSpPr>
              <a:spLocks/>
            </p:cNvSpPr>
            <p:nvPr/>
          </p:nvSpPr>
          <p:spPr bwMode="auto">
            <a:xfrm>
              <a:off x="2330" y="1580"/>
              <a:ext cx="127" cy="63"/>
            </a:xfrm>
            <a:custGeom>
              <a:avLst/>
              <a:gdLst>
                <a:gd name="T0" fmla="*/ 25 w 30"/>
                <a:gd name="T1" fmla="*/ 1 h 15"/>
                <a:gd name="T2" fmla="*/ 5 w 30"/>
                <a:gd name="T3" fmla="*/ 8 h 15"/>
                <a:gd name="T4" fmla="*/ 4 w 30"/>
                <a:gd name="T5" fmla="*/ 15 h 15"/>
                <a:gd name="T6" fmla="*/ 6 w 30"/>
                <a:gd name="T7" fmla="*/ 15 h 15"/>
                <a:gd name="T8" fmla="*/ 7 w 30"/>
                <a:gd name="T9" fmla="*/ 8 h 15"/>
                <a:gd name="T10" fmla="*/ 6 w 30"/>
                <a:gd name="T11" fmla="*/ 8 h 15"/>
                <a:gd name="T12" fmla="*/ 5 w 30"/>
                <a:gd name="T13" fmla="*/ 15 h 15"/>
                <a:gd name="T14" fmla="*/ 25 w 30"/>
                <a:gd name="T15" fmla="*/ 8 h 15"/>
                <a:gd name="T16" fmla="*/ 25 w 30"/>
                <a:gd name="T17" fmla="*/ 1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 h="15">
                  <a:moveTo>
                    <a:pt x="25" y="1"/>
                  </a:moveTo>
                  <a:cubicBezTo>
                    <a:pt x="18" y="3"/>
                    <a:pt x="11" y="5"/>
                    <a:pt x="5" y="8"/>
                  </a:cubicBezTo>
                  <a:cubicBezTo>
                    <a:pt x="2" y="9"/>
                    <a:pt x="0" y="15"/>
                    <a:pt x="4" y="15"/>
                  </a:cubicBezTo>
                  <a:cubicBezTo>
                    <a:pt x="5" y="15"/>
                    <a:pt x="5" y="15"/>
                    <a:pt x="6" y="15"/>
                  </a:cubicBezTo>
                  <a:cubicBezTo>
                    <a:pt x="9" y="15"/>
                    <a:pt x="12" y="8"/>
                    <a:pt x="7" y="8"/>
                  </a:cubicBezTo>
                  <a:cubicBezTo>
                    <a:pt x="7" y="8"/>
                    <a:pt x="6" y="8"/>
                    <a:pt x="6" y="8"/>
                  </a:cubicBezTo>
                  <a:cubicBezTo>
                    <a:pt x="6" y="10"/>
                    <a:pt x="5" y="13"/>
                    <a:pt x="5" y="15"/>
                  </a:cubicBezTo>
                  <a:cubicBezTo>
                    <a:pt x="12" y="12"/>
                    <a:pt x="18" y="10"/>
                    <a:pt x="25" y="8"/>
                  </a:cubicBezTo>
                  <a:cubicBezTo>
                    <a:pt x="29" y="7"/>
                    <a:pt x="30" y="0"/>
                    <a:pt x="25"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sp>
          <p:nvSpPr>
            <p:cNvPr id="21" name="Freeform 15">
              <a:extLst>
                <a:ext uri="{FF2B5EF4-FFF2-40B4-BE49-F238E27FC236}">
                  <a16:creationId xmlns:a16="http://schemas.microsoft.com/office/drawing/2014/main" xmlns="" id="{31072511-A203-40B7-B064-2A760DC72735}"/>
                </a:ext>
              </a:extLst>
            </p:cNvPr>
            <p:cNvSpPr>
              <a:spLocks/>
            </p:cNvSpPr>
            <p:nvPr/>
          </p:nvSpPr>
          <p:spPr bwMode="auto">
            <a:xfrm>
              <a:off x="2500" y="1546"/>
              <a:ext cx="102" cy="47"/>
            </a:xfrm>
            <a:custGeom>
              <a:avLst/>
              <a:gdLst>
                <a:gd name="T0" fmla="*/ 7 w 24"/>
                <a:gd name="T1" fmla="*/ 7 h 11"/>
                <a:gd name="T2" fmla="*/ 7 w 24"/>
                <a:gd name="T3" fmla="*/ 7 h 11"/>
                <a:gd name="T4" fmla="*/ 6 w 24"/>
                <a:gd name="T5" fmla="*/ 9 h 11"/>
                <a:gd name="T6" fmla="*/ 6 w 24"/>
                <a:gd name="T7" fmla="*/ 10 h 11"/>
                <a:gd name="T8" fmla="*/ 11 w 24"/>
                <a:gd name="T9" fmla="*/ 10 h 11"/>
                <a:gd name="T10" fmla="*/ 20 w 24"/>
                <a:gd name="T11" fmla="*/ 8 h 11"/>
                <a:gd name="T12" fmla="*/ 20 w 24"/>
                <a:gd name="T13" fmla="*/ 1 h 11"/>
                <a:gd name="T14" fmla="*/ 7 w 24"/>
                <a:gd name="T15" fmla="*/ 2 h 11"/>
                <a:gd name="T16" fmla="*/ 0 w 24"/>
                <a:gd name="T17" fmla="*/ 8 h 11"/>
                <a:gd name="T18" fmla="*/ 3 w 24"/>
                <a:gd name="T19" fmla="*/ 11 h 11"/>
                <a:gd name="T20" fmla="*/ 7 w 24"/>
                <a:gd name="T21" fmla="*/ 7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 h="11">
                  <a:moveTo>
                    <a:pt x="7" y="7"/>
                  </a:moveTo>
                  <a:cubicBezTo>
                    <a:pt x="7" y="7"/>
                    <a:pt x="7" y="7"/>
                    <a:pt x="7" y="7"/>
                  </a:cubicBezTo>
                  <a:cubicBezTo>
                    <a:pt x="7" y="8"/>
                    <a:pt x="6" y="9"/>
                    <a:pt x="6" y="9"/>
                  </a:cubicBezTo>
                  <a:cubicBezTo>
                    <a:pt x="5" y="10"/>
                    <a:pt x="5" y="10"/>
                    <a:pt x="6" y="10"/>
                  </a:cubicBezTo>
                  <a:cubicBezTo>
                    <a:pt x="8" y="10"/>
                    <a:pt x="9" y="10"/>
                    <a:pt x="11" y="10"/>
                  </a:cubicBezTo>
                  <a:cubicBezTo>
                    <a:pt x="14" y="10"/>
                    <a:pt x="17" y="9"/>
                    <a:pt x="20" y="8"/>
                  </a:cubicBezTo>
                  <a:cubicBezTo>
                    <a:pt x="23" y="7"/>
                    <a:pt x="24" y="0"/>
                    <a:pt x="20" y="1"/>
                  </a:cubicBezTo>
                  <a:cubicBezTo>
                    <a:pt x="15" y="3"/>
                    <a:pt x="11" y="2"/>
                    <a:pt x="7" y="2"/>
                  </a:cubicBezTo>
                  <a:cubicBezTo>
                    <a:pt x="4" y="3"/>
                    <a:pt x="1" y="4"/>
                    <a:pt x="0" y="8"/>
                  </a:cubicBezTo>
                  <a:cubicBezTo>
                    <a:pt x="0" y="9"/>
                    <a:pt x="1" y="11"/>
                    <a:pt x="3" y="11"/>
                  </a:cubicBezTo>
                  <a:cubicBezTo>
                    <a:pt x="5" y="11"/>
                    <a:pt x="6" y="9"/>
                    <a:pt x="7"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sp>
          <p:nvSpPr>
            <p:cNvPr id="22" name="Freeform 16">
              <a:extLst>
                <a:ext uri="{FF2B5EF4-FFF2-40B4-BE49-F238E27FC236}">
                  <a16:creationId xmlns:a16="http://schemas.microsoft.com/office/drawing/2014/main" xmlns="" id="{BEE57299-03CC-451E-BF86-A61CEB7F6967}"/>
                </a:ext>
              </a:extLst>
            </p:cNvPr>
            <p:cNvSpPr>
              <a:spLocks/>
            </p:cNvSpPr>
            <p:nvPr/>
          </p:nvSpPr>
          <p:spPr bwMode="auto">
            <a:xfrm>
              <a:off x="1613" y="2430"/>
              <a:ext cx="106" cy="165"/>
            </a:xfrm>
            <a:custGeom>
              <a:avLst/>
              <a:gdLst>
                <a:gd name="T0" fmla="*/ 20 w 25"/>
                <a:gd name="T1" fmla="*/ 0 h 39"/>
                <a:gd name="T2" fmla="*/ 8 w 25"/>
                <a:gd name="T3" fmla="*/ 36 h 39"/>
                <a:gd name="T4" fmla="*/ 14 w 25"/>
                <a:gd name="T5" fmla="*/ 30 h 39"/>
                <a:gd name="T6" fmla="*/ 19 w 25"/>
                <a:gd name="T7" fmla="*/ 7 h 39"/>
                <a:gd name="T8" fmla="*/ 20 w 25"/>
                <a:gd name="T9" fmla="*/ 0 h 39"/>
              </a:gdLst>
              <a:ahLst/>
              <a:cxnLst>
                <a:cxn ang="0">
                  <a:pos x="T0" y="T1"/>
                </a:cxn>
                <a:cxn ang="0">
                  <a:pos x="T2" y="T3"/>
                </a:cxn>
                <a:cxn ang="0">
                  <a:pos x="T4" y="T5"/>
                </a:cxn>
                <a:cxn ang="0">
                  <a:pos x="T6" y="T7"/>
                </a:cxn>
                <a:cxn ang="0">
                  <a:pos x="T8" y="T9"/>
                </a:cxn>
              </a:cxnLst>
              <a:rect l="0" t="0" r="r" b="b"/>
              <a:pathLst>
                <a:path w="25" h="39">
                  <a:moveTo>
                    <a:pt x="20" y="0"/>
                  </a:moveTo>
                  <a:cubicBezTo>
                    <a:pt x="6" y="2"/>
                    <a:pt x="0" y="26"/>
                    <a:pt x="8" y="36"/>
                  </a:cubicBezTo>
                  <a:cubicBezTo>
                    <a:pt x="11" y="39"/>
                    <a:pt x="17" y="33"/>
                    <a:pt x="14" y="30"/>
                  </a:cubicBezTo>
                  <a:cubicBezTo>
                    <a:pt x="10" y="26"/>
                    <a:pt x="10" y="8"/>
                    <a:pt x="19" y="7"/>
                  </a:cubicBezTo>
                  <a:cubicBezTo>
                    <a:pt x="22" y="7"/>
                    <a:pt x="25" y="0"/>
                    <a:pt x="2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sp>
          <p:nvSpPr>
            <p:cNvPr id="23" name="Freeform 17">
              <a:extLst>
                <a:ext uri="{FF2B5EF4-FFF2-40B4-BE49-F238E27FC236}">
                  <a16:creationId xmlns:a16="http://schemas.microsoft.com/office/drawing/2014/main" xmlns="" id="{62387C69-38FB-449C-A4FE-202685FF145C}"/>
                </a:ext>
              </a:extLst>
            </p:cNvPr>
            <p:cNvSpPr>
              <a:spLocks/>
            </p:cNvSpPr>
            <p:nvPr/>
          </p:nvSpPr>
          <p:spPr bwMode="auto">
            <a:xfrm>
              <a:off x="1558" y="2418"/>
              <a:ext cx="60" cy="156"/>
            </a:xfrm>
            <a:custGeom>
              <a:avLst/>
              <a:gdLst>
                <a:gd name="T0" fmla="*/ 6 w 14"/>
                <a:gd name="T1" fmla="*/ 6 h 37"/>
                <a:gd name="T2" fmla="*/ 4 w 14"/>
                <a:gd name="T3" fmla="*/ 11 h 37"/>
                <a:gd name="T4" fmla="*/ 2 w 14"/>
                <a:gd name="T5" fmla="*/ 18 h 37"/>
                <a:gd name="T6" fmla="*/ 0 w 14"/>
                <a:gd name="T7" fmla="*/ 32 h 37"/>
                <a:gd name="T8" fmla="*/ 6 w 14"/>
                <a:gd name="T9" fmla="*/ 30 h 37"/>
                <a:gd name="T10" fmla="*/ 7 w 14"/>
                <a:gd name="T11" fmla="*/ 21 h 37"/>
                <a:gd name="T12" fmla="*/ 10 w 14"/>
                <a:gd name="T13" fmla="*/ 15 h 37"/>
                <a:gd name="T14" fmla="*/ 10 w 14"/>
                <a:gd name="T15" fmla="*/ 12 h 37"/>
                <a:gd name="T16" fmla="*/ 11 w 14"/>
                <a:gd name="T17" fmla="*/ 10 h 37"/>
                <a:gd name="T18" fmla="*/ 13 w 14"/>
                <a:gd name="T19" fmla="*/ 5 h 37"/>
                <a:gd name="T20" fmla="*/ 6 w 14"/>
                <a:gd name="T21" fmla="*/ 6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37">
                  <a:moveTo>
                    <a:pt x="6" y="6"/>
                  </a:moveTo>
                  <a:cubicBezTo>
                    <a:pt x="6" y="8"/>
                    <a:pt x="4" y="9"/>
                    <a:pt x="4" y="11"/>
                  </a:cubicBezTo>
                  <a:cubicBezTo>
                    <a:pt x="3" y="14"/>
                    <a:pt x="3" y="16"/>
                    <a:pt x="2" y="18"/>
                  </a:cubicBezTo>
                  <a:cubicBezTo>
                    <a:pt x="0" y="23"/>
                    <a:pt x="0" y="27"/>
                    <a:pt x="0" y="32"/>
                  </a:cubicBezTo>
                  <a:cubicBezTo>
                    <a:pt x="0" y="37"/>
                    <a:pt x="6" y="33"/>
                    <a:pt x="6" y="30"/>
                  </a:cubicBezTo>
                  <a:cubicBezTo>
                    <a:pt x="6" y="27"/>
                    <a:pt x="6" y="24"/>
                    <a:pt x="7" y="21"/>
                  </a:cubicBezTo>
                  <a:cubicBezTo>
                    <a:pt x="8" y="19"/>
                    <a:pt x="9" y="17"/>
                    <a:pt x="10" y="15"/>
                  </a:cubicBezTo>
                  <a:cubicBezTo>
                    <a:pt x="10" y="14"/>
                    <a:pt x="10" y="13"/>
                    <a:pt x="10" y="12"/>
                  </a:cubicBezTo>
                  <a:cubicBezTo>
                    <a:pt x="10" y="10"/>
                    <a:pt x="10" y="12"/>
                    <a:pt x="11" y="10"/>
                  </a:cubicBezTo>
                  <a:cubicBezTo>
                    <a:pt x="12" y="9"/>
                    <a:pt x="13" y="7"/>
                    <a:pt x="13" y="5"/>
                  </a:cubicBezTo>
                  <a:cubicBezTo>
                    <a:pt x="14" y="0"/>
                    <a:pt x="7" y="2"/>
                    <a:pt x="6"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grpSp>
      <p:sp>
        <p:nvSpPr>
          <p:cNvPr id="24" name="任意多边形 24">
            <a:extLst>
              <a:ext uri="{FF2B5EF4-FFF2-40B4-BE49-F238E27FC236}">
                <a16:creationId xmlns:a16="http://schemas.microsoft.com/office/drawing/2014/main" xmlns="" id="{BF5085DC-9782-4820-990E-8B114F11625C}"/>
              </a:ext>
            </a:extLst>
          </p:cNvPr>
          <p:cNvSpPr/>
          <p:nvPr/>
        </p:nvSpPr>
        <p:spPr>
          <a:xfrm>
            <a:off x="358596" y="1120722"/>
            <a:ext cx="9342998" cy="40194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accent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25" name="Freeform 34">
            <a:extLst>
              <a:ext uri="{FF2B5EF4-FFF2-40B4-BE49-F238E27FC236}">
                <a16:creationId xmlns:a16="http://schemas.microsoft.com/office/drawing/2014/main" xmlns="" id="{65779202-A3C0-4ACF-A8E8-464CDF47DCFA}"/>
              </a:ext>
            </a:extLst>
          </p:cNvPr>
          <p:cNvSpPr>
            <a:spLocks noEditPoints="1"/>
          </p:cNvSpPr>
          <p:nvPr/>
        </p:nvSpPr>
        <p:spPr bwMode="auto">
          <a:xfrm>
            <a:off x="9954973" y="991681"/>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accent1"/>
          </a:solidFill>
          <a:ln>
            <a:solidFill>
              <a:schemeClr val="accent1"/>
            </a:solidFill>
          </a:ln>
        </p:spPr>
        <p:txBody>
          <a:bodyPr vert="horz" wrap="square" lIns="91440" tIns="45720" rIns="91440" bIns="45720" numCol="1" anchor="t" anchorCtr="0" compatLnSpc="1"/>
          <a:lstStyle/>
          <a:p>
            <a:endParaRPr lang="zh-CN" altLang="en-US" dirty="0">
              <a:latin typeface="微软雅黑" panose="020B0503020204020204" pitchFamily="34" charset="-122"/>
              <a:ea typeface="微软雅黑" panose="020B0503020204020204" pitchFamily="34" charset="-122"/>
            </a:endParaRPr>
          </a:p>
        </p:txBody>
      </p:sp>
      <p:grpSp>
        <p:nvGrpSpPr>
          <p:cNvPr id="26" name="Group 4"/>
          <p:cNvGrpSpPr>
            <a:grpSpLocks noChangeAspect="1"/>
          </p:cNvGrpSpPr>
          <p:nvPr/>
        </p:nvGrpSpPr>
        <p:grpSpPr bwMode="auto">
          <a:xfrm rot="416629">
            <a:off x="9822532" y="4116635"/>
            <a:ext cx="1875677" cy="2261224"/>
            <a:chOff x="3388" y="1644"/>
            <a:chExt cx="938" cy="1037"/>
          </a:xfrm>
          <a:solidFill>
            <a:schemeClr val="accent2"/>
          </a:solidFill>
        </p:grpSpPr>
        <p:sp>
          <p:nvSpPr>
            <p:cNvPr id="27" name="Freeform 5"/>
            <p:cNvSpPr>
              <a:spLocks/>
            </p:cNvSpPr>
            <p:nvPr/>
          </p:nvSpPr>
          <p:spPr bwMode="auto">
            <a:xfrm>
              <a:off x="3702" y="1708"/>
              <a:ext cx="624" cy="485"/>
            </a:xfrm>
            <a:custGeom>
              <a:avLst/>
              <a:gdLst>
                <a:gd name="T0" fmla="*/ 94 w 262"/>
                <a:gd name="T1" fmla="*/ 17 h 204"/>
                <a:gd name="T2" fmla="*/ 28 w 262"/>
                <a:gd name="T3" fmla="*/ 137 h 204"/>
                <a:gd name="T4" fmla="*/ 101 w 262"/>
                <a:gd name="T5" fmla="*/ 186 h 204"/>
                <a:gd name="T6" fmla="*/ 195 w 262"/>
                <a:gd name="T7" fmla="*/ 189 h 204"/>
                <a:gd name="T8" fmla="*/ 233 w 262"/>
                <a:gd name="T9" fmla="*/ 45 h 204"/>
                <a:gd name="T10" fmla="*/ 156 w 262"/>
                <a:gd name="T11" fmla="*/ 3 h 204"/>
                <a:gd name="T12" fmla="*/ 71 w 262"/>
                <a:gd name="T13" fmla="*/ 30 h 204"/>
                <a:gd name="T14" fmla="*/ 73 w 262"/>
                <a:gd name="T15" fmla="*/ 36 h 204"/>
                <a:gd name="T16" fmla="*/ 212 w 262"/>
                <a:gd name="T17" fmla="*/ 34 h 204"/>
                <a:gd name="T18" fmla="*/ 198 w 262"/>
                <a:gd name="T19" fmla="*/ 179 h 204"/>
                <a:gd name="T20" fmla="*/ 117 w 262"/>
                <a:gd name="T21" fmla="*/ 183 h 204"/>
                <a:gd name="T22" fmla="*/ 51 w 262"/>
                <a:gd name="T23" fmla="*/ 154 h 204"/>
                <a:gd name="T24" fmla="*/ 31 w 262"/>
                <a:gd name="T25" fmla="*/ 79 h 204"/>
                <a:gd name="T26" fmla="*/ 94 w 262"/>
                <a:gd name="T27" fmla="*/ 24 h 204"/>
                <a:gd name="T28" fmla="*/ 94 w 262"/>
                <a:gd name="T29" fmla="*/ 17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62" h="204">
                  <a:moveTo>
                    <a:pt x="94" y="17"/>
                  </a:moveTo>
                  <a:cubicBezTo>
                    <a:pt x="49" y="37"/>
                    <a:pt x="0" y="83"/>
                    <a:pt x="28" y="137"/>
                  </a:cubicBezTo>
                  <a:cubicBezTo>
                    <a:pt x="43" y="166"/>
                    <a:pt x="72" y="178"/>
                    <a:pt x="101" y="186"/>
                  </a:cubicBezTo>
                  <a:cubicBezTo>
                    <a:pt x="133" y="195"/>
                    <a:pt x="163" y="204"/>
                    <a:pt x="195" y="189"/>
                  </a:cubicBezTo>
                  <a:cubicBezTo>
                    <a:pt x="246" y="164"/>
                    <a:pt x="262" y="91"/>
                    <a:pt x="233" y="45"/>
                  </a:cubicBezTo>
                  <a:cubicBezTo>
                    <a:pt x="216" y="19"/>
                    <a:pt x="186" y="6"/>
                    <a:pt x="156" y="3"/>
                  </a:cubicBezTo>
                  <a:cubicBezTo>
                    <a:pt x="124" y="0"/>
                    <a:pt x="97" y="12"/>
                    <a:pt x="71" y="30"/>
                  </a:cubicBezTo>
                  <a:cubicBezTo>
                    <a:pt x="68" y="32"/>
                    <a:pt x="69" y="39"/>
                    <a:pt x="73" y="36"/>
                  </a:cubicBezTo>
                  <a:cubicBezTo>
                    <a:pt x="116" y="6"/>
                    <a:pt x="170" y="0"/>
                    <a:pt x="212" y="34"/>
                  </a:cubicBezTo>
                  <a:cubicBezTo>
                    <a:pt x="260" y="72"/>
                    <a:pt x="245" y="147"/>
                    <a:pt x="198" y="179"/>
                  </a:cubicBezTo>
                  <a:cubicBezTo>
                    <a:pt x="174" y="196"/>
                    <a:pt x="143" y="191"/>
                    <a:pt x="117" y="183"/>
                  </a:cubicBezTo>
                  <a:cubicBezTo>
                    <a:pt x="94" y="177"/>
                    <a:pt x="70" y="169"/>
                    <a:pt x="51" y="154"/>
                  </a:cubicBezTo>
                  <a:cubicBezTo>
                    <a:pt x="29" y="137"/>
                    <a:pt x="22" y="105"/>
                    <a:pt x="31" y="79"/>
                  </a:cubicBezTo>
                  <a:cubicBezTo>
                    <a:pt x="41" y="51"/>
                    <a:pt x="70" y="35"/>
                    <a:pt x="94" y="24"/>
                  </a:cubicBezTo>
                  <a:cubicBezTo>
                    <a:pt x="98" y="22"/>
                    <a:pt x="99" y="15"/>
                    <a:pt x="94" y="17"/>
                  </a:cubicBezTo>
                  <a:close/>
                </a:path>
              </a:pathLst>
            </a:custGeom>
            <a:grpFill/>
            <a:ln>
              <a:solidFill>
                <a:schemeClr val="accent2"/>
              </a:solidFill>
            </a:ln>
            <a:extLst/>
          </p:spPr>
          <p:txBody>
            <a:bodyPr vert="horz" wrap="square" lIns="121882" tIns="60941" rIns="121882" bIns="60941" numCol="1" anchor="t" anchorCtr="0" compatLnSpc="1">
              <a:prstTxWarp prst="textNoShape">
                <a:avLst/>
              </a:prstTxWarp>
            </a:bodyPr>
            <a:lstStyle/>
            <a:p>
              <a:endParaRPr lang="zh-CN" altLang="en-US" sz="2399" dirty="0">
                <a:latin typeface="微软雅黑" panose="020B0503020204020204" pitchFamily="34" charset="-122"/>
                <a:ea typeface="微软雅黑" panose="020B0503020204020204" pitchFamily="34" charset="-122"/>
              </a:endParaRPr>
            </a:p>
          </p:txBody>
        </p:sp>
        <p:sp>
          <p:nvSpPr>
            <p:cNvPr id="29" name="Freeform 6"/>
            <p:cNvSpPr>
              <a:spLocks/>
            </p:cNvSpPr>
            <p:nvPr/>
          </p:nvSpPr>
          <p:spPr bwMode="auto">
            <a:xfrm>
              <a:off x="3728" y="2115"/>
              <a:ext cx="345" cy="340"/>
            </a:xfrm>
            <a:custGeom>
              <a:avLst/>
              <a:gdLst>
                <a:gd name="T0" fmla="*/ 63 w 145"/>
                <a:gd name="T1" fmla="*/ 4 h 143"/>
                <a:gd name="T2" fmla="*/ 8 w 145"/>
                <a:gd name="T3" fmla="*/ 88 h 143"/>
                <a:gd name="T4" fmla="*/ 52 w 145"/>
                <a:gd name="T5" fmla="*/ 139 h 143"/>
                <a:gd name="T6" fmla="*/ 120 w 145"/>
                <a:gd name="T7" fmla="*/ 111 h 143"/>
                <a:gd name="T8" fmla="*/ 143 w 145"/>
                <a:gd name="T9" fmla="*/ 24 h 143"/>
                <a:gd name="T10" fmla="*/ 137 w 145"/>
                <a:gd name="T11" fmla="*/ 25 h 143"/>
                <a:gd name="T12" fmla="*/ 128 w 145"/>
                <a:gd name="T13" fmla="*/ 82 h 143"/>
                <a:gd name="T14" fmla="*/ 66 w 145"/>
                <a:gd name="T15" fmla="*/ 132 h 143"/>
                <a:gd name="T16" fmla="*/ 31 w 145"/>
                <a:gd name="T17" fmla="*/ 122 h 143"/>
                <a:gd name="T18" fmla="*/ 26 w 145"/>
                <a:gd name="T19" fmla="*/ 64 h 143"/>
                <a:gd name="T20" fmla="*/ 68 w 145"/>
                <a:gd name="T21" fmla="*/ 8 h 143"/>
                <a:gd name="T22" fmla="*/ 63 w 145"/>
                <a:gd name="T23" fmla="*/ 4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5" h="143">
                  <a:moveTo>
                    <a:pt x="63" y="4"/>
                  </a:moveTo>
                  <a:cubicBezTo>
                    <a:pt x="43" y="30"/>
                    <a:pt x="18" y="56"/>
                    <a:pt x="8" y="88"/>
                  </a:cubicBezTo>
                  <a:cubicBezTo>
                    <a:pt x="0" y="116"/>
                    <a:pt x="29" y="135"/>
                    <a:pt x="52" y="139"/>
                  </a:cubicBezTo>
                  <a:cubicBezTo>
                    <a:pt x="78" y="143"/>
                    <a:pt x="104" y="130"/>
                    <a:pt x="120" y="111"/>
                  </a:cubicBezTo>
                  <a:cubicBezTo>
                    <a:pt x="142" y="87"/>
                    <a:pt x="135" y="53"/>
                    <a:pt x="143" y="24"/>
                  </a:cubicBezTo>
                  <a:cubicBezTo>
                    <a:pt x="145" y="19"/>
                    <a:pt x="138" y="21"/>
                    <a:pt x="137" y="25"/>
                  </a:cubicBezTo>
                  <a:cubicBezTo>
                    <a:pt x="131" y="43"/>
                    <a:pt x="133" y="63"/>
                    <a:pt x="128" y="82"/>
                  </a:cubicBezTo>
                  <a:cubicBezTo>
                    <a:pt x="122" y="112"/>
                    <a:pt x="94" y="130"/>
                    <a:pt x="66" y="132"/>
                  </a:cubicBezTo>
                  <a:cubicBezTo>
                    <a:pt x="53" y="133"/>
                    <a:pt x="41" y="129"/>
                    <a:pt x="31" y="122"/>
                  </a:cubicBezTo>
                  <a:cubicBezTo>
                    <a:pt x="8" y="108"/>
                    <a:pt x="14" y="83"/>
                    <a:pt x="26" y="64"/>
                  </a:cubicBezTo>
                  <a:cubicBezTo>
                    <a:pt x="38" y="44"/>
                    <a:pt x="53" y="26"/>
                    <a:pt x="68" y="8"/>
                  </a:cubicBezTo>
                  <a:cubicBezTo>
                    <a:pt x="72" y="4"/>
                    <a:pt x="67" y="0"/>
                    <a:pt x="63" y="4"/>
                  </a:cubicBezTo>
                  <a:close/>
                </a:path>
              </a:pathLst>
            </a:custGeom>
            <a:grpFill/>
            <a:ln>
              <a:solidFill>
                <a:schemeClr val="accent2"/>
              </a:solidFill>
            </a:ln>
            <a:extLst/>
          </p:spPr>
          <p:txBody>
            <a:bodyPr vert="horz" wrap="square" lIns="121882" tIns="60941" rIns="121882" bIns="60941" numCol="1" anchor="t" anchorCtr="0" compatLnSpc="1">
              <a:prstTxWarp prst="textNoShape">
                <a:avLst/>
              </a:prstTxWarp>
            </a:bodyPr>
            <a:lstStyle/>
            <a:p>
              <a:endParaRPr lang="zh-CN" altLang="en-US" sz="2399" dirty="0">
                <a:latin typeface="微软雅黑" panose="020B0503020204020204" pitchFamily="34" charset="-122"/>
                <a:ea typeface="微软雅黑" panose="020B0503020204020204" pitchFamily="34" charset="-122"/>
              </a:endParaRPr>
            </a:p>
          </p:txBody>
        </p:sp>
        <p:sp>
          <p:nvSpPr>
            <p:cNvPr id="30" name="Freeform 7"/>
            <p:cNvSpPr>
              <a:spLocks/>
            </p:cNvSpPr>
            <p:nvPr/>
          </p:nvSpPr>
          <p:spPr bwMode="auto">
            <a:xfrm>
              <a:off x="3766" y="2429"/>
              <a:ext cx="176" cy="243"/>
            </a:xfrm>
            <a:custGeom>
              <a:avLst/>
              <a:gdLst>
                <a:gd name="T0" fmla="*/ 23 w 74"/>
                <a:gd name="T1" fmla="*/ 7 h 102"/>
                <a:gd name="T2" fmla="*/ 35 w 74"/>
                <a:gd name="T3" fmla="*/ 43 h 102"/>
                <a:gd name="T4" fmla="*/ 52 w 74"/>
                <a:gd name="T5" fmla="*/ 75 h 102"/>
                <a:gd name="T6" fmla="*/ 55 w 74"/>
                <a:gd name="T7" fmla="*/ 68 h 102"/>
                <a:gd name="T8" fmla="*/ 10 w 74"/>
                <a:gd name="T9" fmla="*/ 80 h 102"/>
                <a:gd name="T10" fmla="*/ 22 w 74"/>
                <a:gd name="T11" fmla="*/ 99 h 102"/>
                <a:gd name="T12" fmla="*/ 66 w 74"/>
                <a:gd name="T13" fmla="*/ 84 h 102"/>
                <a:gd name="T14" fmla="*/ 51 w 74"/>
                <a:gd name="T15" fmla="*/ 65 h 102"/>
                <a:gd name="T16" fmla="*/ 49 w 74"/>
                <a:gd name="T17" fmla="*/ 72 h 102"/>
                <a:gd name="T18" fmla="*/ 51 w 74"/>
                <a:gd name="T19" fmla="*/ 87 h 102"/>
                <a:gd name="T20" fmla="*/ 35 w 74"/>
                <a:gd name="T21" fmla="*/ 92 h 102"/>
                <a:gd name="T22" fmla="*/ 30 w 74"/>
                <a:gd name="T23" fmla="*/ 92 h 102"/>
                <a:gd name="T24" fmla="*/ 19 w 74"/>
                <a:gd name="T25" fmla="*/ 82 h 102"/>
                <a:gd name="T26" fmla="*/ 54 w 74"/>
                <a:gd name="T27" fmla="*/ 76 h 102"/>
                <a:gd name="T28" fmla="*/ 57 w 74"/>
                <a:gd name="T29" fmla="*/ 69 h 102"/>
                <a:gd name="T30" fmla="*/ 28 w 74"/>
                <a:gd name="T31" fmla="*/ 2 h 102"/>
                <a:gd name="T32" fmla="*/ 25 w 74"/>
                <a:gd name="T33" fmla="*/ 0 h 102"/>
                <a:gd name="T34" fmla="*/ 24 w 74"/>
                <a:gd name="T35" fmla="*/ 0 h 102"/>
                <a:gd name="T36" fmla="*/ 23 w 74"/>
                <a:gd name="T37" fmla="*/ 7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4" h="102">
                  <a:moveTo>
                    <a:pt x="23" y="7"/>
                  </a:moveTo>
                  <a:cubicBezTo>
                    <a:pt x="22" y="7"/>
                    <a:pt x="34" y="40"/>
                    <a:pt x="35" y="43"/>
                  </a:cubicBezTo>
                  <a:cubicBezTo>
                    <a:pt x="40" y="54"/>
                    <a:pt x="46" y="64"/>
                    <a:pt x="52" y="75"/>
                  </a:cubicBezTo>
                  <a:cubicBezTo>
                    <a:pt x="53" y="73"/>
                    <a:pt x="54" y="70"/>
                    <a:pt x="55" y="68"/>
                  </a:cubicBezTo>
                  <a:cubicBezTo>
                    <a:pt x="42" y="69"/>
                    <a:pt x="20" y="70"/>
                    <a:pt x="10" y="80"/>
                  </a:cubicBezTo>
                  <a:cubicBezTo>
                    <a:pt x="0" y="90"/>
                    <a:pt x="15" y="97"/>
                    <a:pt x="22" y="99"/>
                  </a:cubicBezTo>
                  <a:cubicBezTo>
                    <a:pt x="35" y="102"/>
                    <a:pt x="58" y="95"/>
                    <a:pt x="66" y="84"/>
                  </a:cubicBezTo>
                  <a:cubicBezTo>
                    <a:pt x="74" y="72"/>
                    <a:pt x="60" y="65"/>
                    <a:pt x="51" y="65"/>
                  </a:cubicBezTo>
                  <a:cubicBezTo>
                    <a:pt x="47" y="65"/>
                    <a:pt x="45" y="72"/>
                    <a:pt x="49" y="72"/>
                  </a:cubicBezTo>
                  <a:cubicBezTo>
                    <a:pt x="50" y="77"/>
                    <a:pt x="50" y="82"/>
                    <a:pt x="51" y="87"/>
                  </a:cubicBezTo>
                  <a:cubicBezTo>
                    <a:pt x="46" y="89"/>
                    <a:pt x="41" y="91"/>
                    <a:pt x="35" y="92"/>
                  </a:cubicBezTo>
                  <a:cubicBezTo>
                    <a:pt x="33" y="92"/>
                    <a:pt x="31" y="92"/>
                    <a:pt x="30" y="92"/>
                  </a:cubicBezTo>
                  <a:cubicBezTo>
                    <a:pt x="21" y="94"/>
                    <a:pt x="18" y="90"/>
                    <a:pt x="19" y="82"/>
                  </a:cubicBezTo>
                  <a:cubicBezTo>
                    <a:pt x="30" y="78"/>
                    <a:pt x="42" y="76"/>
                    <a:pt x="54" y="76"/>
                  </a:cubicBezTo>
                  <a:cubicBezTo>
                    <a:pt x="57" y="76"/>
                    <a:pt x="59" y="72"/>
                    <a:pt x="57" y="69"/>
                  </a:cubicBezTo>
                  <a:cubicBezTo>
                    <a:pt x="46" y="47"/>
                    <a:pt x="34" y="26"/>
                    <a:pt x="28" y="2"/>
                  </a:cubicBezTo>
                  <a:cubicBezTo>
                    <a:pt x="27" y="0"/>
                    <a:pt x="26" y="0"/>
                    <a:pt x="25" y="0"/>
                  </a:cubicBezTo>
                  <a:cubicBezTo>
                    <a:pt x="25" y="0"/>
                    <a:pt x="24" y="0"/>
                    <a:pt x="24" y="0"/>
                  </a:cubicBezTo>
                  <a:cubicBezTo>
                    <a:pt x="20" y="0"/>
                    <a:pt x="18" y="7"/>
                    <a:pt x="23" y="7"/>
                  </a:cubicBezTo>
                  <a:close/>
                </a:path>
              </a:pathLst>
            </a:custGeom>
            <a:grpFill/>
            <a:ln>
              <a:solidFill>
                <a:schemeClr val="accent2"/>
              </a:solidFill>
            </a:ln>
            <a:extLst/>
          </p:spPr>
          <p:txBody>
            <a:bodyPr vert="horz" wrap="square" lIns="121882" tIns="60941" rIns="121882" bIns="60941" numCol="1" anchor="t" anchorCtr="0" compatLnSpc="1">
              <a:prstTxWarp prst="textNoShape">
                <a:avLst/>
              </a:prstTxWarp>
            </a:bodyPr>
            <a:lstStyle/>
            <a:p>
              <a:endParaRPr lang="zh-CN" altLang="en-US" sz="2399" dirty="0">
                <a:latin typeface="微软雅黑" panose="020B0503020204020204" pitchFamily="34" charset="-122"/>
                <a:ea typeface="微软雅黑" panose="020B0503020204020204" pitchFamily="34" charset="-122"/>
              </a:endParaRPr>
            </a:p>
          </p:txBody>
        </p:sp>
        <p:sp>
          <p:nvSpPr>
            <p:cNvPr id="31" name="Freeform 8"/>
            <p:cNvSpPr>
              <a:spLocks/>
            </p:cNvSpPr>
            <p:nvPr/>
          </p:nvSpPr>
          <p:spPr bwMode="auto">
            <a:xfrm>
              <a:off x="3923" y="2407"/>
              <a:ext cx="222" cy="274"/>
            </a:xfrm>
            <a:custGeom>
              <a:avLst/>
              <a:gdLst>
                <a:gd name="T0" fmla="*/ 9 w 93"/>
                <a:gd name="T1" fmla="*/ 8 h 115"/>
                <a:gd name="T2" fmla="*/ 36 w 93"/>
                <a:gd name="T3" fmla="*/ 53 h 115"/>
                <a:gd name="T4" fmla="*/ 47 w 93"/>
                <a:gd name="T5" fmla="*/ 69 h 115"/>
                <a:gd name="T6" fmla="*/ 34 w 93"/>
                <a:gd name="T7" fmla="*/ 79 h 115"/>
                <a:gd name="T8" fmla="*/ 18 w 93"/>
                <a:gd name="T9" fmla="*/ 107 h 115"/>
                <a:gd name="T10" fmla="*/ 80 w 93"/>
                <a:gd name="T11" fmla="*/ 97 h 115"/>
                <a:gd name="T12" fmla="*/ 39 w 93"/>
                <a:gd name="T13" fmla="*/ 81 h 115"/>
                <a:gd name="T14" fmla="*/ 38 w 93"/>
                <a:gd name="T15" fmla="*/ 88 h 115"/>
                <a:gd name="T16" fmla="*/ 70 w 93"/>
                <a:gd name="T17" fmla="*/ 90 h 115"/>
                <a:gd name="T18" fmla="*/ 62 w 93"/>
                <a:gd name="T19" fmla="*/ 99 h 115"/>
                <a:gd name="T20" fmla="*/ 38 w 93"/>
                <a:gd name="T21" fmla="*/ 103 h 115"/>
                <a:gd name="T22" fmla="*/ 25 w 93"/>
                <a:gd name="T23" fmla="*/ 91 h 115"/>
                <a:gd name="T24" fmla="*/ 52 w 93"/>
                <a:gd name="T25" fmla="*/ 82 h 115"/>
                <a:gd name="T26" fmla="*/ 57 w 93"/>
                <a:gd name="T27" fmla="*/ 77 h 115"/>
                <a:gd name="T28" fmla="*/ 42 w 93"/>
                <a:gd name="T29" fmla="*/ 48 h 115"/>
                <a:gd name="T30" fmla="*/ 26 w 93"/>
                <a:gd name="T31" fmla="*/ 19 h 115"/>
                <a:gd name="T32" fmla="*/ 12 w 93"/>
                <a:gd name="T33" fmla="*/ 1 h 115"/>
                <a:gd name="T34" fmla="*/ 9 w 93"/>
                <a:gd name="T35" fmla="*/ 8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3" h="115">
                  <a:moveTo>
                    <a:pt x="9" y="8"/>
                  </a:moveTo>
                  <a:cubicBezTo>
                    <a:pt x="20" y="11"/>
                    <a:pt x="30" y="43"/>
                    <a:pt x="36" y="53"/>
                  </a:cubicBezTo>
                  <a:cubicBezTo>
                    <a:pt x="39" y="59"/>
                    <a:pt x="43" y="64"/>
                    <a:pt x="47" y="69"/>
                  </a:cubicBezTo>
                  <a:cubicBezTo>
                    <a:pt x="53" y="78"/>
                    <a:pt x="40" y="77"/>
                    <a:pt x="34" y="79"/>
                  </a:cubicBezTo>
                  <a:cubicBezTo>
                    <a:pt x="24" y="82"/>
                    <a:pt x="0" y="98"/>
                    <a:pt x="18" y="107"/>
                  </a:cubicBezTo>
                  <a:cubicBezTo>
                    <a:pt x="32" y="115"/>
                    <a:pt x="70" y="111"/>
                    <a:pt x="80" y="97"/>
                  </a:cubicBezTo>
                  <a:cubicBezTo>
                    <a:pt x="93" y="79"/>
                    <a:pt x="44" y="81"/>
                    <a:pt x="39" y="81"/>
                  </a:cubicBezTo>
                  <a:cubicBezTo>
                    <a:pt x="35" y="81"/>
                    <a:pt x="33" y="88"/>
                    <a:pt x="38" y="88"/>
                  </a:cubicBezTo>
                  <a:cubicBezTo>
                    <a:pt x="48" y="88"/>
                    <a:pt x="59" y="88"/>
                    <a:pt x="70" y="90"/>
                  </a:cubicBezTo>
                  <a:cubicBezTo>
                    <a:pt x="71" y="96"/>
                    <a:pt x="68" y="99"/>
                    <a:pt x="62" y="99"/>
                  </a:cubicBezTo>
                  <a:cubicBezTo>
                    <a:pt x="55" y="102"/>
                    <a:pt x="46" y="103"/>
                    <a:pt x="38" y="103"/>
                  </a:cubicBezTo>
                  <a:cubicBezTo>
                    <a:pt x="27" y="106"/>
                    <a:pt x="23" y="102"/>
                    <a:pt x="25" y="91"/>
                  </a:cubicBezTo>
                  <a:cubicBezTo>
                    <a:pt x="34" y="86"/>
                    <a:pt x="42" y="84"/>
                    <a:pt x="52" y="82"/>
                  </a:cubicBezTo>
                  <a:cubicBezTo>
                    <a:pt x="54" y="82"/>
                    <a:pt x="56" y="79"/>
                    <a:pt x="57" y="77"/>
                  </a:cubicBezTo>
                  <a:cubicBezTo>
                    <a:pt x="60" y="69"/>
                    <a:pt x="45" y="54"/>
                    <a:pt x="42" y="48"/>
                  </a:cubicBezTo>
                  <a:cubicBezTo>
                    <a:pt x="36" y="38"/>
                    <a:pt x="31" y="29"/>
                    <a:pt x="26" y="19"/>
                  </a:cubicBezTo>
                  <a:cubicBezTo>
                    <a:pt x="22" y="12"/>
                    <a:pt x="21" y="3"/>
                    <a:pt x="12" y="1"/>
                  </a:cubicBezTo>
                  <a:cubicBezTo>
                    <a:pt x="8" y="0"/>
                    <a:pt x="5" y="7"/>
                    <a:pt x="9" y="8"/>
                  </a:cubicBezTo>
                  <a:close/>
                </a:path>
              </a:pathLst>
            </a:custGeom>
            <a:grpFill/>
            <a:ln>
              <a:solidFill>
                <a:schemeClr val="accent2"/>
              </a:solidFill>
            </a:ln>
            <a:extLst/>
          </p:spPr>
          <p:txBody>
            <a:bodyPr vert="horz" wrap="square" lIns="121882" tIns="60941" rIns="121882" bIns="60941" numCol="1" anchor="t" anchorCtr="0" compatLnSpc="1">
              <a:prstTxWarp prst="textNoShape">
                <a:avLst/>
              </a:prstTxWarp>
            </a:bodyPr>
            <a:lstStyle/>
            <a:p>
              <a:endParaRPr lang="zh-CN" altLang="en-US" sz="2399" dirty="0">
                <a:latin typeface="微软雅黑" panose="020B0503020204020204" pitchFamily="34" charset="-122"/>
                <a:ea typeface="微软雅黑" panose="020B0503020204020204" pitchFamily="34" charset="-122"/>
              </a:endParaRPr>
            </a:p>
          </p:txBody>
        </p:sp>
        <p:sp>
          <p:nvSpPr>
            <p:cNvPr id="32" name="Freeform 9"/>
            <p:cNvSpPr>
              <a:spLocks/>
            </p:cNvSpPr>
            <p:nvPr/>
          </p:nvSpPr>
          <p:spPr bwMode="auto">
            <a:xfrm>
              <a:off x="3557" y="1996"/>
              <a:ext cx="285" cy="219"/>
            </a:xfrm>
            <a:custGeom>
              <a:avLst/>
              <a:gdLst>
                <a:gd name="T0" fmla="*/ 115 w 120"/>
                <a:gd name="T1" fmla="*/ 85 h 92"/>
                <a:gd name="T2" fmla="*/ 57 w 120"/>
                <a:gd name="T3" fmla="*/ 70 h 92"/>
                <a:gd name="T4" fmla="*/ 8 w 120"/>
                <a:gd name="T5" fmla="*/ 4 h 92"/>
                <a:gd name="T6" fmla="*/ 1 w 120"/>
                <a:gd name="T7" fmla="*/ 8 h 92"/>
                <a:gd name="T8" fmla="*/ 48 w 120"/>
                <a:gd name="T9" fmla="*/ 73 h 92"/>
                <a:gd name="T10" fmla="*/ 79 w 120"/>
                <a:gd name="T11" fmla="*/ 85 h 92"/>
                <a:gd name="T12" fmla="*/ 114 w 120"/>
                <a:gd name="T13" fmla="*/ 92 h 92"/>
                <a:gd name="T14" fmla="*/ 115 w 120"/>
                <a:gd name="T15" fmla="*/ 85 h 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0" h="92">
                  <a:moveTo>
                    <a:pt x="115" y="85"/>
                  </a:moveTo>
                  <a:cubicBezTo>
                    <a:pt x="98" y="85"/>
                    <a:pt x="73" y="78"/>
                    <a:pt x="57" y="70"/>
                  </a:cubicBezTo>
                  <a:cubicBezTo>
                    <a:pt x="35" y="58"/>
                    <a:pt x="17" y="27"/>
                    <a:pt x="8" y="4"/>
                  </a:cubicBezTo>
                  <a:cubicBezTo>
                    <a:pt x="6" y="0"/>
                    <a:pt x="0" y="5"/>
                    <a:pt x="1" y="8"/>
                  </a:cubicBezTo>
                  <a:cubicBezTo>
                    <a:pt x="12" y="33"/>
                    <a:pt x="27" y="55"/>
                    <a:pt x="48" y="73"/>
                  </a:cubicBezTo>
                  <a:cubicBezTo>
                    <a:pt x="57" y="81"/>
                    <a:pt x="69" y="83"/>
                    <a:pt x="79" y="85"/>
                  </a:cubicBezTo>
                  <a:cubicBezTo>
                    <a:pt x="91" y="88"/>
                    <a:pt x="102" y="92"/>
                    <a:pt x="114" y="92"/>
                  </a:cubicBezTo>
                  <a:cubicBezTo>
                    <a:pt x="118" y="92"/>
                    <a:pt x="120" y="85"/>
                    <a:pt x="115" y="85"/>
                  </a:cubicBezTo>
                  <a:close/>
                </a:path>
              </a:pathLst>
            </a:custGeom>
            <a:grpFill/>
            <a:ln>
              <a:solidFill>
                <a:schemeClr val="accent2"/>
              </a:solidFill>
            </a:ln>
            <a:extLst/>
          </p:spPr>
          <p:txBody>
            <a:bodyPr vert="horz" wrap="square" lIns="121882" tIns="60941" rIns="121882" bIns="60941" numCol="1" anchor="t" anchorCtr="0" compatLnSpc="1">
              <a:prstTxWarp prst="textNoShape">
                <a:avLst/>
              </a:prstTxWarp>
            </a:bodyPr>
            <a:lstStyle/>
            <a:p>
              <a:endParaRPr lang="zh-CN" altLang="en-US" sz="2399" dirty="0">
                <a:latin typeface="微软雅黑" panose="020B0503020204020204" pitchFamily="34" charset="-122"/>
                <a:ea typeface="微软雅黑" panose="020B0503020204020204" pitchFamily="34" charset="-122"/>
              </a:endParaRPr>
            </a:p>
          </p:txBody>
        </p:sp>
        <p:sp>
          <p:nvSpPr>
            <p:cNvPr id="33" name="Freeform 10"/>
            <p:cNvSpPr>
              <a:spLocks/>
            </p:cNvSpPr>
            <p:nvPr/>
          </p:nvSpPr>
          <p:spPr bwMode="auto">
            <a:xfrm>
              <a:off x="3511" y="1915"/>
              <a:ext cx="119" cy="102"/>
            </a:xfrm>
            <a:custGeom>
              <a:avLst/>
              <a:gdLst>
                <a:gd name="T0" fmla="*/ 13 w 50"/>
                <a:gd name="T1" fmla="*/ 33 h 43"/>
                <a:gd name="T2" fmla="*/ 29 w 50"/>
                <a:gd name="T3" fmla="*/ 41 h 43"/>
                <a:gd name="T4" fmla="*/ 43 w 50"/>
                <a:gd name="T5" fmla="*/ 28 h 43"/>
                <a:gd name="T6" fmla="*/ 28 w 50"/>
                <a:gd name="T7" fmla="*/ 1 h 43"/>
                <a:gd name="T8" fmla="*/ 1 w 50"/>
                <a:gd name="T9" fmla="*/ 26 h 43"/>
                <a:gd name="T10" fmla="*/ 6 w 50"/>
                <a:gd name="T11" fmla="*/ 37 h 43"/>
                <a:gd name="T12" fmla="*/ 30 w 50"/>
                <a:gd name="T13" fmla="*/ 25 h 43"/>
                <a:gd name="T14" fmla="*/ 28 w 50"/>
                <a:gd name="T15" fmla="*/ 19 h 43"/>
                <a:gd name="T16" fmla="*/ 16 w 50"/>
                <a:gd name="T17" fmla="*/ 27 h 43"/>
                <a:gd name="T18" fmla="*/ 9 w 50"/>
                <a:gd name="T19" fmla="*/ 30 h 43"/>
                <a:gd name="T20" fmla="*/ 7 w 50"/>
                <a:gd name="T21" fmla="*/ 25 h 43"/>
                <a:gd name="T22" fmla="*/ 23 w 50"/>
                <a:gd name="T23" fmla="*/ 9 h 43"/>
                <a:gd name="T24" fmla="*/ 39 w 50"/>
                <a:gd name="T25" fmla="*/ 20 h 43"/>
                <a:gd name="T26" fmla="*/ 33 w 50"/>
                <a:gd name="T27" fmla="*/ 32 h 43"/>
                <a:gd name="T28" fmla="*/ 19 w 50"/>
                <a:gd name="T29" fmla="*/ 27 h 43"/>
                <a:gd name="T30" fmla="*/ 13 w 50"/>
                <a:gd name="T31" fmla="*/ 3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0" h="43">
                  <a:moveTo>
                    <a:pt x="13" y="33"/>
                  </a:moveTo>
                  <a:cubicBezTo>
                    <a:pt x="17" y="37"/>
                    <a:pt x="23" y="43"/>
                    <a:pt x="29" y="41"/>
                  </a:cubicBezTo>
                  <a:cubicBezTo>
                    <a:pt x="36" y="40"/>
                    <a:pt x="40" y="34"/>
                    <a:pt x="43" y="28"/>
                  </a:cubicBezTo>
                  <a:cubicBezTo>
                    <a:pt x="50" y="15"/>
                    <a:pt x="43" y="0"/>
                    <a:pt x="28" y="1"/>
                  </a:cubicBezTo>
                  <a:cubicBezTo>
                    <a:pt x="15" y="2"/>
                    <a:pt x="3" y="14"/>
                    <a:pt x="1" y="26"/>
                  </a:cubicBezTo>
                  <a:cubicBezTo>
                    <a:pt x="0" y="30"/>
                    <a:pt x="1" y="37"/>
                    <a:pt x="6" y="37"/>
                  </a:cubicBezTo>
                  <a:cubicBezTo>
                    <a:pt x="15" y="38"/>
                    <a:pt x="23" y="30"/>
                    <a:pt x="30" y="25"/>
                  </a:cubicBezTo>
                  <a:cubicBezTo>
                    <a:pt x="34" y="23"/>
                    <a:pt x="33" y="16"/>
                    <a:pt x="28" y="19"/>
                  </a:cubicBezTo>
                  <a:cubicBezTo>
                    <a:pt x="24" y="22"/>
                    <a:pt x="21" y="25"/>
                    <a:pt x="16" y="27"/>
                  </a:cubicBezTo>
                  <a:cubicBezTo>
                    <a:pt x="14" y="28"/>
                    <a:pt x="11" y="29"/>
                    <a:pt x="9" y="30"/>
                  </a:cubicBezTo>
                  <a:cubicBezTo>
                    <a:pt x="7" y="30"/>
                    <a:pt x="7" y="25"/>
                    <a:pt x="7" y="25"/>
                  </a:cubicBezTo>
                  <a:cubicBezTo>
                    <a:pt x="9" y="18"/>
                    <a:pt x="16" y="12"/>
                    <a:pt x="23" y="9"/>
                  </a:cubicBezTo>
                  <a:cubicBezTo>
                    <a:pt x="31" y="6"/>
                    <a:pt x="39" y="11"/>
                    <a:pt x="39" y="20"/>
                  </a:cubicBezTo>
                  <a:cubicBezTo>
                    <a:pt x="39" y="24"/>
                    <a:pt x="37" y="29"/>
                    <a:pt x="33" y="32"/>
                  </a:cubicBezTo>
                  <a:cubicBezTo>
                    <a:pt x="28" y="37"/>
                    <a:pt x="22" y="31"/>
                    <a:pt x="19" y="27"/>
                  </a:cubicBezTo>
                  <a:cubicBezTo>
                    <a:pt x="16" y="24"/>
                    <a:pt x="11" y="30"/>
                    <a:pt x="13" y="33"/>
                  </a:cubicBezTo>
                  <a:close/>
                </a:path>
              </a:pathLst>
            </a:custGeom>
            <a:grpFill/>
            <a:ln>
              <a:solidFill>
                <a:schemeClr val="accent2"/>
              </a:solidFill>
            </a:ln>
            <a:extLst/>
          </p:spPr>
          <p:txBody>
            <a:bodyPr vert="horz" wrap="square" lIns="121882" tIns="60941" rIns="121882" bIns="60941" numCol="1" anchor="t" anchorCtr="0" compatLnSpc="1">
              <a:prstTxWarp prst="textNoShape">
                <a:avLst/>
              </a:prstTxWarp>
            </a:bodyPr>
            <a:lstStyle/>
            <a:p>
              <a:endParaRPr lang="zh-CN" altLang="en-US" sz="2399" dirty="0">
                <a:latin typeface="微软雅黑" panose="020B0503020204020204" pitchFamily="34" charset="-122"/>
                <a:ea typeface="微软雅黑" panose="020B0503020204020204" pitchFamily="34" charset="-122"/>
              </a:endParaRPr>
            </a:p>
          </p:txBody>
        </p:sp>
        <p:sp>
          <p:nvSpPr>
            <p:cNvPr id="34" name="Freeform 11"/>
            <p:cNvSpPr>
              <a:spLocks/>
            </p:cNvSpPr>
            <p:nvPr/>
          </p:nvSpPr>
          <p:spPr bwMode="auto">
            <a:xfrm>
              <a:off x="3997" y="2148"/>
              <a:ext cx="269" cy="143"/>
            </a:xfrm>
            <a:custGeom>
              <a:avLst/>
              <a:gdLst>
                <a:gd name="T0" fmla="*/ 4 w 113"/>
                <a:gd name="T1" fmla="*/ 49 h 60"/>
                <a:gd name="T2" fmla="*/ 12 w 113"/>
                <a:gd name="T3" fmla="*/ 48 h 60"/>
                <a:gd name="T4" fmla="*/ 40 w 113"/>
                <a:gd name="T5" fmla="*/ 54 h 60"/>
                <a:gd name="T6" fmla="*/ 107 w 113"/>
                <a:gd name="T7" fmla="*/ 60 h 60"/>
                <a:gd name="T8" fmla="*/ 110 w 113"/>
                <a:gd name="T9" fmla="*/ 53 h 60"/>
                <a:gd name="T10" fmla="*/ 72 w 113"/>
                <a:gd name="T11" fmla="*/ 34 h 60"/>
                <a:gd name="T12" fmla="*/ 39 w 113"/>
                <a:gd name="T13" fmla="*/ 11 h 60"/>
                <a:gd name="T14" fmla="*/ 14 w 113"/>
                <a:gd name="T15" fmla="*/ 13 h 60"/>
                <a:gd name="T16" fmla="*/ 33 w 113"/>
                <a:gd name="T17" fmla="*/ 6 h 60"/>
                <a:gd name="T18" fmla="*/ 28 w 113"/>
                <a:gd name="T19" fmla="*/ 12 h 60"/>
                <a:gd name="T20" fmla="*/ 38 w 113"/>
                <a:gd name="T21" fmla="*/ 24 h 60"/>
                <a:gd name="T22" fmla="*/ 57 w 113"/>
                <a:gd name="T23" fmla="*/ 35 h 60"/>
                <a:gd name="T24" fmla="*/ 106 w 113"/>
                <a:gd name="T25" fmla="*/ 60 h 60"/>
                <a:gd name="T26" fmla="*/ 109 w 113"/>
                <a:gd name="T27" fmla="*/ 53 h 60"/>
                <a:gd name="T28" fmla="*/ 37 w 113"/>
                <a:gd name="T29" fmla="*/ 45 h 60"/>
                <a:gd name="T30" fmla="*/ 12 w 113"/>
                <a:gd name="T31" fmla="*/ 40 h 60"/>
                <a:gd name="T32" fmla="*/ 6 w 113"/>
                <a:gd name="T33" fmla="*/ 41 h 60"/>
                <a:gd name="T34" fmla="*/ 4 w 113"/>
                <a:gd name="T35" fmla="*/ 49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3" h="60">
                  <a:moveTo>
                    <a:pt x="4" y="49"/>
                  </a:moveTo>
                  <a:cubicBezTo>
                    <a:pt x="8" y="49"/>
                    <a:pt x="7" y="47"/>
                    <a:pt x="12" y="48"/>
                  </a:cubicBezTo>
                  <a:cubicBezTo>
                    <a:pt x="21" y="50"/>
                    <a:pt x="31" y="52"/>
                    <a:pt x="40" y="54"/>
                  </a:cubicBezTo>
                  <a:cubicBezTo>
                    <a:pt x="61" y="59"/>
                    <a:pt x="86" y="60"/>
                    <a:pt x="107" y="60"/>
                  </a:cubicBezTo>
                  <a:cubicBezTo>
                    <a:pt x="110" y="60"/>
                    <a:pt x="113" y="55"/>
                    <a:pt x="110" y="53"/>
                  </a:cubicBezTo>
                  <a:cubicBezTo>
                    <a:pt x="99" y="44"/>
                    <a:pt x="85" y="41"/>
                    <a:pt x="72" y="34"/>
                  </a:cubicBezTo>
                  <a:cubicBezTo>
                    <a:pt x="61" y="29"/>
                    <a:pt x="44" y="22"/>
                    <a:pt x="39" y="11"/>
                  </a:cubicBezTo>
                  <a:cubicBezTo>
                    <a:pt x="34" y="0"/>
                    <a:pt x="18" y="1"/>
                    <a:pt x="14" y="13"/>
                  </a:cubicBezTo>
                  <a:cubicBezTo>
                    <a:pt x="4" y="43"/>
                    <a:pt x="56" y="21"/>
                    <a:pt x="33" y="6"/>
                  </a:cubicBezTo>
                  <a:cubicBezTo>
                    <a:pt x="30" y="4"/>
                    <a:pt x="25" y="10"/>
                    <a:pt x="28" y="12"/>
                  </a:cubicBezTo>
                  <a:cubicBezTo>
                    <a:pt x="33" y="16"/>
                    <a:pt x="34" y="22"/>
                    <a:pt x="38" y="24"/>
                  </a:cubicBezTo>
                  <a:cubicBezTo>
                    <a:pt x="45" y="28"/>
                    <a:pt x="51" y="31"/>
                    <a:pt x="57" y="35"/>
                  </a:cubicBezTo>
                  <a:cubicBezTo>
                    <a:pt x="72" y="44"/>
                    <a:pt x="92" y="49"/>
                    <a:pt x="106" y="60"/>
                  </a:cubicBezTo>
                  <a:cubicBezTo>
                    <a:pt x="107" y="58"/>
                    <a:pt x="108" y="55"/>
                    <a:pt x="109" y="53"/>
                  </a:cubicBezTo>
                  <a:cubicBezTo>
                    <a:pt x="86" y="52"/>
                    <a:pt x="60" y="50"/>
                    <a:pt x="37" y="45"/>
                  </a:cubicBezTo>
                  <a:cubicBezTo>
                    <a:pt x="29" y="43"/>
                    <a:pt x="20" y="42"/>
                    <a:pt x="12" y="40"/>
                  </a:cubicBezTo>
                  <a:cubicBezTo>
                    <a:pt x="10" y="40"/>
                    <a:pt x="4" y="41"/>
                    <a:pt x="6" y="41"/>
                  </a:cubicBezTo>
                  <a:cubicBezTo>
                    <a:pt x="2" y="41"/>
                    <a:pt x="0" y="49"/>
                    <a:pt x="4" y="49"/>
                  </a:cubicBezTo>
                  <a:close/>
                </a:path>
              </a:pathLst>
            </a:custGeom>
            <a:grpFill/>
            <a:ln>
              <a:solidFill>
                <a:schemeClr val="accent2"/>
              </a:solidFill>
            </a:ln>
            <a:extLst/>
          </p:spPr>
          <p:txBody>
            <a:bodyPr vert="horz" wrap="square" lIns="121882" tIns="60941" rIns="121882" bIns="60941" numCol="1" anchor="t" anchorCtr="0" compatLnSpc="1">
              <a:prstTxWarp prst="textNoShape">
                <a:avLst/>
              </a:prstTxWarp>
            </a:bodyPr>
            <a:lstStyle/>
            <a:p>
              <a:endParaRPr lang="zh-CN" altLang="en-US" sz="2399" dirty="0">
                <a:latin typeface="微软雅黑" panose="020B0503020204020204" pitchFamily="34" charset="-122"/>
                <a:ea typeface="微软雅黑" panose="020B0503020204020204" pitchFamily="34" charset="-122"/>
              </a:endParaRPr>
            </a:p>
          </p:txBody>
        </p:sp>
        <p:sp>
          <p:nvSpPr>
            <p:cNvPr id="35" name="Freeform 12"/>
            <p:cNvSpPr>
              <a:spLocks/>
            </p:cNvSpPr>
            <p:nvPr/>
          </p:nvSpPr>
          <p:spPr bwMode="auto">
            <a:xfrm>
              <a:off x="3588" y="1951"/>
              <a:ext cx="464" cy="216"/>
            </a:xfrm>
            <a:custGeom>
              <a:avLst/>
              <a:gdLst>
                <a:gd name="T0" fmla="*/ 188 w 195"/>
                <a:gd name="T1" fmla="*/ 91 h 91"/>
                <a:gd name="T2" fmla="*/ 189 w 195"/>
                <a:gd name="T3" fmla="*/ 91 h 91"/>
                <a:gd name="T4" fmla="*/ 192 w 195"/>
                <a:gd name="T5" fmla="*/ 84 h 91"/>
                <a:gd name="T6" fmla="*/ 95 w 195"/>
                <a:gd name="T7" fmla="*/ 40 h 91"/>
                <a:gd name="T8" fmla="*/ 8 w 195"/>
                <a:gd name="T9" fmla="*/ 2 h 91"/>
                <a:gd name="T10" fmla="*/ 3 w 195"/>
                <a:gd name="T11" fmla="*/ 9 h 91"/>
                <a:gd name="T12" fmla="*/ 90 w 195"/>
                <a:gd name="T13" fmla="*/ 46 h 91"/>
                <a:gd name="T14" fmla="*/ 188 w 195"/>
                <a:gd name="T15" fmla="*/ 91 h 91"/>
                <a:gd name="T16" fmla="*/ 191 w 195"/>
                <a:gd name="T17" fmla="*/ 84 h 91"/>
                <a:gd name="T18" fmla="*/ 189 w 195"/>
                <a:gd name="T19" fmla="*/ 84 h 91"/>
                <a:gd name="T20" fmla="*/ 188 w 195"/>
                <a:gd name="T21" fmla="*/ 91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5" h="91">
                  <a:moveTo>
                    <a:pt x="188" y="91"/>
                  </a:moveTo>
                  <a:cubicBezTo>
                    <a:pt x="188" y="91"/>
                    <a:pt x="189" y="91"/>
                    <a:pt x="189" y="91"/>
                  </a:cubicBezTo>
                  <a:cubicBezTo>
                    <a:pt x="192" y="91"/>
                    <a:pt x="195" y="86"/>
                    <a:pt x="192" y="84"/>
                  </a:cubicBezTo>
                  <a:cubicBezTo>
                    <a:pt x="160" y="69"/>
                    <a:pt x="127" y="55"/>
                    <a:pt x="95" y="40"/>
                  </a:cubicBezTo>
                  <a:cubicBezTo>
                    <a:pt x="67" y="26"/>
                    <a:pt x="34" y="19"/>
                    <a:pt x="8" y="2"/>
                  </a:cubicBezTo>
                  <a:cubicBezTo>
                    <a:pt x="5" y="0"/>
                    <a:pt x="0" y="6"/>
                    <a:pt x="3" y="9"/>
                  </a:cubicBezTo>
                  <a:cubicBezTo>
                    <a:pt x="30" y="26"/>
                    <a:pt x="62" y="32"/>
                    <a:pt x="90" y="46"/>
                  </a:cubicBezTo>
                  <a:cubicBezTo>
                    <a:pt x="122" y="62"/>
                    <a:pt x="155" y="76"/>
                    <a:pt x="188" y="91"/>
                  </a:cubicBezTo>
                  <a:cubicBezTo>
                    <a:pt x="189" y="89"/>
                    <a:pt x="190" y="86"/>
                    <a:pt x="191" y="84"/>
                  </a:cubicBezTo>
                  <a:cubicBezTo>
                    <a:pt x="190" y="84"/>
                    <a:pt x="190" y="84"/>
                    <a:pt x="189" y="84"/>
                  </a:cubicBezTo>
                  <a:cubicBezTo>
                    <a:pt x="186" y="84"/>
                    <a:pt x="183" y="91"/>
                    <a:pt x="188" y="91"/>
                  </a:cubicBezTo>
                  <a:close/>
                </a:path>
              </a:pathLst>
            </a:custGeom>
            <a:grpFill/>
            <a:ln>
              <a:solidFill>
                <a:schemeClr val="accent2"/>
              </a:solidFill>
            </a:ln>
            <a:extLst/>
          </p:spPr>
          <p:txBody>
            <a:bodyPr vert="horz" wrap="square" lIns="121882" tIns="60941" rIns="121882" bIns="60941" numCol="1" anchor="t" anchorCtr="0" compatLnSpc="1">
              <a:prstTxWarp prst="textNoShape">
                <a:avLst/>
              </a:prstTxWarp>
            </a:bodyPr>
            <a:lstStyle/>
            <a:p>
              <a:endParaRPr lang="zh-CN" altLang="en-US" sz="2399" dirty="0">
                <a:latin typeface="微软雅黑" panose="020B0503020204020204" pitchFamily="34" charset="-122"/>
                <a:ea typeface="微软雅黑" panose="020B0503020204020204" pitchFamily="34" charset="-122"/>
              </a:endParaRPr>
            </a:p>
          </p:txBody>
        </p:sp>
        <p:sp>
          <p:nvSpPr>
            <p:cNvPr id="36" name="Freeform 13"/>
            <p:cNvSpPr>
              <a:spLocks/>
            </p:cNvSpPr>
            <p:nvPr/>
          </p:nvSpPr>
          <p:spPr bwMode="auto">
            <a:xfrm>
              <a:off x="3388" y="1860"/>
              <a:ext cx="161" cy="86"/>
            </a:xfrm>
            <a:custGeom>
              <a:avLst/>
              <a:gdLst>
                <a:gd name="T0" fmla="*/ 64 w 68"/>
                <a:gd name="T1" fmla="*/ 27 h 36"/>
                <a:gd name="T2" fmla="*/ 7 w 68"/>
                <a:gd name="T3" fmla="*/ 2 h 36"/>
                <a:gd name="T4" fmla="*/ 3 w 68"/>
                <a:gd name="T5" fmla="*/ 9 h 36"/>
                <a:gd name="T6" fmla="*/ 28 w 68"/>
                <a:gd name="T7" fmla="*/ 33 h 36"/>
                <a:gd name="T8" fmla="*/ 35 w 68"/>
                <a:gd name="T9" fmla="*/ 28 h 36"/>
                <a:gd name="T10" fmla="*/ 7 w 68"/>
                <a:gd name="T11" fmla="*/ 4 h 36"/>
                <a:gd name="T12" fmla="*/ 3 w 68"/>
                <a:gd name="T13" fmla="*/ 11 h 36"/>
                <a:gd name="T14" fmla="*/ 26 w 68"/>
                <a:gd name="T15" fmla="*/ 17 h 36"/>
                <a:gd name="T16" fmla="*/ 52 w 68"/>
                <a:gd name="T17" fmla="*/ 17 h 36"/>
                <a:gd name="T18" fmla="*/ 53 w 68"/>
                <a:gd name="T19" fmla="*/ 9 h 36"/>
                <a:gd name="T20" fmla="*/ 31 w 68"/>
                <a:gd name="T21" fmla="*/ 9 h 36"/>
                <a:gd name="T22" fmla="*/ 7 w 68"/>
                <a:gd name="T23" fmla="*/ 4 h 36"/>
                <a:gd name="T24" fmla="*/ 3 w 68"/>
                <a:gd name="T25" fmla="*/ 11 h 36"/>
                <a:gd name="T26" fmla="*/ 29 w 68"/>
                <a:gd name="T27" fmla="*/ 33 h 36"/>
                <a:gd name="T28" fmla="*/ 35 w 68"/>
                <a:gd name="T29" fmla="*/ 29 h 36"/>
                <a:gd name="T30" fmla="*/ 7 w 68"/>
                <a:gd name="T31" fmla="*/ 1 h 36"/>
                <a:gd name="T32" fmla="*/ 3 w 68"/>
                <a:gd name="T33" fmla="*/ 8 h 36"/>
                <a:gd name="T34" fmla="*/ 59 w 68"/>
                <a:gd name="T35" fmla="*/ 34 h 36"/>
                <a:gd name="T36" fmla="*/ 64 w 68"/>
                <a:gd name="T37" fmla="*/ 27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8" h="36">
                  <a:moveTo>
                    <a:pt x="64" y="27"/>
                  </a:moveTo>
                  <a:cubicBezTo>
                    <a:pt x="45" y="18"/>
                    <a:pt x="26" y="11"/>
                    <a:pt x="7" y="2"/>
                  </a:cubicBezTo>
                  <a:cubicBezTo>
                    <a:pt x="6" y="4"/>
                    <a:pt x="5" y="6"/>
                    <a:pt x="3" y="9"/>
                  </a:cubicBezTo>
                  <a:cubicBezTo>
                    <a:pt x="12" y="12"/>
                    <a:pt x="26" y="23"/>
                    <a:pt x="28" y="33"/>
                  </a:cubicBezTo>
                  <a:cubicBezTo>
                    <a:pt x="30" y="31"/>
                    <a:pt x="32" y="29"/>
                    <a:pt x="35" y="28"/>
                  </a:cubicBezTo>
                  <a:cubicBezTo>
                    <a:pt x="26" y="19"/>
                    <a:pt x="17" y="12"/>
                    <a:pt x="7" y="4"/>
                  </a:cubicBezTo>
                  <a:cubicBezTo>
                    <a:pt x="6" y="6"/>
                    <a:pt x="5" y="9"/>
                    <a:pt x="3" y="11"/>
                  </a:cubicBezTo>
                  <a:cubicBezTo>
                    <a:pt x="11" y="12"/>
                    <a:pt x="18" y="16"/>
                    <a:pt x="26" y="17"/>
                  </a:cubicBezTo>
                  <a:cubicBezTo>
                    <a:pt x="34" y="18"/>
                    <a:pt x="43" y="17"/>
                    <a:pt x="52" y="17"/>
                  </a:cubicBezTo>
                  <a:cubicBezTo>
                    <a:pt x="55" y="17"/>
                    <a:pt x="58" y="9"/>
                    <a:pt x="53" y="9"/>
                  </a:cubicBezTo>
                  <a:cubicBezTo>
                    <a:pt x="46" y="9"/>
                    <a:pt x="39" y="9"/>
                    <a:pt x="31" y="9"/>
                  </a:cubicBezTo>
                  <a:cubicBezTo>
                    <a:pt x="23" y="9"/>
                    <a:pt x="15" y="5"/>
                    <a:pt x="7" y="4"/>
                  </a:cubicBezTo>
                  <a:cubicBezTo>
                    <a:pt x="3" y="3"/>
                    <a:pt x="0" y="8"/>
                    <a:pt x="3" y="11"/>
                  </a:cubicBezTo>
                  <a:cubicBezTo>
                    <a:pt x="12" y="18"/>
                    <a:pt x="21" y="25"/>
                    <a:pt x="29" y="33"/>
                  </a:cubicBezTo>
                  <a:cubicBezTo>
                    <a:pt x="31" y="36"/>
                    <a:pt x="36" y="32"/>
                    <a:pt x="35" y="29"/>
                  </a:cubicBezTo>
                  <a:cubicBezTo>
                    <a:pt x="32" y="17"/>
                    <a:pt x="17" y="6"/>
                    <a:pt x="7" y="1"/>
                  </a:cubicBezTo>
                  <a:cubicBezTo>
                    <a:pt x="3" y="0"/>
                    <a:pt x="0" y="7"/>
                    <a:pt x="3" y="8"/>
                  </a:cubicBezTo>
                  <a:cubicBezTo>
                    <a:pt x="21" y="17"/>
                    <a:pt x="41" y="25"/>
                    <a:pt x="59" y="34"/>
                  </a:cubicBezTo>
                  <a:cubicBezTo>
                    <a:pt x="63" y="36"/>
                    <a:pt x="68" y="29"/>
                    <a:pt x="64" y="27"/>
                  </a:cubicBezTo>
                  <a:close/>
                </a:path>
              </a:pathLst>
            </a:custGeom>
            <a:grpFill/>
            <a:ln>
              <a:solidFill>
                <a:schemeClr val="accent2"/>
              </a:solidFill>
            </a:ln>
            <a:extLst/>
          </p:spPr>
          <p:txBody>
            <a:bodyPr vert="horz" wrap="square" lIns="121882" tIns="60941" rIns="121882" bIns="60941" numCol="1" anchor="t" anchorCtr="0" compatLnSpc="1">
              <a:prstTxWarp prst="textNoShape">
                <a:avLst/>
              </a:prstTxWarp>
            </a:bodyPr>
            <a:lstStyle/>
            <a:p>
              <a:endParaRPr lang="zh-CN" altLang="en-US" sz="2399" dirty="0">
                <a:latin typeface="微软雅黑" panose="020B0503020204020204" pitchFamily="34" charset="-122"/>
                <a:ea typeface="微软雅黑" panose="020B0503020204020204" pitchFamily="34" charset="-122"/>
              </a:endParaRPr>
            </a:p>
          </p:txBody>
        </p:sp>
        <p:sp>
          <p:nvSpPr>
            <p:cNvPr id="37" name="Freeform 14"/>
            <p:cNvSpPr>
              <a:spLocks/>
            </p:cNvSpPr>
            <p:nvPr/>
          </p:nvSpPr>
          <p:spPr bwMode="auto">
            <a:xfrm>
              <a:off x="3583" y="1644"/>
              <a:ext cx="321" cy="290"/>
            </a:xfrm>
            <a:custGeom>
              <a:avLst/>
              <a:gdLst>
                <a:gd name="T0" fmla="*/ 8 w 135"/>
                <a:gd name="T1" fmla="*/ 118 h 122"/>
                <a:gd name="T2" fmla="*/ 58 w 135"/>
                <a:gd name="T3" fmla="*/ 52 h 122"/>
                <a:gd name="T4" fmla="*/ 132 w 135"/>
                <a:gd name="T5" fmla="*/ 8 h 122"/>
                <a:gd name="T6" fmla="*/ 135 w 135"/>
                <a:gd name="T7" fmla="*/ 3 h 122"/>
                <a:gd name="T8" fmla="*/ 135 w 135"/>
                <a:gd name="T9" fmla="*/ 3 h 122"/>
                <a:gd name="T10" fmla="*/ 130 w 135"/>
                <a:gd name="T11" fmla="*/ 1 h 122"/>
                <a:gd name="T12" fmla="*/ 129 w 135"/>
                <a:gd name="T13" fmla="*/ 2 h 122"/>
                <a:gd name="T14" fmla="*/ 133 w 135"/>
                <a:gd name="T15" fmla="*/ 7 h 122"/>
                <a:gd name="T16" fmla="*/ 133 w 135"/>
                <a:gd name="T17" fmla="*/ 6 h 122"/>
                <a:gd name="T18" fmla="*/ 128 w 135"/>
                <a:gd name="T19" fmla="*/ 5 h 122"/>
                <a:gd name="T20" fmla="*/ 92 w 135"/>
                <a:gd name="T21" fmla="*/ 18 h 122"/>
                <a:gd name="T22" fmla="*/ 57 w 135"/>
                <a:gd name="T23" fmla="*/ 43 h 122"/>
                <a:gd name="T24" fmla="*/ 2 w 135"/>
                <a:gd name="T25" fmla="*/ 116 h 122"/>
                <a:gd name="T26" fmla="*/ 8 w 135"/>
                <a:gd name="T27" fmla="*/ 118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5" h="122">
                  <a:moveTo>
                    <a:pt x="8" y="118"/>
                  </a:moveTo>
                  <a:cubicBezTo>
                    <a:pt x="21" y="93"/>
                    <a:pt x="41" y="73"/>
                    <a:pt x="58" y="52"/>
                  </a:cubicBezTo>
                  <a:cubicBezTo>
                    <a:pt x="78" y="26"/>
                    <a:pt x="106" y="23"/>
                    <a:pt x="132" y="8"/>
                  </a:cubicBezTo>
                  <a:cubicBezTo>
                    <a:pt x="134" y="7"/>
                    <a:pt x="135" y="5"/>
                    <a:pt x="135" y="3"/>
                  </a:cubicBezTo>
                  <a:cubicBezTo>
                    <a:pt x="135" y="3"/>
                    <a:pt x="135" y="3"/>
                    <a:pt x="135" y="3"/>
                  </a:cubicBezTo>
                  <a:cubicBezTo>
                    <a:pt x="135" y="0"/>
                    <a:pt x="132" y="0"/>
                    <a:pt x="130" y="1"/>
                  </a:cubicBezTo>
                  <a:cubicBezTo>
                    <a:pt x="130" y="2"/>
                    <a:pt x="129" y="2"/>
                    <a:pt x="129" y="2"/>
                  </a:cubicBezTo>
                  <a:cubicBezTo>
                    <a:pt x="126" y="5"/>
                    <a:pt x="129" y="11"/>
                    <a:pt x="133" y="7"/>
                  </a:cubicBezTo>
                  <a:cubicBezTo>
                    <a:pt x="133" y="7"/>
                    <a:pt x="133" y="7"/>
                    <a:pt x="133" y="6"/>
                  </a:cubicBezTo>
                  <a:cubicBezTo>
                    <a:pt x="132" y="6"/>
                    <a:pt x="130" y="6"/>
                    <a:pt x="128" y="5"/>
                  </a:cubicBezTo>
                  <a:cubicBezTo>
                    <a:pt x="128" y="4"/>
                    <a:pt x="97" y="15"/>
                    <a:pt x="92" y="18"/>
                  </a:cubicBezTo>
                  <a:cubicBezTo>
                    <a:pt x="79" y="24"/>
                    <a:pt x="67" y="32"/>
                    <a:pt x="57" y="43"/>
                  </a:cubicBezTo>
                  <a:cubicBezTo>
                    <a:pt x="38" y="66"/>
                    <a:pt x="16" y="89"/>
                    <a:pt x="2" y="116"/>
                  </a:cubicBezTo>
                  <a:cubicBezTo>
                    <a:pt x="0" y="121"/>
                    <a:pt x="6" y="122"/>
                    <a:pt x="8" y="118"/>
                  </a:cubicBezTo>
                  <a:close/>
                </a:path>
              </a:pathLst>
            </a:custGeom>
            <a:grpFill/>
            <a:ln>
              <a:solidFill>
                <a:schemeClr val="accent2"/>
              </a:solidFill>
            </a:ln>
            <a:extLst/>
          </p:spPr>
          <p:txBody>
            <a:bodyPr vert="horz" wrap="square" lIns="121882" tIns="60941" rIns="121882" bIns="60941" numCol="1" anchor="t" anchorCtr="0" compatLnSpc="1">
              <a:prstTxWarp prst="textNoShape">
                <a:avLst/>
              </a:prstTxWarp>
            </a:bodyPr>
            <a:lstStyle/>
            <a:p>
              <a:endParaRPr lang="zh-CN" altLang="en-US" sz="2399" dirty="0">
                <a:latin typeface="微软雅黑" panose="020B0503020204020204" pitchFamily="34" charset="-122"/>
                <a:ea typeface="微软雅黑" panose="020B0503020204020204" pitchFamily="34" charset="-122"/>
              </a:endParaRPr>
            </a:p>
          </p:txBody>
        </p:sp>
        <p:sp>
          <p:nvSpPr>
            <p:cNvPr id="38" name="Freeform 15"/>
            <p:cNvSpPr>
              <a:spLocks/>
            </p:cNvSpPr>
            <p:nvPr/>
          </p:nvSpPr>
          <p:spPr bwMode="auto">
            <a:xfrm>
              <a:off x="3599" y="1658"/>
              <a:ext cx="284" cy="297"/>
            </a:xfrm>
            <a:custGeom>
              <a:avLst/>
              <a:gdLst>
                <a:gd name="T0" fmla="*/ 7 w 119"/>
                <a:gd name="T1" fmla="*/ 122 h 125"/>
                <a:gd name="T2" fmla="*/ 33 w 119"/>
                <a:gd name="T3" fmla="*/ 80 h 125"/>
                <a:gd name="T4" fmla="*/ 65 w 119"/>
                <a:gd name="T5" fmla="*/ 38 h 125"/>
                <a:gd name="T6" fmla="*/ 114 w 119"/>
                <a:gd name="T7" fmla="*/ 9 h 125"/>
                <a:gd name="T8" fmla="*/ 114 w 119"/>
                <a:gd name="T9" fmla="*/ 2 h 125"/>
                <a:gd name="T10" fmla="*/ 42 w 119"/>
                <a:gd name="T11" fmla="*/ 57 h 125"/>
                <a:gd name="T12" fmla="*/ 20 w 119"/>
                <a:gd name="T13" fmla="*/ 90 h 125"/>
                <a:gd name="T14" fmla="*/ 3 w 119"/>
                <a:gd name="T15" fmla="*/ 117 h 125"/>
                <a:gd name="T16" fmla="*/ 7 w 119"/>
                <a:gd name="T17" fmla="*/ 122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9" h="125">
                  <a:moveTo>
                    <a:pt x="7" y="122"/>
                  </a:moveTo>
                  <a:cubicBezTo>
                    <a:pt x="18" y="110"/>
                    <a:pt x="23" y="93"/>
                    <a:pt x="33" y="80"/>
                  </a:cubicBezTo>
                  <a:cubicBezTo>
                    <a:pt x="44" y="66"/>
                    <a:pt x="52" y="51"/>
                    <a:pt x="65" y="38"/>
                  </a:cubicBezTo>
                  <a:cubicBezTo>
                    <a:pt x="78" y="25"/>
                    <a:pt x="98" y="16"/>
                    <a:pt x="114" y="9"/>
                  </a:cubicBezTo>
                  <a:cubicBezTo>
                    <a:pt x="118" y="7"/>
                    <a:pt x="119" y="0"/>
                    <a:pt x="114" y="2"/>
                  </a:cubicBezTo>
                  <a:cubicBezTo>
                    <a:pt x="85" y="15"/>
                    <a:pt x="58" y="29"/>
                    <a:pt x="42" y="57"/>
                  </a:cubicBezTo>
                  <a:cubicBezTo>
                    <a:pt x="36" y="68"/>
                    <a:pt x="26" y="78"/>
                    <a:pt x="20" y="90"/>
                  </a:cubicBezTo>
                  <a:cubicBezTo>
                    <a:pt x="15" y="98"/>
                    <a:pt x="11" y="109"/>
                    <a:pt x="3" y="117"/>
                  </a:cubicBezTo>
                  <a:cubicBezTo>
                    <a:pt x="0" y="120"/>
                    <a:pt x="3" y="125"/>
                    <a:pt x="7" y="122"/>
                  </a:cubicBezTo>
                  <a:close/>
                </a:path>
              </a:pathLst>
            </a:custGeom>
            <a:grpFill/>
            <a:ln>
              <a:solidFill>
                <a:schemeClr val="accent2"/>
              </a:solidFill>
            </a:ln>
            <a:extLst/>
          </p:spPr>
          <p:txBody>
            <a:bodyPr vert="horz" wrap="square" lIns="121882" tIns="60941" rIns="121882" bIns="60941" numCol="1" anchor="t" anchorCtr="0" compatLnSpc="1">
              <a:prstTxWarp prst="textNoShape">
                <a:avLst/>
              </a:prstTxWarp>
            </a:bodyPr>
            <a:lstStyle/>
            <a:p>
              <a:endParaRPr lang="zh-CN" altLang="en-US" sz="2399" dirty="0">
                <a:latin typeface="微软雅黑" panose="020B0503020204020204" pitchFamily="34" charset="-122"/>
                <a:ea typeface="微软雅黑" panose="020B0503020204020204" pitchFamily="34" charset="-122"/>
              </a:endParaRPr>
            </a:p>
          </p:txBody>
        </p:sp>
        <p:sp>
          <p:nvSpPr>
            <p:cNvPr id="39" name="Freeform 16"/>
            <p:cNvSpPr>
              <a:spLocks/>
            </p:cNvSpPr>
            <p:nvPr/>
          </p:nvSpPr>
          <p:spPr bwMode="auto">
            <a:xfrm>
              <a:off x="3457" y="1996"/>
              <a:ext cx="102" cy="323"/>
            </a:xfrm>
            <a:custGeom>
              <a:avLst/>
              <a:gdLst>
                <a:gd name="T0" fmla="*/ 35 w 43"/>
                <a:gd name="T1" fmla="*/ 5 h 136"/>
                <a:gd name="T2" fmla="*/ 11 w 43"/>
                <a:gd name="T3" fmla="*/ 69 h 136"/>
                <a:gd name="T4" fmla="*/ 6 w 43"/>
                <a:gd name="T5" fmla="*/ 94 h 136"/>
                <a:gd name="T6" fmla="*/ 3 w 43"/>
                <a:gd name="T7" fmla="*/ 127 h 136"/>
                <a:gd name="T8" fmla="*/ 5 w 43"/>
                <a:gd name="T9" fmla="*/ 133 h 136"/>
                <a:gd name="T10" fmla="*/ 12 w 43"/>
                <a:gd name="T11" fmla="*/ 121 h 136"/>
                <a:gd name="T12" fmla="*/ 15 w 43"/>
                <a:gd name="T13" fmla="*/ 77 h 136"/>
                <a:gd name="T14" fmla="*/ 27 w 43"/>
                <a:gd name="T15" fmla="*/ 39 h 136"/>
                <a:gd name="T16" fmla="*/ 41 w 43"/>
                <a:gd name="T17" fmla="*/ 5 h 136"/>
                <a:gd name="T18" fmla="*/ 35 w 43"/>
                <a:gd name="T19" fmla="*/ 5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136">
                  <a:moveTo>
                    <a:pt x="35" y="5"/>
                  </a:moveTo>
                  <a:cubicBezTo>
                    <a:pt x="29" y="27"/>
                    <a:pt x="16" y="47"/>
                    <a:pt x="11" y="69"/>
                  </a:cubicBezTo>
                  <a:cubicBezTo>
                    <a:pt x="9" y="78"/>
                    <a:pt x="6" y="85"/>
                    <a:pt x="6" y="94"/>
                  </a:cubicBezTo>
                  <a:cubicBezTo>
                    <a:pt x="5" y="100"/>
                    <a:pt x="8" y="124"/>
                    <a:pt x="3" y="127"/>
                  </a:cubicBezTo>
                  <a:cubicBezTo>
                    <a:pt x="0" y="129"/>
                    <a:pt x="1" y="136"/>
                    <a:pt x="5" y="133"/>
                  </a:cubicBezTo>
                  <a:cubicBezTo>
                    <a:pt x="10" y="130"/>
                    <a:pt x="12" y="127"/>
                    <a:pt x="12" y="121"/>
                  </a:cubicBezTo>
                  <a:cubicBezTo>
                    <a:pt x="12" y="108"/>
                    <a:pt x="10" y="91"/>
                    <a:pt x="15" y="77"/>
                  </a:cubicBezTo>
                  <a:cubicBezTo>
                    <a:pt x="19" y="65"/>
                    <a:pt x="22" y="52"/>
                    <a:pt x="27" y="39"/>
                  </a:cubicBezTo>
                  <a:cubicBezTo>
                    <a:pt x="31" y="28"/>
                    <a:pt x="38" y="16"/>
                    <a:pt x="41" y="5"/>
                  </a:cubicBezTo>
                  <a:cubicBezTo>
                    <a:pt x="43" y="0"/>
                    <a:pt x="36" y="1"/>
                    <a:pt x="35" y="5"/>
                  </a:cubicBezTo>
                  <a:close/>
                </a:path>
              </a:pathLst>
            </a:custGeom>
            <a:grpFill/>
            <a:ln>
              <a:solidFill>
                <a:schemeClr val="accent2"/>
              </a:solidFill>
            </a:ln>
            <a:extLst/>
          </p:spPr>
          <p:txBody>
            <a:bodyPr vert="horz" wrap="square" lIns="121882" tIns="60941" rIns="121882" bIns="60941" numCol="1" anchor="t" anchorCtr="0" compatLnSpc="1">
              <a:prstTxWarp prst="textNoShape">
                <a:avLst/>
              </a:prstTxWarp>
            </a:bodyPr>
            <a:lstStyle/>
            <a:p>
              <a:endParaRPr lang="zh-CN" altLang="en-US" sz="2399" dirty="0">
                <a:latin typeface="微软雅黑" panose="020B0503020204020204" pitchFamily="34" charset="-122"/>
                <a:ea typeface="微软雅黑" panose="020B0503020204020204" pitchFamily="34" charset="-122"/>
              </a:endParaRPr>
            </a:p>
          </p:txBody>
        </p:sp>
        <p:sp>
          <p:nvSpPr>
            <p:cNvPr id="40" name="Freeform 17"/>
            <p:cNvSpPr>
              <a:spLocks/>
            </p:cNvSpPr>
            <p:nvPr/>
          </p:nvSpPr>
          <p:spPr bwMode="auto">
            <a:xfrm>
              <a:off x="3466" y="1996"/>
              <a:ext cx="117" cy="307"/>
            </a:xfrm>
            <a:custGeom>
              <a:avLst/>
              <a:gdLst>
                <a:gd name="T0" fmla="*/ 41 w 49"/>
                <a:gd name="T1" fmla="*/ 4 h 129"/>
                <a:gd name="T2" fmla="*/ 14 w 49"/>
                <a:gd name="T3" fmla="*/ 76 h 129"/>
                <a:gd name="T4" fmla="*/ 1 w 49"/>
                <a:gd name="T5" fmla="*/ 123 h 129"/>
                <a:gd name="T6" fmla="*/ 7 w 49"/>
                <a:gd name="T7" fmla="*/ 124 h 129"/>
                <a:gd name="T8" fmla="*/ 19 w 49"/>
                <a:gd name="T9" fmla="*/ 80 h 129"/>
                <a:gd name="T10" fmla="*/ 28 w 49"/>
                <a:gd name="T11" fmla="*/ 49 h 129"/>
                <a:gd name="T12" fmla="*/ 47 w 49"/>
                <a:gd name="T13" fmla="*/ 5 h 129"/>
                <a:gd name="T14" fmla="*/ 41 w 49"/>
                <a:gd name="T15" fmla="*/ 4 h 1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 h="129">
                  <a:moveTo>
                    <a:pt x="41" y="4"/>
                  </a:moveTo>
                  <a:cubicBezTo>
                    <a:pt x="31" y="28"/>
                    <a:pt x="19" y="50"/>
                    <a:pt x="14" y="76"/>
                  </a:cubicBezTo>
                  <a:cubicBezTo>
                    <a:pt x="11" y="92"/>
                    <a:pt x="6" y="107"/>
                    <a:pt x="1" y="123"/>
                  </a:cubicBezTo>
                  <a:cubicBezTo>
                    <a:pt x="0" y="128"/>
                    <a:pt x="6" y="129"/>
                    <a:pt x="7" y="124"/>
                  </a:cubicBezTo>
                  <a:cubicBezTo>
                    <a:pt x="12" y="110"/>
                    <a:pt x="15" y="95"/>
                    <a:pt x="19" y="80"/>
                  </a:cubicBezTo>
                  <a:cubicBezTo>
                    <a:pt x="23" y="70"/>
                    <a:pt x="24" y="60"/>
                    <a:pt x="28" y="49"/>
                  </a:cubicBezTo>
                  <a:cubicBezTo>
                    <a:pt x="33" y="34"/>
                    <a:pt x="41" y="20"/>
                    <a:pt x="47" y="5"/>
                  </a:cubicBezTo>
                  <a:cubicBezTo>
                    <a:pt x="49" y="1"/>
                    <a:pt x="43" y="0"/>
                    <a:pt x="41" y="4"/>
                  </a:cubicBezTo>
                  <a:close/>
                </a:path>
              </a:pathLst>
            </a:custGeom>
            <a:grpFill/>
            <a:ln>
              <a:solidFill>
                <a:schemeClr val="accent2"/>
              </a:solidFill>
            </a:ln>
            <a:extLst/>
          </p:spPr>
          <p:txBody>
            <a:bodyPr vert="horz" wrap="square" lIns="121882" tIns="60941" rIns="121882" bIns="60941" numCol="1" anchor="t" anchorCtr="0" compatLnSpc="1">
              <a:prstTxWarp prst="textNoShape">
                <a:avLst/>
              </a:prstTxWarp>
            </a:bodyPr>
            <a:lstStyle/>
            <a:p>
              <a:endParaRPr lang="zh-CN" altLang="en-US" sz="2399" dirty="0">
                <a:latin typeface="微软雅黑" panose="020B0503020204020204" pitchFamily="34" charset="-122"/>
                <a:ea typeface="微软雅黑" panose="020B0503020204020204" pitchFamily="34" charset="-122"/>
              </a:endParaRPr>
            </a:p>
          </p:txBody>
        </p:sp>
        <p:sp>
          <p:nvSpPr>
            <p:cNvPr id="41" name="Freeform 18"/>
            <p:cNvSpPr>
              <a:spLocks/>
            </p:cNvSpPr>
            <p:nvPr/>
          </p:nvSpPr>
          <p:spPr bwMode="auto">
            <a:xfrm>
              <a:off x="3864" y="1653"/>
              <a:ext cx="174" cy="528"/>
            </a:xfrm>
            <a:custGeom>
              <a:avLst/>
              <a:gdLst>
                <a:gd name="T0" fmla="*/ 1 w 73"/>
                <a:gd name="T1" fmla="*/ 8 h 222"/>
                <a:gd name="T2" fmla="*/ 26 w 73"/>
                <a:gd name="T3" fmla="*/ 110 h 222"/>
                <a:gd name="T4" fmla="*/ 40 w 73"/>
                <a:gd name="T5" fmla="*/ 160 h 222"/>
                <a:gd name="T6" fmla="*/ 65 w 73"/>
                <a:gd name="T7" fmla="*/ 217 h 222"/>
                <a:gd name="T8" fmla="*/ 71 w 73"/>
                <a:gd name="T9" fmla="*/ 213 h 222"/>
                <a:gd name="T10" fmla="*/ 32 w 73"/>
                <a:gd name="T11" fmla="*/ 106 h 222"/>
                <a:gd name="T12" fmla="*/ 7 w 73"/>
                <a:gd name="T13" fmla="*/ 4 h 222"/>
                <a:gd name="T14" fmla="*/ 1 w 73"/>
                <a:gd name="T15" fmla="*/ 8 h 2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3" h="222">
                  <a:moveTo>
                    <a:pt x="1" y="8"/>
                  </a:moveTo>
                  <a:cubicBezTo>
                    <a:pt x="7" y="42"/>
                    <a:pt x="14" y="79"/>
                    <a:pt x="26" y="110"/>
                  </a:cubicBezTo>
                  <a:cubicBezTo>
                    <a:pt x="32" y="126"/>
                    <a:pt x="34" y="144"/>
                    <a:pt x="40" y="160"/>
                  </a:cubicBezTo>
                  <a:cubicBezTo>
                    <a:pt x="47" y="180"/>
                    <a:pt x="57" y="198"/>
                    <a:pt x="65" y="217"/>
                  </a:cubicBezTo>
                  <a:cubicBezTo>
                    <a:pt x="67" y="222"/>
                    <a:pt x="73" y="217"/>
                    <a:pt x="71" y="213"/>
                  </a:cubicBezTo>
                  <a:cubicBezTo>
                    <a:pt x="56" y="178"/>
                    <a:pt x="41" y="145"/>
                    <a:pt x="32" y="106"/>
                  </a:cubicBezTo>
                  <a:cubicBezTo>
                    <a:pt x="25" y="72"/>
                    <a:pt x="13" y="39"/>
                    <a:pt x="7" y="4"/>
                  </a:cubicBezTo>
                  <a:cubicBezTo>
                    <a:pt x="7" y="0"/>
                    <a:pt x="0" y="5"/>
                    <a:pt x="1" y="8"/>
                  </a:cubicBezTo>
                  <a:close/>
                </a:path>
              </a:pathLst>
            </a:custGeom>
            <a:grpFill/>
            <a:ln>
              <a:solidFill>
                <a:schemeClr val="accent2"/>
              </a:solidFill>
            </a:ln>
            <a:extLst/>
          </p:spPr>
          <p:txBody>
            <a:bodyPr vert="horz" wrap="square" lIns="121882" tIns="60941" rIns="121882" bIns="60941" numCol="1" anchor="t" anchorCtr="0" compatLnSpc="1">
              <a:prstTxWarp prst="textNoShape">
                <a:avLst/>
              </a:prstTxWarp>
            </a:bodyPr>
            <a:lstStyle/>
            <a:p>
              <a:endParaRPr lang="zh-CN" altLang="en-US" sz="2399" dirty="0">
                <a:latin typeface="微软雅黑" panose="020B0503020204020204" pitchFamily="34" charset="-122"/>
                <a:ea typeface="微软雅黑" panose="020B0503020204020204" pitchFamily="34" charset="-122"/>
              </a:endParaRPr>
            </a:p>
          </p:txBody>
        </p:sp>
        <p:sp>
          <p:nvSpPr>
            <p:cNvPr id="42" name="Freeform 19"/>
            <p:cNvSpPr>
              <a:spLocks/>
            </p:cNvSpPr>
            <p:nvPr/>
          </p:nvSpPr>
          <p:spPr bwMode="auto">
            <a:xfrm>
              <a:off x="3478" y="2146"/>
              <a:ext cx="569" cy="159"/>
            </a:xfrm>
            <a:custGeom>
              <a:avLst/>
              <a:gdLst>
                <a:gd name="T0" fmla="*/ 0 w 239"/>
                <a:gd name="T1" fmla="*/ 63 h 67"/>
                <a:gd name="T2" fmla="*/ 0 w 239"/>
                <a:gd name="T3" fmla="*/ 64 h 67"/>
                <a:gd name="T4" fmla="*/ 3 w 239"/>
                <a:gd name="T5" fmla="*/ 67 h 67"/>
                <a:gd name="T6" fmla="*/ 105 w 239"/>
                <a:gd name="T7" fmla="*/ 46 h 67"/>
                <a:gd name="T8" fmla="*/ 175 w 239"/>
                <a:gd name="T9" fmla="*/ 26 h 67"/>
                <a:gd name="T10" fmla="*/ 234 w 239"/>
                <a:gd name="T11" fmla="*/ 8 h 67"/>
                <a:gd name="T12" fmla="*/ 234 w 239"/>
                <a:gd name="T13" fmla="*/ 1 h 67"/>
                <a:gd name="T14" fmla="*/ 182 w 239"/>
                <a:gd name="T15" fmla="*/ 17 h 67"/>
                <a:gd name="T16" fmla="*/ 112 w 239"/>
                <a:gd name="T17" fmla="*/ 37 h 67"/>
                <a:gd name="T18" fmla="*/ 7 w 239"/>
                <a:gd name="T19" fmla="*/ 61 h 67"/>
                <a:gd name="T20" fmla="*/ 0 w 239"/>
                <a:gd name="T21" fmla="*/ 63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9" h="67">
                  <a:moveTo>
                    <a:pt x="0" y="63"/>
                  </a:moveTo>
                  <a:cubicBezTo>
                    <a:pt x="0" y="64"/>
                    <a:pt x="0" y="64"/>
                    <a:pt x="0" y="64"/>
                  </a:cubicBezTo>
                  <a:cubicBezTo>
                    <a:pt x="0" y="65"/>
                    <a:pt x="1" y="67"/>
                    <a:pt x="3" y="67"/>
                  </a:cubicBezTo>
                  <a:cubicBezTo>
                    <a:pt x="37" y="61"/>
                    <a:pt x="72" y="54"/>
                    <a:pt x="105" y="46"/>
                  </a:cubicBezTo>
                  <a:cubicBezTo>
                    <a:pt x="128" y="40"/>
                    <a:pt x="152" y="33"/>
                    <a:pt x="175" y="26"/>
                  </a:cubicBezTo>
                  <a:cubicBezTo>
                    <a:pt x="195" y="21"/>
                    <a:pt x="214" y="14"/>
                    <a:pt x="234" y="8"/>
                  </a:cubicBezTo>
                  <a:cubicBezTo>
                    <a:pt x="238" y="8"/>
                    <a:pt x="239" y="0"/>
                    <a:pt x="234" y="1"/>
                  </a:cubicBezTo>
                  <a:cubicBezTo>
                    <a:pt x="216" y="6"/>
                    <a:pt x="199" y="12"/>
                    <a:pt x="182" y="17"/>
                  </a:cubicBezTo>
                  <a:cubicBezTo>
                    <a:pt x="159" y="24"/>
                    <a:pt x="135" y="30"/>
                    <a:pt x="112" y="37"/>
                  </a:cubicBezTo>
                  <a:cubicBezTo>
                    <a:pt x="104" y="39"/>
                    <a:pt x="7" y="54"/>
                    <a:pt x="7" y="61"/>
                  </a:cubicBezTo>
                  <a:cubicBezTo>
                    <a:pt x="7" y="56"/>
                    <a:pt x="0" y="60"/>
                    <a:pt x="0" y="63"/>
                  </a:cubicBezTo>
                  <a:close/>
                </a:path>
              </a:pathLst>
            </a:custGeom>
            <a:grpFill/>
            <a:ln>
              <a:solidFill>
                <a:schemeClr val="accent2"/>
              </a:solidFill>
            </a:ln>
            <a:extLst/>
          </p:spPr>
          <p:txBody>
            <a:bodyPr vert="horz" wrap="square" lIns="121882" tIns="60941" rIns="121882" bIns="60941" numCol="1" anchor="t" anchorCtr="0" compatLnSpc="1">
              <a:prstTxWarp prst="textNoShape">
                <a:avLst/>
              </a:prstTxWarp>
            </a:bodyPr>
            <a:lstStyle/>
            <a:p>
              <a:endParaRPr lang="zh-CN" altLang="en-US" sz="2399" dirty="0">
                <a:latin typeface="微软雅黑" panose="020B0503020204020204" pitchFamily="34" charset="-122"/>
                <a:ea typeface="微软雅黑" panose="020B0503020204020204" pitchFamily="34" charset="-122"/>
              </a:endParaRPr>
            </a:p>
          </p:txBody>
        </p:sp>
        <p:sp>
          <p:nvSpPr>
            <p:cNvPr id="43" name="Freeform 20"/>
            <p:cNvSpPr>
              <a:spLocks/>
            </p:cNvSpPr>
            <p:nvPr/>
          </p:nvSpPr>
          <p:spPr bwMode="auto">
            <a:xfrm>
              <a:off x="3804" y="1917"/>
              <a:ext cx="105" cy="65"/>
            </a:xfrm>
            <a:custGeom>
              <a:avLst/>
              <a:gdLst>
                <a:gd name="T0" fmla="*/ 7 w 44"/>
                <a:gd name="T1" fmla="*/ 5 h 27"/>
                <a:gd name="T2" fmla="*/ 7 w 44"/>
                <a:gd name="T3" fmla="*/ 5 h 27"/>
                <a:gd name="T4" fmla="*/ 0 w 44"/>
                <a:gd name="T5" fmla="*/ 7 h 27"/>
                <a:gd name="T6" fmla="*/ 39 w 44"/>
                <a:gd name="T7" fmla="*/ 21 h 27"/>
                <a:gd name="T8" fmla="*/ 39 w 44"/>
                <a:gd name="T9" fmla="*/ 14 h 27"/>
                <a:gd name="T10" fmla="*/ 7 w 44"/>
                <a:gd name="T11" fmla="*/ 5 h 27"/>
                <a:gd name="T12" fmla="*/ 0 w 44"/>
                <a:gd name="T13" fmla="*/ 7 h 27"/>
                <a:gd name="T14" fmla="*/ 0 w 44"/>
                <a:gd name="T15" fmla="*/ 8 h 27"/>
                <a:gd name="T16" fmla="*/ 7 w 44"/>
                <a:gd name="T17" fmla="*/ 5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27">
                  <a:moveTo>
                    <a:pt x="7" y="5"/>
                  </a:moveTo>
                  <a:cubicBezTo>
                    <a:pt x="7" y="5"/>
                    <a:pt x="7" y="5"/>
                    <a:pt x="7" y="5"/>
                  </a:cubicBezTo>
                  <a:cubicBezTo>
                    <a:pt x="7" y="0"/>
                    <a:pt x="0" y="3"/>
                    <a:pt x="0" y="7"/>
                  </a:cubicBezTo>
                  <a:cubicBezTo>
                    <a:pt x="0" y="27"/>
                    <a:pt x="26" y="25"/>
                    <a:pt x="39" y="21"/>
                  </a:cubicBezTo>
                  <a:cubicBezTo>
                    <a:pt x="43" y="20"/>
                    <a:pt x="44" y="13"/>
                    <a:pt x="39" y="14"/>
                  </a:cubicBezTo>
                  <a:cubicBezTo>
                    <a:pt x="30" y="17"/>
                    <a:pt x="6" y="20"/>
                    <a:pt x="7" y="5"/>
                  </a:cubicBezTo>
                  <a:cubicBezTo>
                    <a:pt x="4" y="6"/>
                    <a:pt x="2" y="6"/>
                    <a:pt x="0" y="7"/>
                  </a:cubicBezTo>
                  <a:cubicBezTo>
                    <a:pt x="0" y="7"/>
                    <a:pt x="0" y="7"/>
                    <a:pt x="0" y="8"/>
                  </a:cubicBezTo>
                  <a:cubicBezTo>
                    <a:pt x="0" y="13"/>
                    <a:pt x="7" y="9"/>
                    <a:pt x="7" y="5"/>
                  </a:cubicBezTo>
                  <a:close/>
                </a:path>
              </a:pathLst>
            </a:custGeom>
            <a:grpFill/>
            <a:ln>
              <a:solidFill>
                <a:schemeClr val="accent2"/>
              </a:solidFill>
            </a:ln>
            <a:extLst/>
          </p:spPr>
          <p:txBody>
            <a:bodyPr vert="horz" wrap="square" lIns="121882" tIns="60941" rIns="121882" bIns="60941" numCol="1" anchor="t" anchorCtr="0" compatLnSpc="1">
              <a:prstTxWarp prst="textNoShape">
                <a:avLst/>
              </a:prstTxWarp>
            </a:bodyPr>
            <a:lstStyle/>
            <a:p>
              <a:endParaRPr lang="zh-CN" altLang="en-US" sz="2399" dirty="0">
                <a:latin typeface="微软雅黑" panose="020B0503020204020204" pitchFamily="34" charset="-122"/>
                <a:ea typeface="微软雅黑" panose="020B0503020204020204" pitchFamily="34" charset="-122"/>
              </a:endParaRPr>
            </a:p>
          </p:txBody>
        </p:sp>
        <p:sp>
          <p:nvSpPr>
            <p:cNvPr id="44" name="Freeform 21"/>
            <p:cNvSpPr>
              <a:spLocks/>
            </p:cNvSpPr>
            <p:nvPr/>
          </p:nvSpPr>
          <p:spPr bwMode="auto">
            <a:xfrm>
              <a:off x="3819" y="1865"/>
              <a:ext cx="21" cy="33"/>
            </a:xfrm>
            <a:custGeom>
              <a:avLst/>
              <a:gdLst>
                <a:gd name="T0" fmla="*/ 8 w 9"/>
                <a:gd name="T1" fmla="*/ 5 h 14"/>
                <a:gd name="T2" fmla="*/ 8 w 9"/>
                <a:gd name="T3" fmla="*/ 5 h 14"/>
                <a:gd name="T4" fmla="*/ 7 w 9"/>
                <a:gd name="T5" fmla="*/ 7 h 14"/>
                <a:gd name="T6" fmla="*/ 9 w 9"/>
                <a:gd name="T7" fmla="*/ 4 h 14"/>
                <a:gd name="T8" fmla="*/ 4 w 9"/>
                <a:gd name="T9" fmla="*/ 1 h 14"/>
                <a:gd name="T10" fmla="*/ 0 w 9"/>
                <a:gd name="T11" fmla="*/ 11 h 14"/>
                <a:gd name="T12" fmla="*/ 3 w 9"/>
                <a:gd name="T13" fmla="*/ 13 h 14"/>
                <a:gd name="T14" fmla="*/ 7 w 9"/>
                <a:gd name="T15" fmla="*/ 10 h 14"/>
                <a:gd name="T16" fmla="*/ 7 w 9"/>
                <a:gd name="T17" fmla="*/ 10 h 14"/>
                <a:gd name="T18" fmla="*/ 8 w 9"/>
                <a:gd name="T19" fmla="*/ 9 h 14"/>
                <a:gd name="T20" fmla="*/ 9 w 9"/>
                <a:gd name="T21" fmla="*/ 5 h 14"/>
                <a:gd name="T22" fmla="*/ 3 w 9"/>
                <a:gd name="T23" fmla="*/ 6 h 14"/>
                <a:gd name="T24" fmla="*/ 3 w 9"/>
                <a:gd name="T25" fmla="*/ 5 h 14"/>
                <a:gd name="T26" fmla="*/ 3 w 9"/>
                <a:gd name="T27" fmla="*/ 6 h 14"/>
                <a:gd name="T28" fmla="*/ 1 w 9"/>
                <a:gd name="T29" fmla="*/ 8 h 14"/>
                <a:gd name="T30" fmla="*/ 8 w 9"/>
                <a:gd name="T31" fmla="*/ 8 h 14"/>
                <a:gd name="T32" fmla="*/ 8 w 9"/>
                <a:gd name="T33" fmla="*/ 9 h 14"/>
                <a:gd name="T34" fmla="*/ 8 w 9"/>
                <a:gd name="T35" fmla="*/ 8 h 14"/>
                <a:gd name="T36" fmla="*/ 9 w 9"/>
                <a:gd name="T37" fmla="*/ 5 h 14"/>
                <a:gd name="T38" fmla="*/ 7 w 9"/>
                <a:gd name="T39" fmla="*/ 2 h 14"/>
                <a:gd name="T40" fmla="*/ 3 w 9"/>
                <a:gd name="T41" fmla="*/ 6 h 14"/>
                <a:gd name="T42" fmla="*/ 2 w 9"/>
                <a:gd name="T43" fmla="*/ 7 h 14"/>
                <a:gd name="T44" fmla="*/ 4 w 9"/>
                <a:gd name="T45" fmla="*/ 4 h 14"/>
                <a:gd name="T46" fmla="*/ 1 w 9"/>
                <a:gd name="T47" fmla="*/ 9 h 14"/>
                <a:gd name="T48" fmla="*/ 7 w 9"/>
                <a:gd name="T49" fmla="*/ 8 h 14"/>
                <a:gd name="T50" fmla="*/ 7 w 9"/>
                <a:gd name="T51" fmla="*/ 7 h 14"/>
                <a:gd name="T52" fmla="*/ 7 w 9"/>
                <a:gd name="T53" fmla="*/ 6 h 14"/>
                <a:gd name="T54" fmla="*/ 6 w 9"/>
                <a:gd name="T55" fmla="*/ 7 h 14"/>
                <a:gd name="T56" fmla="*/ 2 w 9"/>
                <a:gd name="T57" fmla="*/ 4 h 14"/>
                <a:gd name="T58" fmla="*/ 2 w 9"/>
                <a:gd name="T59" fmla="*/ 5 h 14"/>
                <a:gd name="T60" fmla="*/ 3 w 9"/>
                <a:gd name="T61" fmla="*/ 3 h 14"/>
                <a:gd name="T62" fmla="*/ 1 w 9"/>
                <a:gd name="T63" fmla="*/ 6 h 14"/>
                <a:gd name="T64" fmla="*/ 4 w 9"/>
                <a:gd name="T65" fmla="*/ 9 h 14"/>
                <a:gd name="T66" fmla="*/ 8 w 9"/>
                <a:gd name="T67" fmla="*/ 5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 h="14">
                  <a:moveTo>
                    <a:pt x="8" y="5"/>
                  </a:moveTo>
                  <a:cubicBezTo>
                    <a:pt x="8" y="5"/>
                    <a:pt x="8" y="5"/>
                    <a:pt x="8" y="5"/>
                  </a:cubicBezTo>
                  <a:cubicBezTo>
                    <a:pt x="8" y="5"/>
                    <a:pt x="8" y="6"/>
                    <a:pt x="7" y="7"/>
                  </a:cubicBezTo>
                  <a:cubicBezTo>
                    <a:pt x="8" y="6"/>
                    <a:pt x="8" y="5"/>
                    <a:pt x="9" y="4"/>
                  </a:cubicBezTo>
                  <a:cubicBezTo>
                    <a:pt x="9" y="1"/>
                    <a:pt x="7" y="0"/>
                    <a:pt x="4" y="1"/>
                  </a:cubicBezTo>
                  <a:cubicBezTo>
                    <a:pt x="1" y="3"/>
                    <a:pt x="0" y="7"/>
                    <a:pt x="0" y="11"/>
                  </a:cubicBezTo>
                  <a:cubicBezTo>
                    <a:pt x="0" y="12"/>
                    <a:pt x="1" y="13"/>
                    <a:pt x="3" y="13"/>
                  </a:cubicBezTo>
                  <a:cubicBezTo>
                    <a:pt x="5" y="13"/>
                    <a:pt x="6" y="12"/>
                    <a:pt x="7" y="10"/>
                  </a:cubicBezTo>
                  <a:cubicBezTo>
                    <a:pt x="7" y="10"/>
                    <a:pt x="7" y="9"/>
                    <a:pt x="7" y="10"/>
                  </a:cubicBezTo>
                  <a:cubicBezTo>
                    <a:pt x="6" y="12"/>
                    <a:pt x="8" y="9"/>
                    <a:pt x="8" y="9"/>
                  </a:cubicBezTo>
                  <a:cubicBezTo>
                    <a:pt x="8" y="8"/>
                    <a:pt x="9" y="6"/>
                    <a:pt x="9" y="5"/>
                  </a:cubicBezTo>
                  <a:cubicBezTo>
                    <a:pt x="7" y="5"/>
                    <a:pt x="5" y="5"/>
                    <a:pt x="3" y="6"/>
                  </a:cubicBezTo>
                  <a:cubicBezTo>
                    <a:pt x="3" y="5"/>
                    <a:pt x="3" y="5"/>
                    <a:pt x="3" y="5"/>
                  </a:cubicBezTo>
                  <a:cubicBezTo>
                    <a:pt x="3" y="5"/>
                    <a:pt x="3" y="5"/>
                    <a:pt x="3" y="6"/>
                  </a:cubicBezTo>
                  <a:cubicBezTo>
                    <a:pt x="2" y="7"/>
                    <a:pt x="2" y="7"/>
                    <a:pt x="1" y="8"/>
                  </a:cubicBezTo>
                  <a:cubicBezTo>
                    <a:pt x="1" y="14"/>
                    <a:pt x="7" y="12"/>
                    <a:pt x="8" y="8"/>
                  </a:cubicBezTo>
                  <a:cubicBezTo>
                    <a:pt x="8" y="8"/>
                    <a:pt x="8" y="8"/>
                    <a:pt x="8" y="9"/>
                  </a:cubicBezTo>
                  <a:cubicBezTo>
                    <a:pt x="8" y="8"/>
                    <a:pt x="8" y="8"/>
                    <a:pt x="8" y="8"/>
                  </a:cubicBezTo>
                  <a:cubicBezTo>
                    <a:pt x="9" y="7"/>
                    <a:pt x="9" y="6"/>
                    <a:pt x="9" y="5"/>
                  </a:cubicBezTo>
                  <a:cubicBezTo>
                    <a:pt x="9" y="3"/>
                    <a:pt x="9" y="2"/>
                    <a:pt x="7" y="2"/>
                  </a:cubicBezTo>
                  <a:cubicBezTo>
                    <a:pt x="5" y="2"/>
                    <a:pt x="3" y="4"/>
                    <a:pt x="3" y="6"/>
                  </a:cubicBezTo>
                  <a:cubicBezTo>
                    <a:pt x="3" y="6"/>
                    <a:pt x="2" y="7"/>
                    <a:pt x="2" y="7"/>
                  </a:cubicBezTo>
                  <a:cubicBezTo>
                    <a:pt x="3" y="6"/>
                    <a:pt x="4" y="5"/>
                    <a:pt x="4" y="4"/>
                  </a:cubicBezTo>
                  <a:cubicBezTo>
                    <a:pt x="2" y="5"/>
                    <a:pt x="2" y="7"/>
                    <a:pt x="1" y="9"/>
                  </a:cubicBezTo>
                  <a:cubicBezTo>
                    <a:pt x="3" y="9"/>
                    <a:pt x="5" y="8"/>
                    <a:pt x="7" y="8"/>
                  </a:cubicBezTo>
                  <a:cubicBezTo>
                    <a:pt x="7" y="8"/>
                    <a:pt x="7" y="8"/>
                    <a:pt x="7" y="7"/>
                  </a:cubicBezTo>
                  <a:cubicBezTo>
                    <a:pt x="7" y="7"/>
                    <a:pt x="7" y="7"/>
                    <a:pt x="7" y="6"/>
                  </a:cubicBezTo>
                  <a:cubicBezTo>
                    <a:pt x="7" y="6"/>
                    <a:pt x="8" y="6"/>
                    <a:pt x="6" y="7"/>
                  </a:cubicBezTo>
                  <a:cubicBezTo>
                    <a:pt x="5" y="6"/>
                    <a:pt x="3" y="5"/>
                    <a:pt x="2" y="4"/>
                  </a:cubicBezTo>
                  <a:cubicBezTo>
                    <a:pt x="2" y="5"/>
                    <a:pt x="2" y="5"/>
                    <a:pt x="2" y="5"/>
                  </a:cubicBezTo>
                  <a:cubicBezTo>
                    <a:pt x="2" y="4"/>
                    <a:pt x="3" y="3"/>
                    <a:pt x="3" y="3"/>
                  </a:cubicBezTo>
                  <a:cubicBezTo>
                    <a:pt x="2" y="4"/>
                    <a:pt x="2" y="5"/>
                    <a:pt x="1" y="6"/>
                  </a:cubicBezTo>
                  <a:cubicBezTo>
                    <a:pt x="1" y="7"/>
                    <a:pt x="2" y="9"/>
                    <a:pt x="4" y="9"/>
                  </a:cubicBezTo>
                  <a:cubicBezTo>
                    <a:pt x="6" y="9"/>
                    <a:pt x="8" y="7"/>
                    <a:pt x="8" y="5"/>
                  </a:cubicBezTo>
                  <a:close/>
                </a:path>
              </a:pathLst>
            </a:custGeom>
            <a:grpFill/>
            <a:ln>
              <a:solidFill>
                <a:schemeClr val="accent2"/>
              </a:solidFill>
            </a:ln>
            <a:extLst/>
          </p:spPr>
          <p:txBody>
            <a:bodyPr vert="horz" wrap="square" lIns="121882" tIns="60941" rIns="121882" bIns="60941" numCol="1" anchor="t" anchorCtr="0" compatLnSpc="1">
              <a:prstTxWarp prst="textNoShape">
                <a:avLst/>
              </a:prstTxWarp>
            </a:bodyPr>
            <a:lstStyle/>
            <a:p>
              <a:endParaRPr lang="zh-CN" altLang="en-US" sz="2399" dirty="0">
                <a:latin typeface="微软雅黑" panose="020B0503020204020204" pitchFamily="34" charset="-122"/>
                <a:ea typeface="微软雅黑" panose="020B0503020204020204" pitchFamily="34" charset="-122"/>
              </a:endParaRPr>
            </a:p>
          </p:txBody>
        </p:sp>
        <p:sp>
          <p:nvSpPr>
            <p:cNvPr id="45" name="Freeform 22"/>
            <p:cNvSpPr>
              <a:spLocks/>
            </p:cNvSpPr>
            <p:nvPr/>
          </p:nvSpPr>
          <p:spPr bwMode="auto">
            <a:xfrm>
              <a:off x="3861" y="1889"/>
              <a:ext cx="53" cy="31"/>
            </a:xfrm>
            <a:custGeom>
              <a:avLst/>
              <a:gdLst>
                <a:gd name="T0" fmla="*/ 7 w 22"/>
                <a:gd name="T1" fmla="*/ 6 h 13"/>
                <a:gd name="T2" fmla="*/ 5 w 22"/>
                <a:gd name="T3" fmla="*/ 8 h 13"/>
                <a:gd name="T4" fmla="*/ 6 w 22"/>
                <a:gd name="T5" fmla="*/ 9 h 13"/>
                <a:gd name="T6" fmla="*/ 8 w 22"/>
                <a:gd name="T7" fmla="*/ 9 h 13"/>
                <a:gd name="T8" fmla="*/ 9 w 22"/>
                <a:gd name="T9" fmla="*/ 10 h 13"/>
                <a:gd name="T10" fmla="*/ 16 w 22"/>
                <a:gd name="T11" fmla="*/ 13 h 13"/>
                <a:gd name="T12" fmla="*/ 18 w 22"/>
                <a:gd name="T13" fmla="*/ 6 h 13"/>
                <a:gd name="T14" fmla="*/ 13 w 22"/>
                <a:gd name="T15" fmla="*/ 3 h 13"/>
                <a:gd name="T16" fmla="*/ 9 w 22"/>
                <a:gd name="T17" fmla="*/ 1 h 13"/>
                <a:gd name="T18" fmla="*/ 1 w 22"/>
                <a:gd name="T19" fmla="*/ 6 h 13"/>
                <a:gd name="T20" fmla="*/ 7 w 22"/>
                <a:gd name="T21" fmla="*/ 6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 h="13">
                  <a:moveTo>
                    <a:pt x="7" y="6"/>
                  </a:moveTo>
                  <a:cubicBezTo>
                    <a:pt x="4" y="7"/>
                    <a:pt x="3" y="8"/>
                    <a:pt x="5" y="8"/>
                  </a:cubicBezTo>
                  <a:cubicBezTo>
                    <a:pt x="5" y="8"/>
                    <a:pt x="6" y="9"/>
                    <a:pt x="6" y="9"/>
                  </a:cubicBezTo>
                  <a:cubicBezTo>
                    <a:pt x="7" y="9"/>
                    <a:pt x="8" y="9"/>
                    <a:pt x="8" y="9"/>
                  </a:cubicBezTo>
                  <a:cubicBezTo>
                    <a:pt x="8" y="9"/>
                    <a:pt x="9" y="10"/>
                    <a:pt x="9" y="10"/>
                  </a:cubicBezTo>
                  <a:cubicBezTo>
                    <a:pt x="12" y="11"/>
                    <a:pt x="13" y="13"/>
                    <a:pt x="16" y="13"/>
                  </a:cubicBezTo>
                  <a:cubicBezTo>
                    <a:pt x="20" y="13"/>
                    <a:pt x="22" y="6"/>
                    <a:pt x="18" y="6"/>
                  </a:cubicBezTo>
                  <a:cubicBezTo>
                    <a:pt x="16" y="5"/>
                    <a:pt x="15" y="4"/>
                    <a:pt x="13" y="3"/>
                  </a:cubicBezTo>
                  <a:cubicBezTo>
                    <a:pt x="12" y="2"/>
                    <a:pt x="11" y="2"/>
                    <a:pt x="9" y="1"/>
                  </a:cubicBezTo>
                  <a:cubicBezTo>
                    <a:pt x="5" y="0"/>
                    <a:pt x="1" y="2"/>
                    <a:pt x="1" y="6"/>
                  </a:cubicBezTo>
                  <a:cubicBezTo>
                    <a:pt x="0" y="11"/>
                    <a:pt x="7" y="10"/>
                    <a:pt x="7" y="6"/>
                  </a:cubicBezTo>
                  <a:close/>
                </a:path>
              </a:pathLst>
            </a:custGeom>
            <a:grpFill/>
            <a:ln>
              <a:solidFill>
                <a:schemeClr val="accent2"/>
              </a:solidFill>
            </a:ln>
            <a:extLst/>
          </p:spPr>
          <p:txBody>
            <a:bodyPr vert="horz" wrap="square" lIns="121882" tIns="60941" rIns="121882" bIns="60941" numCol="1" anchor="t" anchorCtr="0" compatLnSpc="1">
              <a:prstTxWarp prst="textNoShape">
                <a:avLst/>
              </a:prstTxWarp>
            </a:bodyPr>
            <a:lstStyle/>
            <a:p>
              <a:endParaRPr lang="zh-CN" altLang="en-US" sz="2399" dirty="0">
                <a:latin typeface="微软雅黑" panose="020B0503020204020204" pitchFamily="34" charset="-122"/>
                <a:ea typeface="微软雅黑" panose="020B0503020204020204" pitchFamily="34" charset="-122"/>
              </a:endParaRPr>
            </a:p>
          </p:txBody>
        </p:sp>
        <p:sp>
          <p:nvSpPr>
            <p:cNvPr id="46" name="Freeform 23"/>
            <p:cNvSpPr>
              <a:spLocks/>
            </p:cNvSpPr>
            <p:nvPr/>
          </p:nvSpPr>
          <p:spPr bwMode="auto">
            <a:xfrm>
              <a:off x="4021" y="2015"/>
              <a:ext cx="109" cy="59"/>
            </a:xfrm>
            <a:custGeom>
              <a:avLst/>
              <a:gdLst>
                <a:gd name="T0" fmla="*/ 0 w 46"/>
                <a:gd name="T1" fmla="*/ 22 h 25"/>
                <a:gd name="T2" fmla="*/ 0 w 46"/>
                <a:gd name="T3" fmla="*/ 22 h 25"/>
                <a:gd name="T4" fmla="*/ 3 w 46"/>
                <a:gd name="T5" fmla="*/ 25 h 25"/>
                <a:gd name="T6" fmla="*/ 42 w 46"/>
                <a:gd name="T7" fmla="*/ 9 h 25"/>
                <a:gd name="T8" fmla="*/ 40 w 46"/>
                <a:gd name="T9" fmla="*/ 3 h 25"/>
                <a:gd name="T10" fmla="*/ 5 w 46"/>
                <a:gd name="T11" fmla="*/ 17 h 25"/>
                <a:gd name="T12" fmla="*/ 7 w 46"/>
                <a:gd name="T13" fmla="*/ 20 h 25"/>
                <a:gd name="T14" fmla="*/ 7 w 46"/>
                <a:gd name="T15" fmla="*/ 19 h 25"/>
                <a:gd name="T16" fmla="*/ 0 w 46"/>
                <a:gd name="T17" fmla="*/ 22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 h="25">
                  <a:moveTo>
                    <a:pt x="0" y="22"/>
                  </a:moveTo>
                  <a:cubicBezTo>
                    <a:pt x="0" y="22"/>
                    <a:pt x="0" y="22"/>
                    <a:pt x="0" y="22"/>
                  </a:cubicBezTo>
                  <a:cubicBezTo>
                    <a:pt x="0" y="24"/>
                    <a:pt x="1" y="25"/>
                    <a:pt x="3" y="25"/>
                  </a:cubicBezTo>
                  <a:cubicBezTo>
                    <a:pt x="17" y="25"/>
                    <a:pt x="31" y="17"/>
                    <a:pt x="42" y="9"/>
                  </a:cubicBezTo>
                  <a:cubicBezTo>
                    <a:pt x="46" y="7"/>
                    <a:pt x="45" y="0"/>
                    <a:pt x="40" y="3"/>
                  </a:cubicBezTo>
                  <a:cubicBezTo>
                    <a:pt x="30" y="10"/>
                    <a:pt x="17" y="17"/>
                    <a:pt x="5" y="17"/>
                  </a:cubicBezTo>
                  <a:cubicBezTo>
                    <a:pt x="5" y="18"/>
                    <a:pt x="6" y="19"/>
                    <a:pt x="7" y="20"/>
                  </a:cubicBezTo>
                  <a:cubicBezTo>
                    <a:pt x="7" y="20"/>
                    <a:pt x="7" y="20"/>
                    <a:pt x="7" y="19"/>
                  </a:cubicBezTo>
                  <a:cubicBezTo>
                    <a:pt x="7" y="14"/>
                    <a:pt x="0" y="18"/>
                    <a:pt x="0" y="22"/>
                  </a:cubicBezTo>
                  <a:close/>
                </a:path>
              </a:pathLst>
            </a:custGeom>
            <a:grpFill/>
            <a:ln>
              <a:solidFill>
                <a:schemeClr val="accent2"/>
              </a:solidFill>
            </a:ln>
            <a:extLst/>
          </p:spPr>
          <p:txBody>
            <a:bodyPr vert="horz" wrap="square" lIns="121882" tIns="60941" rIns="121882" bIns="60941" numCol="1" anchor="t" anchorCtr="0" compatLnSpc="1">
              <a:prstTxWarp prst="textNoShape">
                <a:avLst/>
              </a:prstTxWarp>
            </a:bodyPr>
            <a:lstStyle/>
            <a:p>
              <a:endParaRPr lang="zh-CN" altLang="en-US" sz="2399" dirty="0">
                <a:latin typeface="微软雅黑" panose="020B0503020204020204" pitchFamily="34" charset="-122"/>
                <a:ea typeface="微软雅黑" panose="020B0503020204020204" pitchFamily="34" charset="-122"/>
              </a:endParaRPr>
            </a:p>
          </p:txBody>
        </p:sp>
        <p:sp>
          <p:nvSpPr>
            <p:cNvPr id="47" name="Freeform 24"/>
            <p:cNvSpPr>
              <a:spLocks/>
            </p:cNvSpPr>
            <p:nvPr/>
          </p:nvSpPr>
          <p:spPr bwMode="auto">
            <a:xfrm>
              <a:off x="4050" y="2008"/>
              <a:ext cx="121" cy="100"/>
            </a:xfrm>
            <a:custGeom>
              <a:avLst/>
              <a:gdLst>
                <a:gd name="T0" fmla="*/ 5 w 51"/>
                <a:gd name="T1" fmla="*/ 26 h 42"/>
                <a:gd name="T2" fmla="*/ 5 w 51"/>
                <a:gd name="T3" fmla="*/ 26 h 42"/>
                <a:gd name="T4" fmla="*/ 3 w 51"/>
                <a:gd name="T5" fmla="*/ 24 h 42"/>
                <a:gd name="T6" fmla="*/ 20 w 51"/>
                <a:gd name="T7" fmla="*/ 39 h 42"/>
                <a:gd name="T8" fmla="*/ 42 w 51"/>
                <a:gd name="T9" fmla="*/ 39 h 42"/>
                <a:gd name="T10" fmla="*/ 50 w 51"/>
                <a:gd name="T11" fmla="*/ 23 h 42"/>
                <a:gd name="T12" fmla="*/ 43 w 51"/>
                <a:gd name="T13" fmla="*/ 12 h 42"/>
                <a:gd name="T14" fmla="*/ 36 w 51"/>
                <a:gd name="T15" fmla="*/ 2 h 42"/>
                <a:gd name="T16" fmla="*/ 32 w 51"/>
                <a:gd name="T17" fmla="*/ 8 h 42"/>
                <a:gd name="T18" fmla="*/ 36 w 51"/>
                <a:gd name="T19" fmla="*/ 15 h 42"/>
                <a:gd name="T20" fmla="*/ 38 w 51"/>
                <a:gd name="T21" fmla="*/ 33 h 42"/>
                <a:gd name="T22" fmla="*/ 9 w 51"/>
                <a:gd name="T23" fmla="*/ 20 h 42"/>
                <a:gd name="T24" fmla="*/ 7 w 51"/>
                <a:gd name="T25" fmla="*/ 19 h 42"/>
                <a:gd name="T26" fmla="*/ 6 w 51"/>
                <a:gd name="T27" fmla="*/ 19 h 42"/>
                <a:gd name="T28" fmla="*/ 5 w 51"/>
                <a:gd name="T29" fmla="*/ 26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1" h="42">
                  <a:moveTo>
                    <a:pt x="5" y="26"/>
                  </a:moveTo>
                  <a:cubicBezTo>
                    <a:pt x="5" y="26"/>
                    <a:pt x="5" y="26"/>
                    <a:pt x="5" y="26"/>
                  </a:cubicBezTo>
                  <a:cubicBezTo>
                    <a:pt x="5" y="26"/>
                    <a:pt x="4" y="25"/>
                    <a:pt x="3" y="24"/>
                  </a:cubicBezTo>
                  <a:cubicBezTo>
                    <a:pt x="6" y="32"/>
                    <a:pt x="12" y="37"/>
                    <a:pt x="20" y="39"/>
                  </a:cubicBezTo>
                  <a:cubicBezTo>
                    <a:pt x="25" y="41"/>
                    <a:pt x="37" y="42"/>
                    <a:pt x="42" y="39"/>
                  </a:cubicBezTo>
                  <a:cubicBezTo>
                    <a:pt x="47" y="35"/>
                    <a:pt x="51" y="29"/>
                    <a:pt x="50" y="23"/>
                  </a:cubicBezTo>
                  <a:cubicBezTo>
                    <a:pt x="49" y="18"/>
                    <a:pt x="46" y="15"/>
                    <a:pt x="43" y="12"/>
                  </a:cubicBezTo>
                  <a:cubicBezTo>
                    <a:pt x="41" y="9"/>
                    <a:pt x="39" y="4"/>
                    <a:pt x="36" y="2"/>
                  </a:cubicBezTo>
                  <a:cubicBezTo>
                    <a:pt x="33" y="0"/>
                    <a:pt x="28" y="6"/>
                    <a:pt x="32" y="8"/>
                  </a:cubicBezTo>
                  <a:cubicBezTo>
                    <a:pt x="33" y="9"/>
                    <a:pt x="35" y="14"/>
                    <a:pt x="36" y="15"/>
                  </a:cubicBezTo>
                  <a:cubicBezTo>
                    <a:pt x="39" y="19"/>
                    <a:pt x="49" y="31"/>
                    <a:pt x="38" y="33"/>
                  </a:cubicBezTo>
                  <a:cubicBezTo>
                    <a:pt x="27" y="35"/>
                    <a:pt x="14" y="31"/>
                    <a:pt x="9" y="20"/>
                  </a:cubicBezTo>
                  <a:cubicBezTo>
                    <a:pt x="9" y="19"/>
                    <a:pt x="8" y="19"/>
                    <a:pt x="7" y="19"/>
                  </a:cubicBezTo>
                  <a:cubicBezTo>
                    <a:pt x="7" y="19"/>
                    <a:pt x="7" y="19"/>
                    <a:pt x="6" y="19"/>
                  </a:cubicBezTo>
                  <a:cubicBezTo>
                    <a:pt x="3" y="19"/>
                    <a:pt x="0" y="26"/>
                    <a:pt x="5" y="26"/>
                  </a:cubicBezTo>
                  <a:close/>
                </a:path>
              </a:pathLst>
            </a:custGeom>
            <a:grpFill/>
            <a:ln>
              <a:solidFill>
                <a:schemeClr val="accent2"/>
              </a:solidFill>
            </a:ln>
            <a:extLst/>
          </p:spPr>
          <p:txBody>
            <a:bodyPr vert="horz" wrap="square" lIns="121882" tIns="60941" rIns="121882" bIns="60941" numCol="1" anchor="t" anchorCtr="0" compatLnSpc="1">
              <a:prstTxWarp prst="textNoShape">
                <a:avLst/>
              </a:prstTxWarp>
            </a:bodyPr>
            <a:lstStyle/>
            <a:p>
              <a:endParaRPr lang="zh-CN" altLang="en-US" sz="2399" dirty="0">
                <a:latin typeface="微软雅黑" panose="020B0503020204020204" pitchFamily="34" charset="-122"/>
                <a:ea typeface="微软雅黑" panose="020B0503020204020204" pitchFamily="34" charset="-122"/>
              </a:endParaRPr>
            </a:p>
          </p:txBody>
        </p:sp>
        <p:sp>
          <p:nvSpPr>
            <p:cNvPr id="48" name="Freeform 25"/>
            <p:cNvSpPr>
              <a:spLocks/>
            </p:cNvSpPr>
            <p:nvPr/>
          </p:nvSpPr>
          <p:spPr bwMode="auto">
            <a:xfrm>
              <a:off x="4090" y="2039"/>
              <a:ext cx="40" cy="42"/>
            </a:xfrm>
            <a:custGeom>
              <a:avLst/>
              <a:gdLst>
                <a:gd name="T0" fmla="*/ 2 w 17"/>
                <a:gd name="T1" fmla="*/ 7 h 18"/>
                <a:gd name="T2" fmla="*/ 8 w 17"/>
                <a:gd name="T3" fmla="*/ 12 h 18"/>
                <a:gd name="T4" fmla="*/ 12 w 17"/>
                <a:gd name="T5" fmla="*/ 17 h 18"/>
                <a:gd name="T6" fmla="*/ 17 w 17"/>
                <a:gd name="T7" fmla="*/ 14 h 18"/>
                <a:gd name="T8" fmla="*/ 15 w 17"/>
                <a:gd name="T9" fmla="*/ 10 h 18"/>
                <a:gd name="T10" fmla="*/ 15 w 17"/>
                <a:gd name="T11" fmla="*/ 9 h 18"/>
                <a:gd name="T12" fmla="*/ 14 w 17"/>
                <a:gd name="T13" fmla="*/ 8 h 18"/>
                <a:gd name="T14" fmla="*/ 13 w 17"/>
                <a:gd name="T15" fmla="*/ 5 h 18"/>
                <a:gd name="T16" fmla="*/ 7 w 17"/>
                <a:gd name="T17" fmla="*/ 1 h 18"/>
                <a:gd name="T18" fmla="*/ 2 w 17"/>
                <a:gd name="T19" fmla="*/ 3 h 18"/>
                <a:gd name="T20" fmla="*/ 2 w 17"/>
                <a:gd name="T21" fmla="*/ 7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 h="18">
                  <a:moveTo>
                    <a:pt x="2" y="7"/>
                  </a:moveTo>
                  <a:cubicBezTo>
                    <a:pt x="4" y="9"/>
                    <a:pt x="7" y="10"/>
                    <a:pt x="8" y="12"/>
                  </a:cubicBezTo>
                  <a:cubicBezTo>
                    <a:pt x="9" y="14"/>
                    <a:pt x="10" y="16"/>
                    <a:pt x="12" y="17"/>
                  </a:cubicBezTo>
                  <a:cubicBezTo>
                    <a:pt x="14" y="18"/>
                    <a:pt x="16" y="16"/>
                    <a:pt x="17" y="14"/>
                  </a:cubicBezTo>
                  <a:cubicBezTo>
                    <a:pt x="17" y="12"/>
                    <a:pt x="17" y="11"/>
                    <a:pt x="15" y="10"/>
                  </a:cubicBezTo>
                  <a:cubicBezTo>
                    <a:pt x="16" y="10"/>
                    <a:pt x="15" y="10"/>
                    <a:pt x="15" y="9"/>
                  </a:cubicBezTo>
                  <a:cubicBezTo>
                    <a:pt x="15" y="9"/>
                    <a:pt x="15" y="8"/>
                    <a:pt x="14" y="8"/>
                  </a:cubicBezTo>
                  <a:cubicBezTo>
                    <a:pt x="14" y="7"/>
                    <a:pt x="13" y="6"/>
                    <a:pt x="13" y="5"/>
                  </a:cubicBezTo>
                  <a:cubicBezTo>
                    <a:pt x="11" y="3"/>
                    <a:pt x="9" y="2"/>
                    <a:pt x="7" y="1"/>
                  </a:cubicBezTo>
                  <a:cubicBezTo>
                    <a:pt x="5" y="0"/>
                    <a:pt x="3" y="1"/>
                    <a:pt x="2" y="3"/>
                  </a:cubicBezTo>
                  <a:cubicBezTo>
                    <a:pt x="1" y="4"/>
                    <a:pt x="0" y="7"/>
                    <a:pt x="2" y="7"/>
                  </a:cubicBezTo>
                  <a:close/>
                </a:path>
              </a:pathLst>
            </a:custGeom>
            <a:grpFill/>
            <a:ln>
              <a:solidFill>
                <a:schemeClr val="accent2"/>
              </a:solidFill>
            </a:ln>
            <a:extLst/>
          </p:spPr>
          <p:txBody>
            <a:bodyPr vert="horz" wrap="square" lIns="121882" tIns="60941" rIns="121882" bIns="60941" numCol="1" anchor="t" anchorCtr="0" compatLnSpc="1">
              <a:prstTxWarp prst="textNoShape">
                <a:avLst/>
              </a:prstTxWarp>
            </a:bodyPr>
            <a:lstStyle/>
            <a:p>
              <a:endParaRPr lang="zh-CN" altLang="en-US" sz="2399" dirty="0">
                <a:latin typeface="微软雅黑" panose="020B0503020204020204" pitchFamily="34" charset="-122"/>
                <a:ea typeface="微软雅黑" panose="020B0503020204020204" pitchFamily="34" charset="-122"/>
              </a:endParaRPr>
            </a:p>
          </p:txBody>
        </p:sp>
      </p:grpSp>
      <p:grpSp>
        <p:nvGrpSpPr>
          <p:cNvPr id="49" name="组合 58"/>
          <p:cNvGrpSpPr/>
          <p:nvPr/>
        </p:nvGrpSpPr>
        <p:grpSpPr>
          <a:xfrm rot="20175543">
            <a:off x="1008410" y="2794024"/>
            <a:ext cx="1466283" cy="680333"/>
            <a:chOff x="4024313" y="3409951"/>
            <a:chExt cx="954881" cy="442913"/>
          </a:xfrm>
          <a:solidFill>
            <a:schemeClr val="accent2"/>
          </a:solidFill>
        </p:grpSpPr>
        <p:sp>
          <p:nvSpPr>
            <p:cNvPr id="50" name="Freeform 12"/>
            <p:cNvSpPr>
              <a:spLocks/>
            </p:cNvSpPr>
            <p:nvPr/>
          </p:nvSpPr>
          <p:spPr bwMode="auto">
            <a:xfrm>
              <a:off x="4242594" y="3509964"/>
              <a:ext cx="736600" cy="342900"/>
            </a:xfrm>
            <a:custGeom>
              <a:avLst/>
              <a:gdLst>
                <a:gd name="T0" fmla="*/ 188 w 195"/>
                <a:gd name="T1" fmla="*/ 91 h 91"/>
                <a:gd name="T2" fmla="*/ 189 w 195"/>
                <a:gd name="T3" fmla="*/ 91 h 91"/>
                <a:gd name="T4" fmla="*/ 192 w 195"/>
                <a:gd name="T5" fmla="*/ 84 h 91"/>
                <a:gd name="T6" fmla="*/ 95 w 195"/>
                <a:gd name="T7" fmla="*/ 40 h 91"/>
                <a:gd name="T8" fmla="*/ 8 w 195"/>
                <a:gd name="T9" fmla="*/ 2 h 91"/>
                <a:gd name="T10" fmla="*/ 3 w 195"/>
                <a:gd name="T11" fmla="*/ 9 h 91"/>
                <a:gd name="T12" fmla="*/ 90 w 195"/>
                <a:gd name="T13" fmla="*/ 46 h 91"/>
                <a:gd name="T14" fmla="*/ 188 w 195"/>
                <a:gd name="T15" fmla="*/ 91 h 91"/>
                <a:gd name="T16" fmla="*/ 191 w 195"/>
                <a:gd name="T17" fmla="*/ 84 h 91"/>
                <a:gd name="T18" fmla="*/ 189 w 195"/>
                <a:gd name="T19" fmla="*/ 84 h 91"/>
                <a:gd name="T20" fmla="*/ 188 w 195"/>
                <a:gd name="T21" fmla="*/ 91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5" h="91">
                  <a:moveTo>
                    <a:pt x="188" y="91"/>
                  </a:moveTo>
                  <a:cubicBezTo>
                    <a:pt x="188" y="91"/>
                    <a:pt x="189" y="91"/>
                    <a:pt x="189" y="91"/>
                  </a:cubicBezTo>
                  <a:cubicBezTo>
                    <a:pt x="192" y="91"/>
                    <a:pt x="195" y="86"/>
                    <a:pt x="192" y="84"/>
                  </a:cubicBezTo>
                  <a:cubicBezTo>
                    <a:pt x="160" y="69"/>
                    <a:pt x="127" y="55"/>
                    <a:pt x="95" y="40"/>
                  </a:cubicBezTo>
                  <a:cubicBezTo>
                    <a:pt x="67" y="26"/>
                    <a:pt x="34" y="19"/>
                    <a:pt x="8" y="2"/>
                  </a:cubicBezTo>
                  <a:cubicBezTo>
                    <a:pt x="5" y="0"/>
                    <a:pt x="0" y="6"/>
                    <a:pt x="3" y="9"/>
                  </a:cubicBezTo>
                  <a:cubicBezTo>
                    <a:pt x="30" y="26"/>
                    <a:pt x="62" y="32"/>
                    <a:pt x="90" y="46"/>
                  </a:cubicBezTo>
                  <a:cubicBezTo>
                    <a:pt x="122" y="62"/>
                    <a:pt x="155" y="76"/>
                    <a:pt x="188" y="91"/>
                  </a:cubicBezTo>
                  <a:cubicBezTo>
                    <a:pt x="189" y="89"/>
                    <a:pt x="190" y="86"/>
                    <a:pt x="191" y="84"/>
                  </a:cubicBezTo>
                  <a:cubicBezTo>
                    <a:pt x="190" y="84"/>
                    <a:pt x="190" y="84"/>
                    <a:pt x="189" y="84"/>
                  </a:cubicBezTo>
                  <a:cubicBezTo>
                    <a:pt x="186" y="84"/>
                    <a:pt x="183" y="91"/>
                    <a:pt x="188" y="91"/>
                  </a:cubicBezTo>
                  <a:close/>
                </a:path>
              </a:pathLst>
            </a:custGeom>
            <a:grpFill/>
            <a:ln>
              <a:solidFill>
                <a:schemeClr val="accent2"/>
              </a:solidFill>
            </a:ln>
            <a:extLst/>
          </p:spPr>
          <p:txBody>
            <a:bodyPr vert="horz" wrap="square" lIns="121882" tIns="60941" rIns="121882" bIns="60941" numCol="1" anchor="t" anchorCtr="0" compatLnSpc="1">
              <a:prstTxWarp prst="textNoShape">
                <a:avLst/>
              </a:prstTxWarp>
            </a:bodyPr>
            <a:lstStyle/>
            <a:p>
              <a:endParaRPr lang="zh-CN" altLang="en-US" sz="2399" dirty="0">
                <a:latin typeface="微软雅黑" panose="020B0503020204020204" pitchFamily="34" charset="-122"/>
                <a:ea typeface="微软雅黑" panose="020B0503020204020204" pitchFamily="34" charset="-122"/>
              </a:endParaRPr>
            </a:p>
          </p:txBody>
        </p:sp>
        <p:sp>
          <p:nvSpPr>
            <p:cNvPr id="51" name="Freeform 13"/>
            <p:cNvSpPr>
              <a:spLocks/>
            </p:cNvSpPr>
            <p:nvPr/>
          </p:nvSpPr>
          <p:spPr bwMode="auto">
            <a:xfrm>
              <a:off x="4024313" y="3409951"/>
              <a:ext cx="255588" cy="136525"/>
            </a:xfrm>
            <a:custGeom>
              <a:avLst/>
              <a:gdLst>
                <a:gd name="T0" fmla="*/ 64 w 68"/>
                <a:gd name="T1" fmla="*/ 27 h 36"/>
                <a:gd name="T2" fmla="*/ 7 w 68"/>
                <a:gd name="T3" fmla="*/ 2 h 36"/>
                <a:gd name="T4" fmla="*/ 3 w 68"/>
                <a:gd name="T5" fmla="*/ 9 h 36"/>
                <a:gd name="T6" fmla="*/ 28 w 68"/>
                <a:gd name="T7" fmla="*/ 33 h 36"/>
                <a:gd name="T8" fmla="*/ 35 w 68"/>
                <a:gd name="T9" fmla="*/ 28 h 36"/>
                <a:gd name="T10" fmla="*/ 7 w 68"/>
                <a:gd name="T11" fmla="*/ 4 h 36"/>
                <a:gd name="T12" fmla="*/ 3 w 68"/>
                <a:gd name="T13" fmla="*/ 11 h 36"/>
                <a:gd name="T14" fmla="*/ 26 w 68"/>
                <a:gd name="T15" fmla="*/ 17 h 36"/>
                <a:gd name="T16" fmla="*/ 52 w 68"/>
                <a:gd name="T17" fmla="*/ 17 h 36"/>
                <a:gd name="T18" fmla="*/ 53 w 68"/>
                <a:gd name="T19" fmla="*/ 9 h 36"/>
                <a:gd name="T20" fmla="*/ 31 w 68"/>
                <a:gd name="T21" fmla="*/ 9 h 36"/>
                <a:gd name="T22" fmla="*/ 7 w 68"/>
                <a:gd name="T23" fmla="*/ 4 h 36"/>
                <a:gd name="T24" fmla="*/ 3 w 68"/>
                <a:gd name="T25" fmla="*/ 11 h 36"/>
                <a:gd name="T26" fmla="*/ 29 w 68"/>
                <a:gd name="T27" fmla="*/ 33 h 36"/>
                <a:gd name="T28" fmla="*/ 35 w 68"/>
                <a:gd name="T29" fmla="*/ 29 h 36"/>
                <a:gd name="T30" fmla="*/ 7 w 68"/>
                <a:gd name="T31" fmla="*/ 1 h 36"/>
                <a:gd name="T32" fmla="*/ 3 w 68"/>
                <a:gd name="T33" fmla="*/ 8 h 36"/>
                <a:gd name="T34" fmla="*/ 59 w 68"/>
                <a:gd name="T35" fmla="*/ 34 h 36"/>
                <a:gd name="T36" fmla="*/ 64 w 68"/>
                <a:gd name="T37" fmla="*/ 27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8" h="36">
                  <a:moveTo>
                    <a:pt x="64" y="27"/>
                  </a:moveTo>
                  <a:cubicBezTo>
                    <a:pt x="45" y="18"/>
                    <a:pt x="26" y="11"/>
                    <a:pt x="7" y="2"/>
                  </a:cubicBezTo>
                  <a:cubicBezTo>
                    <a:pt x="6" y="4"/>
                    <a:pt x="5" y="6"/>
                    <a:pt x="3" y="9"/>
                  </a:cubicBezTo>
                  <a:cubicBezTo>
                    <a:pt x="12" y="12"/>
                    <a:pt x="26" y="23"/>
                    <a:pt x="28" y="33"/>
                  </a:cubicBezTo>
                  <a:cubicBezTo>
                    <a:pt x="30" y="31"/>
                    <a:pt x="32" y="29"/>
                    <a:pt x="35" y="28"/>
                  </a:cubicBezTo>
                  <a:cubicBezTo>
                    <a:pt x="26" y="19"/>
                    <a:pt x="17" y="12"/>
                    <a:pt x="7" y="4"/>
                  </a:cubicBezTo>
                  <a:cubicBezTo>
                    <a:pt x="6" y="6"/>
                    <a:pt x="5" y="9"/>
                    <a:pt x="3" y="11"/>
                  </a:cubicBezTo>
                  <a:cubicBezTo>
                    <a:pt x="11" y="12"/>
                    <a:pt x="18" y="16"/>
                    <a:pt x="26" y="17"/>
                  </a:cubicBezTo>
                  <a:cubicBezTo>
                    <a:pt x="34" y="18"/>
                    <a:pt x="43" y="17"/>
                    <a:pt x="52" y="17"/>
                  </a:cubicBezTo>
                  <a:cubicBezTo>
                    <a:pt x="55" y="17"/>
                    <a:pt x="58" y="9"/>
                    <a:pt x="53" y="9"/>
                  </a:cubicBezTo>
                  <a:cubicBezTo>
                    <a:pt x="46" y="9"/>
                    <a:pt x="39" y="9"/>
                    <a:pt x="31" y="9"/>
                  </a:cubicBezTo>
                  <a:cubicBezTo>
                    <a:pt x="23" y="9"/>
                    <a:pt x="15" y="5"/>
                    <a:pt x="7" y="4"/>
                  </a:cubicBezTo>
                  <a:cubicBezTo>
                    <a:pt x="3" y="3"/>
                    <a:pt x="0" y="8"/>
                    <a:pt x="3" y="11"/>
                  </a:cubicBezTo>
                  <a:cubicBezTo>
                    <a:pt x="12" y="18"/>
                    <a:pt x="21" y="25"/>
                    <a:pt x="29" y="33"/>
                  </a:cubicBezTo>
                  <a:cubicBezTo>
                    <a:pt x="31" y="36"/>
                    <a:pt x="36" y="32"/>
                    <a:pt x="35" y="29"/>
                  </a:cubicBezTo>
                  <a:cubicBezTo>
                    <a:pt x="32" y="17"/>
                    <a:pt x="17" y="6"/>
                    <a:pt x="7" y="1"/>
                  </a:cubicBezTo>
                  <a:cubicBezTo>
                    <a:pt x="3" y="0"/>
                    <a:pt x="0" y="7"/>
                    <a:pt x="3" y="8"/>
                  </a:cubicBezTo>
                  <a:cubicBezTo>
                    <a:pt x="21" y="17"/>
                    <a:pt x="41" y="25"/>
                    <a:pt x="59" y="34"/>
                  </a:cubicBezTo>
                  <a:cubicBezTo>
                    <a:pt x="63" y="36"/>
                    <a:pt x="68" y="29"/>
                    <a:pt x="64" y="27"/>
                  </a:cubicBezTo>
                  <a:close/>
                </a:path>
              </a:pathLst>
            </a:custGeom>
            <a:grpFill/>
            <a:ln>
              <a:solidFill>
                <a:schemeClr val="accent2"/>
              </a:solidFill>
            </a:ln>
            <a:extLst/>
          </p:spPr>
          <p:txBody>
            <a:bodyPr vert="horz" wrap="square" lIns="121882" tIns="60941" rIns="121882" bIns="60941" numCol="1" anchor="t" anchorCtr="0" compatLnSpc="1">
              <a:prstTxWarp prst="textNoShape">
                <a:avLst/>
              </a:prstTxWarp>
            </a:bodyPr>
            <a:lstStyle/>
            <a:p>
              <a:endParaRPr lang="zh-CN" altLang="en-US" sz="2399" dirty="0">
                <a:latin typeface="微软雅黑" panose="020B0503020204020204" pitchFamily="34" charset="-122"/>
                <a:ea typeface="微软雅黑" panose="020B0503020204020204" pitchFamily="34" charset="-122"/>
              </a:endParaRPr>
            </a:p>
          </p:txBody>
        </p:sp>
      </p:grpSp>
      <p:sp>
        <p:nvSpPr>
          <p:cNvPr id="52" name="文本框 67"/>
          <p:cNvSpPr txBox="1"/>
          <p:nvPr/>
        </p:nvSpPr>
        <p:spPr>
          <a:xfrm rot="199847">
            <a:off x="1350521" y="1989052"/>
            <a:ext cx="1179233" cy="1077190"/>
          </a:xfrm>
          <a:prstGeom prst="rect">
            <a:avLst/>
          </a:prstGeom>
          <a:noFill/>
        </p:spPr>
        <p:txBody>
          <a:bodyPr wrap="square" lIns="91412" tIns="45706" rIns="91412" bIns="45706" rtlCol="0">
            <a:spAutoFit/>
          </a:bodyPr>
          <a:lstStyle/>
          <a:p>
            <a:r>
              <a:rPr lang="zh-TW" altLang="en-US" sz="3200" b="1" dirty="0" smtClean="0">
                <a:solidFill>
                  <a:schemeClr val="accent2"/>
                </a:solidFill>
                <a:latin typeface="微软雅黑" pitchFamily="34" charset="-122"/>
                <a:ea typeface="微软雅黑" pitchFamily="34" charset="-122"/>
              </a:rPr>
              <a:t>聆聽事件</a:t>
            </a:r>
            <a:endParaRPr lang="zh-CN" altLang="en-US" sz="3200" b="1" dirty="0">
              <a:solidFill>
                <a:schemeClr val="accent2"/>
              </a:solidFill>
              <a:latin typeface="微软雅黑" pitchFamily="34" charset="-122"/>
              <a:ea typeface="微软雅黑" pitchFamily="34" charset="-122"/>
            </a:endParaRPr>
          </a:p>
        </p:txBody>
      </p:sp>
      <p:sp>
        <p:nvSpPr>
          <p:cNvPr id="53" name="文本框 68"/>
          <p:cNvSpPr txBox="1"/>
          <p:nvPr/>
        </p:nvSpPr>
        <p:spPr>
          <a:xfrm>
            <a:off x="866707" y="3479022"/>
            <a:ext cx="1780857" cy="1015634"/>
          </a:xfrm>
          <a:prstGeom prst="rect">
            <a:avLst/>
          </a:prstGeom>
          <a:noFill/>
        </p:spPr>
        <p:txBody>
          <a:bodyPr wrap="square" lIns="91412" tIns="45706" rIns="91412" bIns="45706" rtlCol="0">
            <a:spAutoFit/>
          </a:bodyPr>
          <a:lstStyle/>
          <a:p>
            <a:pPr algn="ctr"/>
            <a:r>
              <a:rPr lang="zh-TW" altLang="en-US" sz="2000" dirty="0" smtClean="0">
                <a:solidFill>
                  <a:schemeClr val="tx1">
                    <a:lumMod val="50000"/>
                    <a:lumOff val="50000"/>
                  </a:schemeClr>
                </a:solidFill>
                <a:latin typeface="微软雅黑" pitchFamily="34" charset="-122"/>
                <a:ea typeface="微软雅黑" pitchFamily="34" charset="-122"/>
              </a:rPr>
              <a:t>敘述事件發生經過或是事件始末</a:t>
            </a:r>
            <a:endParaRPr lang="zh-CN" altLang="en-US" sz="2000" dirty="0">
              <a:solidFill>
                <a:schemeClr val="tx1">
                  <a:lumMod val="50000"/>
                  <a:lumOff val="50000"/>
                </a:schemeClr>
              </a:solidFill>
              <a:latin typeface="微软雅黑" pitchFamily="34" charset="-122"/>
              <a:ea typeface="微软雅黑" pitchFamily="34" charset="-122"/>
            </a:endParaRPr>
          </a:p>
        </p:txBody>
      </p:sp>
      <p:grpSp>
        <p:nvGrpSpPr>
          <p:cNvPr id="54" name="组合 69"/>
          <p:cNvGrpSpPr/>
          <p:nvPr/>
        </p:nvGrpSpPr>
        <p:grpSpPr>
          <a:xfrm rot="20175543">
            <a:off x="2932142" y="3322682"/>
            <a:ext cx="1848714" cy="833921"/>
            <a:chOff x="4024313" y="3409951"/>
            <a:chExt cx="954881" cy="442913"/>
          </a:xfrm>
          <a:solidFill>
            <a:schemeClr val="accent2"/>
          </a:solidFill>
        </p:grpSpPr>
        <p:sp>
          <p:nvSpPr>
            <p:cNvPr id="55" name="Freeform 12"/>
            <p:cNvSpPr>
              <a:spLocks/>
            </p:cNvSpPr>
            <p:nvPr/>
          </p:nvSpPr>
          <p:spPr bwMode="auto">
            <a:xfrm>
              <a:off x="4242594" y="3509964"/>
              <a:ext cx="736600" cy="342900"/>
            </a:xfrm>
            <a:custGeom>
              <a:avLst/>
              <a:gdLst>
                <a:gd name="T0" fmla="*/ 188 w 195"/>
                <a:gd name="T1" fmla="*/ 91 h 91"/>
                <a:gd name="T2" fmla="*/ 189 w 195"/>
                <a:gd name="T3" fmla="*/ 91 h 91"/>
                <a:gd name="T4" fmla="*/ 192 w 195"/>
                <a:gd name="T5" fmla="*/ 84 h 91"/>
                <a:gd name="T6" fmla="*/ 95 w 195"/>
                <a:gd name="T7" fmla="*/ 40 h 91"/>
                <a:gd name="T8" fmla="*/ 8 w 195"/>
                <a:gd name="T9" fmla="*/ 2 h 91"/>
                <a:gd name="T10" fmla="*/ 3 w 195"/>
                <a:gd name="T11" fmla="*/ 9 h 91"/>
                <a:gd name="T12" fmla="*/ 90 w 195"/>
                <a:gd name="T13" fmla="*/ 46 h 91"/>
                <a:gd name="T14" fmla="*/ 188 w 195"/>
                <a:gd name="T15" fmla="*/ 91 h 91"/>
                <a:gd name="T16" fmla="*/ 191 w 195"/>
                <a:gd name="T17" fmla="*/ 84 h 91"/>
                <a:gd name="T18" fmla="*/ 189 w 195"/>
                <a:gd name="T19" fmla="*/ 84 h 91"/>
                <a:gd name="T20" fmla="*/ 188 w 195"/>
                <a:gd name="T21" fmla="*/ 91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5" h="91">
                  <a:moveTo>
                    <a:pt x="188" y="91"/>
                  </a:moveTo>
                  <a:cubicBezTo>
                    <a:pt x="188" y="91"/>
                    <a:pt x="189" y="91"/>
                    <a:pt x="189" y="91"/>
                  </a:cubicBezTo>
                  <a:cubicBezTo>
                    <a:pt x="192" y="91"/>
                    <a:pt x="195" y="86"/>
                    <a:pt x="192" y="84"/>
                  </a:cubicBezTo>
                  <a:cubicBezTo>
                    <a:pt x="160" y="69"/>
                    <a:pt x="127" y="55"/>
                    <a:pt x="95" y="40"/>
                  </a:cubicBezTo>
                  <a:cubicBezTo>
                    <a:pt x="67" y="26"/>
                    <a:pt x="34" y="19"/>
                    <a:pt x="8" y="2"/>
                  </a:cubicBezTo>
                  <a:cubicBezTo>
                    <a:pt x="5" y="0"/>
                    <a:pt x="0" y="6"/>
                    <a:pt x="3" y="9"/>
                  </a:cubicBezTo>
                  <a:cubicBezTo>
                    <a:pt x="30" y="26"/>
                    <a:pt x="62" y="32"/>
                    <a:pt x="90" y="46"/>
                  </a:cubicBezTo>
                  <a:cubicBezTo>
                    <a:pt x="122" y="62"/>
                    <a:pt x="155" y="76"/>
                    <a:pt x="188" y="91"/>
                  </a:cubicBezTo>
                  <a:cubicBezTo>
                    <a:pt x="189" y="89"/>
                    <a:pt x="190" y="86"/>
                    <a:pt x="191" y="84"/>
                  </a:cubicBezTo>
                  <a:cubicBezTo>
                    <a:pt x="190" y="84"/>
                    <a:pt x="190" y="84"/>
                    <a:pt x="189" y="84"/>
                  </a:cubicBezTo>
                  <a:cubicBezTo>
                    <a:pt x="186" y="84"/>
                    <a:pt x="183" y="91"/>
                    <a:pt x="188" y="91"/>
                  </a:cubicBezTo>
                  <a:close/>
                </a:path>
              </a:pathLst>
            </a:custGeom>
            <a:grpFill/>
            <a:ln>
              <a:solidFill>
                <a:schemeClr val="accent2"/>
              </a:solidFill>
            </a:ln>
            <a:extLst/>
          </p:spPr>
          <p:txBody>
            <a:bodyPr vert="horz" wrap="square" lIns="121882" tIns="60941" rIns="121882" bIns="60941" numCol="1" anchor="t" anchorCtr="0" compatLnSpc="1">
              <a:prstTxWarp prst="textNoShape">
                <a:avLst/>
              </a:prstTxWarp>
            </a:bodyPr>
            <a:lstStyle/>
            <a:p>
              <a:endParaRPr lang="zh-CN" altLang="en-US" sz="2399" dirty="0">
                <a:latin typeface="微软雅黑" panose="020B0503020204020204" pitchFamily="34" charset="-122"/>
                <a:ea typeface="微软雅黑" panose="020B0503020204020204" pitchFamily="34" charset="-122"/>
              </a:endParaRPr>
            </a:p>
          </p:txBody>
        </p:sp>
        <p:sp>
          <p:nvSpPr>
            <p:cNvPr id="56" name="Freeform 13"/>
            <p:cNvSpPr>
              <a:spLocks/>
            </p:cNvSpPr>
            <p:nvPr/>
          </p:nvSpPr>
          <p:spPr bwMode="auto">
            <a:xfrm>
              <a:off x="4024313" y="3409951"/>
              <a:ext cx="255588" cy="136525"/>
            </a:xfrm>
            <a:custGeom>
              <a:avLst/>
              <a:gdLst>
                <a:gd name="T0" fmla="*/ 64 w 68"/>
                <a:gd name="T1" fmla="*/ 27 h 36"/>
                <a:gd name="T2" fmla="*/ 7 w 68"/>
                <a:gd name="T3" fmla="*/ 2 h 36"/>
                <a:gd name="T4" fmla="*/ 3 w 68"/>
                <a:gd name="T5" fmla="*/ 9 h 36"/>
                <a:gd name="T6" fmla="*/ 28 w 68"/>
                <a:gd name="T7" fmla="*/ 33 h 36"/>
                <a:gd name="T8" fmla="*/ 35 w 68"/>
                <a:gd name="T9" fmla="*/ 28 h 36"/>
                <a:gd name="T10" fmla="*/ 7 w 68"/>
                <a:gd name="T11" fmla="*/ 4 h 36"/>
                <a:gd name="T12" fmla="*/ 3 w 68"/>
                <a:gd name="T13" fmla="*/ 11 h 36"/>
                <a:gd name="T14" fmla="*/ 26 w 68"/>
                <a:gd name="T15" fmla="*/ 17 h 36"/>
                <a:gd name="T16" fmla="*/ 52 w 68"/>
                <a:gd name="T17" fmla="*/ 17 h 36"/>
                <a:gd name="T18" fmla="*/ 53 w 68"/>
                <a:gd name="T19" fmla="*/ 9 h 36"/>
                <a:gd name="T20" fmla="*/ 31 w 68"/>
                <a:gd name="T21" fmla="*/ 9 h 36"/>
                <a:gd name="T22" fmla="*/ 7 w 68"/>
                <a:gd name="T23" fmla="*/ 4 h 36"/>
                <a:gd name="T24" fmla="*/ 3 w 68"/>
                <a:gd name="T25" fmla="*/ 11 h 36"/>
                <a:gd name="T26" fmla="*/ 29 w 68"/>
                <a:gd name="T27" fmla="*/ 33 h 36"/>
                <a:gd name="T28" fmla="*/ 35 w 68"/>
                <a:gd name="T29" fmla="*/ 29 h 36"/>
                <a:gd name="T30" fmla="*/ 7 w 68"/>
                <a:gd name="T31" fmla="*/ 1 h 36"/>
                <a:gd name="T32" fmla="*/ 3 w 68"/>
                <a:gd name="T33" fmla="*/ 8 h 36"/>
                <a:gd name="T34" fmla="*/ 59 w 68"/>
                <a:gd name="T35" fmla="*/ 34 h 36"/>
                <a:gd name="T36" fmla="*/ 64 w 68"/>
                <a:gd name="T37" fmla="*/ 27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8" h="36">
                  <a:moveTo>
                    <a:pt x="64" y="27"/>
                  </a:moveTo>
                  <a:cubicBezTo>
                    <a:pt x="45" y="18"/>
                    <a:pt x="26" y="11"/>
                    <a:pt x="7" y="2"/>
                  </a:cubicBezTo>
                  <a:cubicBezTo>
                    <a:pt x="6" y="4"/>
                    <a:pt x="5" y="6"/>
                    <a:pt x="3" y="9"/>
                  </a:cubicBezTo>
                  <a:cubicBezTo>
                    <a:pt x="12" y="12"/>
                    <a:pt x="26" y="23"/>
                    <a:pt x="28" y="33"/>
                  </a:cubicBezTo>
                  <a:cubicBezTo>
                    <a:pt x="30" y="31"/>
                    <a:pt x="32" y="29"/>
                    <a:pt x="35" y="28"/>
                  </a:cubicBezTo>
                  <a:cubicBezTo>
                    <a:pt x="26" y="19"/>
                    <a:pt x="17" y="12"/>
                    <a:pt x="7" y="4"/>
                  </a:cubicBezTo>
                  <a:cubicBezTo>
                    <a:pt x="6" y="6"/>
                    <a:pt x="5" y="9"/>
                    <a:pt x="3" y="11"/>
                  </a:cubicBezTo>
                  <a:cubicBezTo>
                    <a:pt x="11" y="12"/>
                    <a:pt x="18" y="16"/>
                    <a:pt x="26" y="17"/>
                  </a:cubicBezTo>
                  <a:cubicBezTo>
                    <a:pt x="34" y="18"/>
                    <a:pt x="43" y="17"/>
                    <a:pt x="52" y="17"/>
                  </a:cubicBezTo>
                  <a:cubicBezTo>
                    <a:pt x="55" y="17"/>
                    <a:pt x="58" y="9"/>
                    <a:pt x="53" y="9"/>
                  </a:cubicBezTo>
                  <a:cubicBezTo>
                    <a:pt x="46" y="9"/>
                    <a:pt x="39" y="9"/>
                    <a:pt x="31" y="9"/>
                  </a:cubicBezTo>
                  <a:cubicBezTo>
                    <a:pt x="23" y="9"/>
                    <a:pt x="15" y="5"/>
                    <a:pt x="7" y="4"/>
                  </a:cubicBezTo>
                  <a:cubicBezTo>
                    <a:pt x="3" y="3"/>
                    <a:pt x="0" y="8"/>
                    <a:pt x="3" y="11"/>
                  </a:cubicBezTo>
                  <a:cubicBezTo>
                    <a:pt x="12" y="18"/>
                    <a:pt x="21" y="25"/>
                    <a:pt x="29" y="33"/>
                  </a:cubicBezTo>
                  <a:cubicBezTo>
                    <a:pt x="31" y="36"/>
                    <a:pt x="36" y="32"/>
                    <a:pt x="35" y="29"/>
                  </a:cubicBezTo>
                  <a:cubicBezTo>
                    <a:pt x="32" y="17"/>
                    <a:pt x="17" y="6"/>
                    <a:pt x="7" y="1"/>
                  </a:cubicBezTo>
                  <a:cubicBezTo>
                    <a:pt x="3" y="0"/>
                    <a:pt x="0" y="7"/>
                    <a:pt x="3" y="8"/>
                  </a:cubicBezTo>
                  <a:cubicBezTo>
                    <a:pt x="21" y="17"/>
                    <a:pt x="41" y="25"/>
                    <a:pt x="59" y="34"/>
                  </a:cubicBezTo>
                  <a:cubicBezTo>
                    <a:pt x="63" y="36"/>
                    <a:pt x="68" y="29"/>
                    <a:pt x="64" y="27"/>
                  </a:cubicBezTo>
                  <a:close/>
                </a:path>
              </a:pathLst>
            </a:custGeom>
            <a:grpFill/>
            <a:ln>
              <a:solidFill>
                <a:schemeClr val="accent2"/>
              </a:solidFill>
            </a:ln>
            <a:extLst/>
          </p:spPr>
          <p:txBody>
            <a:bodyPr vert="horz" wrap="square" lIns="121882" tIns="60941" rIns="121882" bIns="60941" numCol="1" anchor="t" anchorCtr="0" compatLnSpc="1">
              <a:prstTxWarp prst="textNoShape">
                <a:avLst/>
              </a:prstTxWarp>
            </a:bodyPr>
            <a:lstStyle/>
            <a:p>
              <a:endParaRPr lang="zh-CN" altLang="en-US" sz="2399" dirty="0">
                <a:latin typeface="微软雅黑" panose="020B0503020204020204" pitchFamily="34" charset="-122"/>
                <a:ea typeface="微软雅黑" panose="020B0503020204020204" pitchFamily="34" charset="-122"/>
              </a:endParaRPr>
            </a:p>
          </p:txBody>
        </p:sp>
      </p:grpSp>
      <p:sp>
        <p:nvSpPr>
          <p:cNvPr id="57" name="文本框 72"/>
          <p:cNvSpPr txBox="1"/>
          <p:nvPr/>
        </p:nvSpPr>
        <p:spPr>
          <a:xfrm rot="199847">
            <a:off x="3049707" y="2560995"/>
            <a:ext cx="1968744" cy="1077190"/>
          </a:xfrm>
          <a:prstGeom prst="rect">
            <a:avLst/>
          </a:prstGeom>
          <a:noFill/>
        </p:spPr>
        <p:txBody>
          <a:bodyPr wrap="square" lIns="91412" tIns="45706" rIns="91412" bIns="45706" rtlCol="0">
            <a:spAutoFit/>
          </a:bodyPr>
          <a:lstStyle/>
          <a:p>
            <a:r>
              <a:rPr lang="zh-TW" altLang="en-US" sz="3200" b="1" dirty="0">
                <a:solidFill>
                  <a:schemeClr val="accent2"/>
                </a:solidFill>
                <a:latin typeface="微软雅黑" pitchFamily="34" charset="-122"/>
                <a:ea typeface="微软雅黑" pitchFamily="34" charset="-122"/>
              </a:rPr>
              <a:t>提出比較類題目</a:t>
            </a:r>
            <a:endParaRPr lang="zh-CN" altLang="en-US" sz="3200" b="1" dirty="0">
              <a:solidFill>
                <a:schemeClr val="accent2"/>
              </a:solidFill>
              <a:latin typeface="微软雅黑" pitchFamily="34" charset="-122"/>
              <a:ea typeface="微软雅黑" pitchFamily="34" charset="-122"/>
            </a:endParaRPr>
          </a:p>
        </p:txBody>
      </p:sp>
      <p:grpSp>
        <p:nvGrpSpPr>
          <p:cNvPr id="59" name="组合 74"/>
          <p:cNvGrpSpPr/>
          <p:nvPr/>
        </p:nvGrpSpPr>
        <p:grpSpPr>
          <a:xfrm rot="20175543">
            <a:off x="5223739" y="2581100"/>
            <a:ext cx="2076848" cy="977941"/>
            <a:chOff x="4024313" y="3409951"/>
            <a:chExt cx="954881" cy="442913"/>
          </a:xfrm>
          <a:solidFill>
            <a:schemeClr val="accent2"/>
          </a:solidFill>
        </p:grpSpPr>
        <p:sp>
          <p:nvSpPr>
            <p:cNvPr id="60" name="Freeform 12"/>
            <p:cNvSpPr>
              <a:spLocks/>
            </p:cNvSpPr>
            <p:nvPr/>
          </p:nvSpPr>
          <p:spPr bwMode="auto">
            <a:xfrm>
              <a:off x="4242594" y="3509964"/>
              <a:ext cx="736600" cy="342900"/>
            </a:xfrm>
            <a:custGeom>
              <a:avLst/>
              <a:gdLst>
                <a:gd name="T0" fmla="*/ 188 w 195"/>
                <a:gd name="T1" fmla="*/ 91 h 91"/>
                <a:gd name="T2" fmla="*/ 189 w 195"/>
                <a:gd name="T3" fmla="*/ 91 h 91"/>
                <a:gd name="T4" fmla="*/ 192 w 195"/>
                <a:gd name="T5" fmla="*/ 84 h 91"/>
                <a:gd name="T6" fmla="*/ 95 w 195"/>
                <a:gd name="T7" fmla="*/ 40 h 91"/>
                <a:gd name="T8" fmla="*/ 8 w 195"/>
                <a:gd name="T9" fmla="*/ 2 h 91"/>
                <a:gd name="T10" fmla="*/ 3 w 195"/>
                <a:gd name="T11" fmla="*/ 9 h 91"/>
                <a:gd name="T12" fmla="*/ 90 w 195"/>
                <a:gd name="T13" fmla="*/ 46 h 91"/>
                <a:gd name="T14" fmla="*/ 188 w 195"/>
                <a:gd name="T15" fmla="*/ 91 h 91"/>
                <a:gd name="T16" fmla="*/ 191 w 195"/>
                <a:gd name="T17" fmla="*/ 84 h 91"/>
                <a:gd name="T18" fmla="*/ 189 w 195"/>
                <a:gd name="T19" fmla="*/ 84 h 91"/>
                <a:gd name="T20" fmla="*/ 188 w 195"/>
                <a:gd name="T21" fmla="*/ 91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5" h="91">
                  <a:moveTo>
                    <a:pt x="188" y="91"/>
                  </a:moveTo>
                  <a:cubicBezTo>
                    <a:pt x="188" y="91"/>
                    <a:pt x="189" y="91"/>
                    <a:pt x="189" y="91"/>
                  </a:cubicBezTo>
                  <a:cubicBezTo>
                    <a:pt x="192" y="91"/>
                    <a:pt x="195" y="86"/>
                    <a:pt x="192" y="84"/>
                  </a:cubicBezTo>
                  <a:cubicBezTo>
                    <a:pt x="160" y="69"/>
                    <a:pt x="127" y="55"/>
                    <a:pt x="95" y="40"/>
                  </a:cubicBezTo>
                  <a:cubicBezTo>
                    <a:pt x="67" y="26"/>
                    <a:pt x="34" y="19"/>
                    <a:pt x="8" y="2"/>
                  </a:cubicBezTo>
                  <a:cubicBezTo>
                    <a:pt x="5" y="0"/>
                    <a:pt x="0" y="6"/>
                    <a:pt x="3" y="9"/>
                  </a:cubicBezTo>
                  <a:cubicBezTo>
                    <a:pt x="30" y="26"/>
                    <a:pt x="62" y="32"/>
                    <a:pt x="90" y="46"/>
                  </a:cubicBezTo>
                  <a:cubicBezTo>
                    <a:pt x="122" y="62"/>
                    <a:pt x="155" y="76"/>
                    <a:pt x="188" y="91"/>
                  </a:cubicBezTo>
                  <a:cubicBezTo>
                    <a:pt x="189" y="89"/>
                    <a:pt x="190" y="86"/>
                    <a:pt x="191" y="84"/>
                  </a:cubicBezTo>
                  <a:cubicBezTo>
                    <a:pt x="190" y="84"/>
                    <a:pt x="190" y="84"/>
                    <a:pt x="189" y="84"/>
                  </a:cubicBezTo>
                  <a:cubicBezTo>
                    <a:pt x="186" y="84"/>
                    <a:pt x="183" y="91"/>
                    <a:pt x="188" y="91"/>
                  </a:cubicBezTo>
                  <a:close/>
                </a:path>
              </a:pathLst>
            </a:custGeom>
            <a:grpFill/>
            <a:ln>
              <a:solidFill>
                <a:schemeClr val="accent2"/>
              </a:solidFill>
            </a:ln>
            <a:extLst/>
          </p:spPr>
          <p:txBody>
            <a:bodyPr vert="horz" wrap="square" lIns="121882" tIns="60941" rIns="121882" bIns="60941" numCol="1" anchor="t" anchorCtr="0" compatLnSpc="1">
              <a:prstTxWarp prst="textNoShape">
                <a:avLst/>
              </a:prstTxWarp>
            </a:bodyPr>
            <a:lstStyle/>
            <a:p>
              <a:endParaRPr lang="zh-CN" altLang="en-US" sz="2399" dirty="0">
                <a:latin typeface="微软雅黑" panose="020B0503020204020204" pitchFamily="34" charset="-122"/>
                <a:ea typeface="微软雅黑" panose="020B0503020204020204" pitchFamily="34" charset="-122"/>
              </a:endParaRPr>
            </a:p>
          </p:txBody>
        </p:sp>
        <p:sp>
          <p:nvSpPr>
            <p:cNvPr id="61" name="Freeform 13"/>
            <p:cNvSpPr>
              <a:spLocks/>
            </p:cNvSpPr>
            <p:nvPr/>
          </p:nvSpPr>
          <p:spPr bwMode="auto">
            <a:xfrm>
              <a:off x="4024313" y="3409951"/>
              <a:ext cx="255588" cy="136525"/>
            </a:xfrm>
            <a:custGeom>
              <a:avLst/>
              <a:gdLst>
                <a:gd name="T0" fmla="*/ 64 w 68"/>
                <a:gd name="T1" fmla="*/ 27 h 36"/>
                <a:gd name="T2" fmla="*/ 7 w 68"/>
                <a:gd name="T3" fmla="*/ 2 h 36"/>
                <a:gd name="T4" fmla="*/ 3 w 68"/>
                <a:gd name="T5" fmla="*/ 9 h 36"/>
                <a:gd name="T6" fmla="*/ 28 w 68"/>
                <a:gd name="T7" fmla="*/ 33 h 36"/>
                <a:gd name="T8" fmla="*/ 35 w 68"/>
                <a:gd name="T9" fmla="*/ 28 h 36"/>
                <a:gd name="T10" fmla="*/ 7 w 68"/>
                <a:gd name="T11" fmla="*/ 4 h 36"/>
                <a:gd name="T12" fmla="*/ 3 w 68"/>
                <a:gd name="T13" fmla="*/ 11 h 36"/>
                <a:gd name="T14" fmla="*/ 26 w 68"/>
                <a:gd name="T15" fmla="*/ 17 h 36"/>
                <a:gd name="T16" fmla="*/ 52 w 68"/>
                <a:gd name="T17" fmla="*/ 17 h 36"/>
                <a:gd name="T18" fmla="*/ 53 w 68"/>
                <a:gd name="T19" fmla="*/ 9 h 36"/>
                <a:gd name="T20" fmla="*/ 31 w 68"/>
                <a:gd name="T21" fmla="*/ 9 h 36"/>
                <a:gd name="T22" fmla="*/ 7 w 68"/>
                <a:gd name="T23" fmla="*/ 4 h 36"/>
                <a:gd name="T24" fmla="*/ 3 w 68"/>
                <a:gd name="T25" fmla="*/ 11 h 36"/>
                <a:gd name="T26" fmla="*/ 29 w 68"/>
                <a:gd name="T27" fmla="*/ 33 h 36"/>
                <a:gd name="T28" fmla="*/ 35 w 68"/>
                <a:gd name="T29" fmla="*/ 29 h 36"/>
                <a:gd name="T30" fmla="*/ 7 w 68"/>
                <a:gd name="T31" fmla="*/ 1 h 36"/>
                <a:gd name="T32" fmla="*/ 3 w 68"/>
                <a:gd name="T33" fmla="*/ 8 h 36"/>
                <a:gd name="T34" fmla="*/ 59 w 68"/>
                <a:gd name="T35" fmla="*/ 34 h 36"/>
                <a:gd name="T36" fmla="*/ 64 w 68"/>
                <a:gd name="T37" fmla="*/ 27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8" h="36">
                  <a:moveTo>
                    <a:pt x="64" y="27"/>
                  </a:moveTo>
                  <a:cubicBezTo>
                    <a:pt x="45" y="18"/>
                    <a:pt x="26" y="11"/>
                    <a:pt x="7" y="2"/>
                  </a:cubicBezTo>
                  <a:cubicBezTo>
                    <a:pt x="6" y="4"/>
                    <a:pt x="5" y="6"/>
                    <a:pt x="3" y="9"/>
                  </a:cubicBezTo>
                  <a:cubicBezTo>
                    <a:pt x="12" y="12"/>
                    <a:pt x="26" y="23"/>
                    <a:pt x="28" y="33"/>
                  </a:cubicBezTo>
                  <a:cubicBezTo>
                    <a:pt x="30" y="31"/>
                    <a:pt x="32" y="29"/>
                    <a:pt x="35" y="28"/>
                  </a:cubicBezTo>
                  <a:cubicBezTo>
                    <a:pt x="26" y="19"/>
                    <a:pt x="17" y="12"/>
                    <a:pt x="7" y="4"/>
                  </a:cubicBezTo>
                  <a:cubicBezTo>
                    <a:pt x="6" y="6"/>
                    <a:pt x="5" y="9"/>
                    <a:pt x="3" y="11"/>
                  </a:cubicBezTo>
                  <a:cubicBezTo>
                    <a:pt x="11" y="12"/>
                    <a:pt x="18" y="16"/>
                    <a:pt x="26" y="17"/>
                  </a:cubicBezTo>
                  <a:cubicBezTo>
                    <a:pt x="34" y="18"/>
                    <a:pt x="43" y="17"/>
                    <a:pt x="52" y="17"/>
                  </a:cubicBezTo>
                  <a:cubicBezTo>
                    <a:pt x="55" y="17"/>
                    <a:pt x="58" y="9"/>
                    <a:pt x="53" y="9"/>
                  </a:cubicBezTo>
                  <a:cubicBezTo>
                    <a:pt x="46" y="9"/>
                    <a:pt x="39" y="9"/>
                    <a:pt x="31" y="9"/>
                  </a:cubicBezTo>
                  <a:cubicBezTo>
                    <a:pt x="23" y="9"/>
                    <a:pt x="15" y="5"/>
                    <a:pt x="7" y="4"/>
                  </a:cubicBezTo>
                  <a:cubicBezTo>
                    <a:pt x="3" y="3"/>
                    <a:pt x="0" y="8"/>
                    <a:pt x="3" y="11"/>
                  </a:cubicBezTo>
                  <a:cubicBezTo>
                    <a:pt x="12" y="18"/>
                    <a:pt x="21" y="25"/>
                    <a:pt x="29" y="33"/>
                  </a:cubicBezTo>
                  <a:cubicBezTo>
                    <a:pt x="31" y="36"/>
                    <a:pt x="36" y="32"/>
                    <a:pt x="35" y="29"/>
                  </a:cubicBezTo>
                  <a:cubicBezTo>
                    <a:pt x="32" y="17"/>
                    <a:pt x="17" y="6"/>
                    <a:pt x="7" y="1"/>
                  </a:cubicBezTo>
                  <a:cubicBezTo>
                    <a:pt x="3" y="0"/>
                    <a:pt x="0" y="7"/>
                    <a:pt x="3" y="8"/>
                  </a:cubicBezTo>
                  <a:cubicBezTo>
                    <a:pt x="21" y="17"/>
                    <a:pt x="41" y="25"/>
                    <a:pt x="59" y="34"/>
                  </a:cubicBezTo>
                  <a:cubicBezTo>
                    <a:pt x="63" y="36"/>
                    <a:pt x="68" y="29"/>
                    <a:pt x="64" y="27"/>
                  </a:cubicBezTo>
                  <a:close/>
                </a:path>
              </a:pathLst>
            </a:custGeom>
            <a:grpFill/>
            <a:ln>
              <a:solidFill>
                <a:schemeClr val="accent2"/>
              </a:solidFill>
            </a:ln>
            <a:extLst/>
          </p:spPr>
          <p:txBody>
            <a:bodyPr vert="horz" wrap="square" lIns="121882" tIns="60941" rIns="121882" bIns="60941" numCol="1" anchor="t" anchorCtr="0" compatLnSpc="1">
              <a:prstTxWarp prst="textNoShape">
                <a:avLst/>
              </a:prstTxWarp>
            </a:bodyPr>
            <a:lstStyle/>
            <a:p>
              <a:endParaRPr lang="zh-CN" altLang="en-US" sz="2399" dirty="0">
                <a:latin typeface="微软雅黑" panose="020B0503020204020204" pitchFamily="34" charset="-122"/>
                <a:ea typeface="微软雅黑" panose="020B0503020204020204" pitchFamily="34" charset="-122"/>
              </a:endParaRPr>
            </a:p>
          </p:txBody>
        </p:sp>
      </p:grpSp>
      <p:sp>
        <p:nvSpPr>
          <p:cNvPr id="62" name="文本框 77"/>
          <p:cNvSpPr txBox="1"/>
          <p:nvPr/>
        </p:nvSpPr>
        <p:spPr>
          <a:xfrm rot="199847">
            <a:off x="5439778" y="1848158"/>
            <a:ext cx="2028747" cy="1077190"/>
          </a:xfrm>
          <a:prstGeom prst="rect">
            <a:avLst/>
          </a:prstGeom>
          <a:noFill/>
        </p:spPr>
        <p:txBody>
          <a:bodyPr wrap="square" lIns="91412" tIns="45706" rIns="91412" bIns="45706" rtlCol="0">
            <a:spAutoFit/>
          </a:bodyPr>
          <a:lstStyle/>
          <a:p>
            <a:r>
              <a:rPr lang="zh-TW" altLang="en-US" sz="3200" b="1" dirty="0">
                <a:solidFill>
                  <a:schemeClr val="accent2"/>
                </a:solidFill>
                <a:latin typeface="微软雅黑" pitchFamily="34" charset="-122"/>
                <a:ea typeface="微软雅黑" pitchFamily="34" charset="-122"/>
              </a:rPr>
              <a:t>教學生運用工具</a:t>
            </a:r>
            <a:endParaRPr lang="zh-CN" altLang="en-US" sz="3200" b="1" dirty="0">
              <a:solidFill>
                <a:schemeClr val="accent2"/>
              </a:solidFill>
              <a:latin typeface="微软雅黑" pitchFamily="34" charset="-122"/>
              <a:ea typeface="微软雅黑" pitchFamily="34" charset="-122"/>
            </a:endParaRPr>
          </a:p>
        </p:txBody>
      </p:sp>
      <p:grpSp>
        <p:nvGrpSpPr>
          <p:cNvPr id="64" name="组合 79"/>
          <p:cNvGrpSpPr/>
          <p:nvPr/>
        </p:nvGrpSpPr>
        <p:grpSpPr>
          <a:xfrm rot="20175543">
            <a:off x="7792992" y="3098591"/>
            <a:ext cx="2062700" cy="926763"/>
            <a:chOff x="4024313" y="3409951"/>
            <a:chExt cx="954881" cy="442913"/>
          </a:xfrm>
          <a:solidFill>
            <a:schemeClr val="accent2"/>
          </a:solidFill>
        </p:grpSpPr>
        <p:sp>
          <p:nvSpPr>
            <p:cNvPr id="65" name="Freeform 12"/>
            <p:cNvSpPr>
              <a:spLocks/>
            </p:cNvSpPr>
            <p:nvPr/>
          </p:nvSpPr>
          <p:spPr bwMode="auto">
            <a:xfrm>
              <a:off x="4242594" y="3509964"/>
              <a:ext cx="736600" cy="342900"/>
            </a:xfrm>
            <a:custGeom>
              <a:avLst/>
              <a:gdLst>
                <a:gd name="T0" fmla="*/ 188 w 195"/>
                <a:gd name="T1" fmla="*/ 91 h 91"/>
                <a:gd name="T2" fmla="*/ 189 w 195"/>
                <a:gd name="T3" fmla="*/ 91 h 91"/>
                <a:gd name="T4" fmla="*/ 192 w 195"/>
                <a:gd name="T5" fmla="*/ 84 h 91"/>
                <a:gd name="T6" fmla="*/ 95 w 195"/>
                <a:gd name="T7" fmla="*/ 40 h 91"/>
                <a:gd name="T8" fmla="*/ 8 w 195"/>
                <a:gd name="T9" fmla="*/ 2 h 91"/>
                <a:gd name="T10" fmla="*/ 3 w 195"/>
                <a:gd name="T11" fmla="*/ 9 h 91"/>
                <a:gd name="T12" fmla="*/ 90 w 195"/>
                <a:gd name="T13" fmla="*/ 46 h 91"/>
                <a:gd name="T14" fmla="*/ 188 w 195"/>
                <a:gd name="T15" fmla="*/ 91 h 91"/>
                <a:gd name="T16" fmla="*/ 191 w 195"/>
                <a:gd name="T17" fmla="*/ 84 h 91"/>
                <a:gd name="T18" fmla="*/ 189 w 195"/>
                <a:gd name="T19" fmla="*/ 84 h 91"/>
                <a:gd name="T20" fmla="*/ 188 w 195"/>
                <a:gd name="T21" fmla="*/ 91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5" h="91">
                  <a:moveTo>
                    <a:pt x="188" y="91"/>
                  </a:moveTo>
                  <a:cubicBezTo>
                    <a:pt x="188" y="91"/>
                    <a:pt x="189" y="91"/>
                    <a:pt x="189" y="91"/>
                  </a:cubicBezTo>
                  <a:cubicBezTo>
                    <a:pt x="192" y="91"/>
                    <a:pt x="195" y="86"/>
                    <a:pt x="192" y="84"/>
                  </a:cubicBezTo>
                  <a:cubicBezTo>
                    <a:pt x="160" y="69"/>
                    <a:pt x="127" y="55"/>
                    <a:pt x="95" y="40"/>
                  </a:cubicBezTo>
                  <a:cubicBezTo>
                    <a:pt x="67" y="26"/>
                    <a:pt x="34" y="19"/>
                    <a:pt x="8" y="2"/>
                  </a:cubicBezTo>
                  <a:cubicBezTo>
                    <a:pt x="5" y="0"/>
                    <a:pt x="0" y="6"/>
                    <a:pt x="3" y="9"/>
                  </a:cubicBezTo>
                  <a:cubicBezTo>
                    <a:pt x="30" y="26"/>
                    <a:pt x="62" y="32"/>
                    <a:pt x="90" y="46"/>
                  </a:cubicBezTo>
                  <a:cubicBezTo>
                    <a:pt x="122" y="62"/>
                    <a:pt x="155" y="76"/>
                    <a:pt x="188" y="91"/>
                  </a:cubicBezTo>
                  <a:cubicBezTo>
                    <a:pt x="189" y="89"/>
                    <a:pt x="190" y="86"/>
                    <a:pt x="191" y="84"/>
                  </a:cubicBezTo>
                  <a:cubicBezTo>
                    <a:pt x="190" y="84"/>
                    <a:pt x="190" y="84"/>
                    <a:pt x="189" y="84"/>
                  </a:cubicBezTo>
                  <a:cubicBezTo>
                    <a:pt x="186" y="84"/>
                    <a:pt x="183" y="91"/>
                    <a:pt x="188" y="91"/>
                  </a:cubicBezTo>
                  <a:close/>
                </a:path>
              </a:pathLst>
            </a:custGeom>
            <a:grpFill/>
            <a:ln>
              <a:solidFill>
                <a:schemeClr val="accent2"/>
              </a:solidFill>
            </a:ln>
            <a:extLst/>
          </p:spPr>
          <p:txBody>
            <a:bodyPr vert="horz" wrap="square" lIns="121882" tIns="60941" rIns="121882" bIns="60941" numCol="1" anchor="t" anchorCtr="0" compatLnSpc="1">
              <a:prstTxWarp prst="textNoShape">
                <a:avLst/>
              </a:prstTxWarp>
            </a:bodyPr>
            <a:lstStyle/>
            <a:p>
              <a:endParaRPr lang="zh-CN" altLang="en-US" sz="2399" dirty="0">
                <a:latin typeface="微软雅黑" panose="020B0503020204020204" pitchFamily="34" charset="-122"/>
                <a:ea typeface="微软雅黑" panose="020B0503020204020204" pitchFamily="34" charset="-122"/>
              </a:endParaRPr>
            </a:p>
          </p:txBody>
        </p:sp>
        <p:sp>
          <p:nvSpPr>
            <p:cNvPr id="66" name="Freeform 13"/>
            <p:cNvSpPr>
              <a:spLocks/>
            </p:cNvSpPr>
            <p:nvPr/>
          </p:nvSpPr>
          <p:spPr bwMode="auto">
            <a:xfrm>
              <a:off x="4024313" y="3409951"/>
              <a:ext cx="255588" cy="136525"/>
            </a:xfrm>
            <a:custGeom>
              <a:avLst/>
              <a:gdLst>
                <a:gd name="T0" fmla="*/ 64 w 68"/>
                <a:gd name="T1" fmla="*/ 27 h 36"/>
                <a:gd name="T2" fmla="*/ 7 w 68"/>
                <a:gd name="T3" fmla="*/ 2 h 36"/>
                <a:gd name="T4" fmla="*/ 3 w 68"/>
                <a:gd name="T5" fmla="*/ 9 h 36"/>
                <a:gd name="T6" fmla="*/ 28 w 68"/>
                <a:gd name="T7" fmla="*/ 33 h 36"/>
                <a:gd name="T8" fmla="*/ 35 w 68"/>
                <a:gd name="T9" fmla="*/ 28 h 36"/>
                <a:gd name="T10" fmla="*/ 7 w 68"/>
                <a:gd name="T11" fmla="*/ 4 h 36"/>
                <a:gd name="T12" fmla="*/ 3 w 68"/>
                <a:gd name="T13" fmla="*/ 11 h 36"/>
                <a:gd name="T14" fmla="*/ 26 w 68"/>
                <a:gd name="T15" fmla="*/ 17 h 36"/>
                <a:gd name="T16" fmla="*/ 52 w 68"/>
                <a:gd name="T17" fmla="*/ 17 h 36"/>
                <a:gd name="T18" fmla="*/ 53 w 68"/>
                <a:gd name="T19" fmla="*/ 9 h 36"/>
                <a:gd name="T20" fmla="*/ 31 w 68"/>
                <a:gd name="T21" fmla="*/ 9 h 36"/>
                <a:gd name="T22" fmla="*/ 7 w 68"/>
                <a:gd name="T23" fmla="*/ 4 h 36"/>
                <a:gd name="T24" fmla="*/ 3 w 68"/>
                <a:gd name="T25" fmla="*/ 11 h 36"/>
                <a:gd name="T26" fmla="*/ 29 w 68"/>
                <a:gd name="T27" fmla="*/ 33 h 36"/>
                <a:gd name="T28" fmla="*/ 35 w 68"/>
                <a:gd name="T29" fmla="*/ 29 h 36"/>
                <a:gd name="T30" fmla="*/ 7 w 68"/>
                <a:gd name="T31" fmla="*/ 1 h 36"/>
                <a:gd name="T32" fmla="*/ 3 w 68"/>
                <a:gd name="T33" fmla="*/ 8 h 36"/>
                <a:gd name="T34" fmla="*/ 59 w 68"/>
                <a:gd name="T35" fmla="*/ 34 h 36"/>
                <a:gd name="T36" fmla="*/ 64 w 68"/>
                <a:gd name="T37" fmla="*/ 27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8" h="36">
                  <a:moveTo>
                    <a:pt x="64" y="27"/>
                  </a:moveTo>
                  <a:cubicBezTo>
                    <a:pt x="45" y="18"/>
                    <a:pt x="26" y="11"/>
                    <a:pt x="7" y="2"/>
                  </a:cubicBezTo>
                  <a:cubicBezTo>
                    <a:pt x="6" y="4"/>
                    <a:pt x="5" y="6"/>
                    <a:pt x="3" y="9"/>
                  </a:cubicBezTo>
                  <a:cubicBezTo>
                    <a:pt x="12" y="12"/>
                    <a:pt x="26" y="23"/>
                    <a:pt x="28" y="33"/>
                  </a:cubicBezTo>
                  <a:cubicBezTo>
                    <a:pt x="30" y="31"/>
                    <a:pt x="32" y="29"/>
                    <a:pt x="35" y="28"/>
                  </a:cubicBezTo>
                  <a:cubicBezTo>
                    <a:pt x="26" y="19"/>
                    <a:pt x="17" y="12"/>
                    <a:pt x="7" y="4"/>
                  </a:cubicBezTo>
                  <a:cubicBezTo>
                    <a:pt x="6" y="6"/>
                    <a:pt x="5" y="9"/>
                    <a:pt x="3" y="11"/>
                  </a:cubicBezTo>
                  <a:cubicBezTo>
                    <a:pt x="11" y="12"/>
                    <a:pt x="18" y="16"/>
                    <a:pt x="26" y="17"/>
                  </a:cubicBezTo>
                  <a:cubicBezTo>
                    <a:pt x="34" y="18"/>
                    <a:pt x="43" y="17"/>
                    <a:pt x="52" y="17"/>
                  </a:cubicBezTo>
                  <a:cubicBezTo>
                    <a:pt x="55" y="17"/>
                    <a:pt x="58" y="9"/>
                    <a:pt x="53" y="9"/>
                  </a:cubicBezTo>
                  <a:cubicBezTo>
                    <a:pt x="46" y="9"/>
                    <a:pt x="39" y="9"/>
                    <a:pt x="31" y="9"/>
                  </a:cubicBezTo>
                  <a:cubicBezTo>
                    <a:pt x="23" y="9"/>
                    <a:pt x="15" y="5"/>
                    <a:pt x="7" y="4"/>
                  </a:cubicBezTo>
                  <a:cubicBezTo>
                    <a:pt x="3" y="3"/>
                    <a:pt x="0" y="8"/>
                    <a:pt x="3" y="11"/>
                  </a:cubicBezTo>
                  <a:cubicBezTo>
                    <a:pt x="12" y="18"/>
                    <a:pt x="21" y="25"/>
                    <a:pt x="29" y="33"/>
                  </a:cubicBezTo>
                  <a:cubicBezTo>
                    <a:pt x="31" y="36"/>
                    <a:pt x="36" y="32"/>
                    <a:pt x="35" y="29"/>
                  </a:cubicBezTo>
                  <a:cubicBezTo>
                    <a:pt x="32" y="17"/>
                    <a:pt x="17" y="6"/>
                    <a:pt x="7" y="1"/>
                  </a:cubicBezTo>
                  <a:cubicBezTo>
                    <a:pt x="3" y="0"/>
                    <a:pt x="0" y="7"/>
                    <a:pt x="3" y="8"/>
                  </a:cubicBezTo>
                  <a:cubicBezTo>
                    <a:pt x="21" y="17"/>
                    <a:pt x="41" y="25"/>
                    <a:pt x="59" y="34"/>
                  </a:cubicBezTo>
                  <a:cubicBezTo>
                    <a:pt x="63" y="36"/>
                    <a:pt x="68" y="29"/>
                    <a:pt x="64" y="27"/>
                  </a:cubicBezTo>
                  <a:close/>
                </a:path>
              </a:pathLst>
            </a:custGeom>
            <a:grpFill/>
            <a:ln>
              <a:solidFill>
                <a:schemeClr val="accent2"/>
              </a:solidFill>
            </a:ln>
            <a:extLst/>
          </p:spPr>
          <p:txBody>
            <a:bodyPr vert="horz" wrap="square" lIns="121882" tIns="60941" rIns="121882" bIns="60941" numCol="1" anchor="t" anchorCtr="0" compatLnSpc="1">
              <a:prstTxWarp prst="textNoShape">
                <a:avLst/>
              </a:prstTxWarp>
            </a:bodyPr>
            <a:lstStyle/>
            <a:p>
              <a:endParaRPr lang="zh-CN" altLang="en-US" sz="2399" dirty="0">
                <a:latin typeface="微软雅黑" panose="020B0503020204020204" pitchFamily="34" charset="-122"/>
                <a:ea typeface="微软雅黑" panose="020B0503020204020204" pitchFamily="34" charset="-122"/>
              </a:endParaRPr>
            </a:p>
          </p:txBody>
        </p:sp>
      </p:grpSp>
      <p:sp>
        <p:nvSpPr>
          <p:cNvPr id="67" name="文本框 82"/>
          <p:cNvSpPr txBox="1"/>
          <p:nvPr/>
        </p:nvSpPr>
        <p:spPr>
          <a:xfrm rot="199847">
            <a:off x="8009390" y="2807216"/>
            <a:ext cx="1861679" cy="584747"/>
          </a:xfrm>
          <a:prstGeom prst="rect">
            <a:avLst/>
          </a:prstGeom>
          <a:noFill/>
        </p:spPr>
        <p:txBody>
          <a:bodyPr wrap="square" lIns="91412" tIns="45706" rIns="91412" bIns="45706" rtlCol="0">
            <a:spAutoFit/>
          </a:bodyPr>
          <a:lstStyle/>
          <a:p>
            <a:r>
              <a:rPr lang="zh-TW" altLang="en-US" sz="3200" b="1" dirty="0">
                <a:solidFill>
                  <a:schemeClr val="accent2"/>
                </a:solidFill>
                <a:latin typeface="微软雅黑" pitchFamily="34" charset="-122"/>
                <a:ea typeface="微软雅黑" pitchFamily="34" charset="-122"/>
              </a:rPr>
              <a:t>實作練習</a:t>
            </a:r>
            <a:endParaRPr lang="zh-CN" altLang="en-US" sz="3200" b="1" dirty="0">
              <a:solidFill>
                <a:schemeClr val="accent2"/>
              </a:solidFill>
              <a:latin typeface="微软雅黑" pitchFamily="34" charset="-122"/>
              <a:ea typeface="微软雅黑" pitchFamily="34" charset="-122"/>
            </a:endParaRPr>
          </a:p>
        </p:txBody>
      </p:sp>
      <p:sp>
        <p:nvSpPr>
          <p:cNvPr id="69" name="文本框 68"/>
          <p:cNvSpPr txBox="1"/>
          <p:nvPr/>
        </p:nvSpPr>
        <p:spPr>
          <a:xfrm>
            <a:off x="2925623" y="4058688"/>
            <a:ext cx="1780857" cy="1015634"/>
          </a:xfrm>
          <a:prstGeom prst="rect">
            <a:avLst/>
          </a:prstGeom>
          <a:noFill/>
        </p:spPr>
        <p:txBody>
          <a:bodyPr wrap="square" lIns="91412" tIns="45706" rIns="91412" bIns="45706" rtlCol="0">
            <a:spAutoFit/>
          </a:bodyPr>
          <a:lstStyle/>
          <a:p>
            <a:pPr algn="ctr"/>
            <a:r>
              <a:rPr lang="zh-TW" altLang="en-US" sz="2000" dirty="0" smtClean="0">
                <a:solidFill>
                  <a:schemeClr val="tx1">
                    <a:lumMod val="50000"/>
                    <a:lumOff val="50000"/>
                  </a:schemeClr>
                </a:solidFill>
                <a:latin typeface="微软雅黑" pitchFamily="34" charset="-122"/>
                <a:ea typeface="微软雅黑" pitchFamily="34" charset="-122"/>
              </a:rPr>
              <a:t>引導學生討論兩個事件或是案例之異同</a:t>
            </a:r>
            <a:endParaRPr lang="zh-CN" altLang="en-US" sz="2000" dirty="0">
              <a:solidFill>
                <a:schemeClr val="tx1">
                  <a:lumMod val="50000"/>
                  <a:lumOff val="50000"/>
                </a:schemeClr>
              </a:solidFill>
              <a:latin typeface="微软雅黑" pitchFamily="34" charset="-122"/>
              <a:ea typeface="微软雅黑" pitchFamily="34" charset="-122"/>
            </a:endParaRPr>
          </a:p>
        </p:txBody>
      </p:sp>
      <p:sp>
        <p:nvSpPr>
          <p:cNvPr id="70" name="文本框 68"/>
          <p:cNvSpPr txBox="1"/>
          <p:nvPr/>
        </p:nvSpPr>
        <p:spPr>
          <a:xfrm>
            <a:off x="5470701" y="3395715"/>
            <a:ext cx="1780857" cy="1015634"/>
          </a:xfrm>
          <a:prstGeom prst="rect">
            <a:avLst/>
          </a:prstGeom>
          <a:noFill/>
        </p:spPr>
        <p:txBody>
          <a:bodyPr wrap="square" lIns="91412" tIns="45706" rIns="91412" bIns="45706" rtlCol="0">
            <a:spAutoFit/>
          </a:bodyPr>
          <a:lstStyle/>
          <a:p>
            <a:pPr algn="ctr"/>
            <a:r>
              <a:rPr lang="zh-TW" altLang="en-US" sz="2000" dirty="0" smtClean="0">
                <a:solidFill>
                  <a:schemeClr val="tx1">
                    <a:lumMod val="50000"/>
                    <a:lumOff val="50000"/>
                  </a:schemeClr>
                </a:solidFill>
                <a:latin typeface="微软雅黑" pitchFamily="34" charset="-122"/>
                <a:ea typeface="微软雅黑" pitchFamily="34" charset="-122"/>
              </a:rPr>
              <a:t>介紹維恩圖，並帶領學生一起比較</a:t>
            </a:r>
            <a:endParaRPr lang="zh-CN" altLang="en-US" sz="2000" dirty="0">
              <a:solidFill>
                <a:schemeClr val="tx1">
                  <a:lumMod val="50000"/>
                  <a:lumOff val="50000"/>
                </a:schemeClr>
              </a:solidFill>
              <a:latin typeface="微软雅黑" pitchFamily="34" charset="-122"/>
              <a:ea typeface="微软雅黑" pitchFamily="34" charset="-122"/>
            </a:endParaRPr>
          </a:p>
        </p:txBody>
      </p:sp>
      <p:sp>
        <p:nvSpPr>
          <p:cNvPr id="71" name="文本框 68"/>
          <p:cNvSpPr txBox="1"/>
          <p:nvPr/>
        </p:nvSpPr>
        <p:spPr>
          <a:xfrm>
            <a:off x="7864910" y="3965414"/>
            <a:ext cx="1780857" cy="1015634"/>
          </a:xfrm>
          <a:prstGeom prst="rect">
            <a:avLst/>
          </a:prstGeom>
          <a:noFill/>
        </p:spPr>
        <p:txBody>
          <a:bodyPr wrap="square" lIns="91412" tIns="45706" rIns="91412" bIns="45706" rtlCol="0">
            <a:spAutoFit/>
          </a:bodyPr>
          <a:lstStyle/>
          <a:p>
            <a:pPr algn="ctr"/>
            <a:r>
              <a:rPr lang="zh-TW" altLang="en-US" sz="2000" dirty="0" smtClean="0">
                <a:solidFill>
                  <a:schemeClr val="tx1">
                    <a:lumMod val="50000"/>
                    <a:lumOff val="50000"/>
                  </a:schemeClr>
                </a:solidFill>
                <a:latin typeface="微软雅黑" pitchFamily="34" charset="-122"/>
                <a:ea typeface="微软雅黑" pitchFamily="34" charset="-122"/>
              </a:rPr>
              <a:t>利用維恩圖學習策略進行分析、比較</a:t>
            </a:r>
            <a:endParaRPr lang="zh-CN" altLang="en-US" sz="2000" dirty="0">
              <a:solidFill>
                <a:schemeClr val="tx1">
                  <a:lumMod val="50000"/>
                  <a:lumOff val="50000"/>
                </a:schemeClr>
              </a:solidFill>
              <a:latin typeface="微软雅黑" pitchFamily="34" charset="-122"/>
              <a:ea typeface="微软雅黑" pitchFamily="34" charset="-122"/>
            </a:endParaRPr>
          </a:p>
        </p:txBody>
      </p:sp>
    </p:spTree>
    <p:extLst>
      <p:ext uri="{BB962C8B-B14F-4D97-AF65-F5344CB8AC3E}">
        <p14:creationId xmlns:p14="http://schemas.microsoft.com/office/powerpoint/2010/main" val="4005772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500"/>
                                        <p:tgtEl>
                                          <p:spTgt spid="24"/>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2" presetClass="entr" presetSubtype="8"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anim calcmode="lin" valueType="num">
                                      <p:cBhvr additive="base">
                                        <p:cTn id="13" dur="1000" fill="hold"/>
                                        <p:tgtEl>
                                          <p:spTgt spid="25"/>
                                        </p:tgtEl>
                                        <p:attrNameLst>
                                          <p:attrName>ppt_x</p:attrName>
                                        </p:attrNameLst>
                                      </p:cBhvr>
                                      <p:tavLst>
                                        <p:tav tm="0">
                                          <p:val>
                                            <p:strVal val="0-#ppt_w/2"/>
                                          </p:val>
                                        </p:tav>
                                        <p:tav tm="100000">
                                          <p:val>
                                            <p:strVal val="#ppt_x"/>
                                          </p:val>
                                        </p:tav>
                                      </p:tavLst>
                                    </p:anim>
                                    <p:anim calcmode="lin" valueType="num">
                                      <p:cBhvr additive="base">
                                        <p:cTn id="14" dur="1000" fill="hold"/>
                                        <p:tgtEl>
                                          <p:spTgt spid="25"/>
                                        </p:tgtEl>
                                        <p:attrNameLst>
                                          <p:attrName>ppt_y</p:attrName>
                                        </p:attrNameLst>
                                      </p:cBhvr>
                                      <p:tavLst>
                                        <p:tav tm="0">
                                          <p:val>
                                            <p:strVal val="#ppt_y"/>
                                          </p:val>
                                        </p:tav>
                                        <p:tav tm="100000">
                                          <p:val>
                                            <p:strVal val="#ppt_y"/>
                                          </p:val>
                                        </p:tav>
                                      </p:tavLst>
                                    </p:anim>
                                  </p:childTnLst>
                                </p:cTn>
                              </p:par>
                              <p:par>
                                <p:cTn id="15" presetID="1"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par>
                          <p:cTn id="17" fill="hold">
                            <p:stCondLst>
                              <p:cond delay="1000"/>
                            </p:stCondLst>
                            <p:childTnLst>
                              <p:par>
                                <p:cTn id="18" presetID="2" presetClass="entr" presetSubtype="2" fill="hold" nodeType="afterEffect">
                                  <p:stCondLst>
                                    <p:cond delay="0"/>
                                  </p:stCondLst>
                                  <p:childTnLst>
                                    <p:set>
                                      <p:cBhvr>
                                        <p:cTn id="19" dur="1" fill="hold">
                                          <p:stCondLst>
                                            <p:cond delay="0"/>
                                          </p:stCondLst>
                                        </p:cTn>
                                        <p:tgtEl>
                                          <p:spTgt spid="26"/>
                                        </p:tgtEl>
                                        <p:attrNameLst>
                                          <p:attrName>style.visibility</p:attrName>
                                        </p:attrNameLst>
                                      </p:cBhvr>
                                      <p:to>
                                        <p:strVal val="visible"/>
                                      </p:to>
                                    </p:set>
                                    <p:anim calcmode="lin" valueType="num">
                                      <p:cBhvr additive="base">
                                        <p:cTn id="20" dur="500" fill="hold"/>
                                        <p:tgtEl>
                                          <p:spTgt spid="26"/>
                                        </p:tgtEl>
                                        <p:attrNameLst>
                                          <p:attrName>ppt_x</p:attrName>
                                        </p:attrNameLst>
                                      </p:cBhvr>
                                      <p:tavLst>
                                        <p:tav tm="0">
                                          <p:val>
                                            <p:strVal val="1+#ppt_w/2"/>
                                          </p:val>
                                        </p:tav>
                                        <p:tav tm="100000">
                                          <p:val>
                                            <p:strVal val="#ppt_x"/>
                                          </p:val>
                                        </p:tav>
                                      </p:tavLst>
                                    </p:anim>
                                    <p:anim calcmode="lin" valueType="num">
                                      <p:cBhvr additive="base">
                                        <p:cTn id="21" dur="500" fill="hold"/>
                                        <p:tgtEl>
                                          <p:spTgt spid="26"/>
                                        </p:tgtEl>
                                        <p:attrNameLst>
                                          <p:attrName>ppt_y</p:attrName>
                                        </p:attrNameLst>
                                      </p:cBhvr>
                                      <p:tavLst>
                                        <p:tav tm="0">
                                          <p:val>
                                            <p:strVal val="#ppt_y"/>
                                          </p:val>
                                        </p:tav>
                                        <p:tav tm="100000">
                                          <p:val>
                                            <p:strVal val="#ppt_y"/>
                                          </p:val>
                                        </p:tav>
                                      </p:tavLst>
                                    </p:anim>
                                  </p:childTnLst>
                                </p:cTn>
                              </p:par>
                              <p:par>
                                <p:cTn id="22" presetID="22" presetClass="entr" presetSubtype="2" fill="hold" nodeType="withEffect">
                                  <p:stCondLst>
                                    <p:cond delay="100"/>
                                  </p:stCondLst>
                                  <p:childTnLst>
                                    <p:set>
                                      <p:cBhvr>
                                        <p:cTn id="23" dur="1" fill="hold">
                                          <p:stCondLst>
                                            <p:cond delay="0"/>
                                          </p:stCondLst>
                                        </p:cTn>
                                        <p:tgtEl>
                                          <p:spTgt spid="49"/>
                                        </p:tgtEl>
                                        <p:attrNameLst>
                                          <p:attrName>style.visibility</p:attrName>
                                        </p:attrNameLst>
                                      </p:cBhvr>
                                      <p:to>
                                        <p:strVal val="visible"/>
                                      </p:to>
                                    </p:set>
                                    <p:animEffect transition="in" filter="wipe(right)">
                                      <p:cBhvr>
                                        <p:cTn id="24" dur="500"/>
                                        <p:tgtEl>
                                          <p:spTgt spid="49"/>
                                        </p:tgtEl>
                                      </p:cBhvr>
                                    </p:animEffect>
                                  </p:childTnLst>
                                </p:cTn>
                              </p:par>
                              <p:par>
                                <p:cTn id="25" presetID="12" presetClass="entr" presetSubtype="4" fill="hold" grpId="0" nodeType="withEffect">
                                  <p:stCondLst>
                                    <p:cond delay="600"/>
                                  </p:stCondLst>
                                  <p:childTnLst>
                                    <p:set>
                                      <p:cBhvr>
                                        <p:cTn id="26" dur="1" fill="hold">
                                          <p:stCondLst>
                                            <p:cond delay="0"/>
                                          </p:stCondLst>
                                        </p:cTn>
                                        <p:tgtEl>
                                          <p:spTgt spid="52"/>
                                        </p:tgtEl>
                                        <p:attrNameLst>
                                          <p:attrName>style.visibility</p:attrName>
                                        </p:attrNameLst>
                                      </p:cBhvr>
                                      <p:to>
                                        <p:strVal val="visible"/>
                                      </p:to>
                                    </p:set>
                                    <p:animEffect transition="in" filter="slide(fromBottom)">
                                      <p:cBhvr>
                                        <p:cTn id="27" dur="500"/>
                                        <p:tgtEl>
                                          <p:spTgt spid="52"/>
                                        </p:tgtEl>
                                      </p:cBhvr>
                                    </p:animEffect>
                                  </p:childTnLst>
                                </p:cTn>
                              </p:par>
                              <p:par>
                                <p:cTn id="28" presetID="12" presetClass="entr" presetSubtype="1" fill="hold" grpId="0" nodeType="withEffect">
                                  <p:stCondLst>
                                    <p:cond delay="900"/>
                                  </p:stCondLst>
                                  <p:childTnLst>
                                    <p:set>
                                      <p:cBhvr>
                                        <p:cTn id="29" dur="1" fill="hold">
                                          <p:stCondLst>
                                            <p:cond delay="0"/>
                                          </p:stCondLst>
                                        </p:cTn>
                                        <p:tgtEl>
                                          <p:spTgt spid="53"/>
                                        </p:tgtEl>
                                        <p:attrNameLst>
                                          <p:attrName>style.visibility</p:attrName>
                                        </p:attrNameLst>
                                      </p:cBhvr>
                                      <p:to>
                                        <p:strVal val="visible"/>
                                      </p:to>
                                    </p:set>
                                    <p:animEffect transition="in" filter="slide(fromTop)">
                                      <p:cBhvr>
                                        <p:cTn id="30" dur="500"/>
                                        <p:tgtEl>
                                          <p:spTgt spid="53"/>
                                        </p:tgtEl>
                                      </p:cBhvr>
                                    </p:animEffect>
                                  </p:childTnLst>
                                </p:cTn>
                              </p:par>
                              <p:par>
                                <p:cTn id="31" presetID="22" presetClass="entr" presetSubtype="2" fill="hold" nodeType="withEffect">
                                  <p:stCondLst>
                                    <p:cond delay="1200"/>
                                  </p:stCondLst>
                                  <p:childTnLst>
                                    <p:set>
                                      <p:cBhvr>
                                        <p:cTn id="32" dur="1" fill="hold">
                                          <p:stCondLst>
                                            <p:cond delay="0"/>
                                          </p:stCondLst>
                                        </p:cTn>
                                        <p:tgtEl>
                                          <p:spTgt spid="54"/>
                                        </p:tgtEl>
                                        <p:attrNameLst>
                                          <p:attrName>style.visibility</p:attrName>
                                        </p:attrNameLst>
                                      </p:cBhvr>
                                      <p:to>
                                        <p:strVal val="visible"/>
                                      </p:to>
                                    </p:set>
                                    <p:animEffect transition="in" filter="wipe(right)">
                                      <p:cBhvr>
                                        <p:cTn id="33" dur="500"/>
                                        <p:tgtEl>
                                          <p:spTgt spid="54"/>
                                        </p:tgtEl>
                                      </p:cBhvr>
                                    </p:animEffect>
                                  </p:childTnLst>
                                </p:cTn>
                              </p:par>
                              <p:par>
                                <p:cTn id="34" presetID="12" presetClass="entr" presetSubtype="4" fill="hold" grpId="0" nodeType="withEffect">
                                  <p:stCondLst>
                                    <p:cond delay="1500"/>
                                  </p:stCondLst>
                                  <p:childTnLst>
                                    <p:set>
                                      <p:cBhvr>
                                        <p:cTn id="35" dur="1" fill="hold">
                                          <p:stCondLst>
                                            <p:cond delay="0"/>
                                          </p:stCondLst>
                                        </p:cTn>
                                        <p:tgtEl>
                                          <p:spTgt spid="57"/>
                                        </p:tgtEl>
                                        <p:attrNameLst>
                                          <p:attrName>style.visibility</p:attrName>
                                        </p:attrNameLst>
                                      </p:cBhvr>
                                      <p:to>
                                        <p:strVal val="visible"/>
                                      </p:to>
                                    </p:set>
                                    <p:animEffect transition="in" filter="slide(fromBottom)">
                                      <p:cBhvr>
                                        <p:cTn id="36" dur="500"/>
                                        <p:tgtEl>
                                          <p:spTgt spid="57"/>
                                        </p:tgtEl>
                                      </p:cBhvr>
                                    </p:animEffect>
                                  </p:childTnLst>
                                </p:cTn>
                              </p:par>
                              <p:par>
                                <p:cTn id="37" presetID="22" presetClass="entr" presetSubtype="2" fill="hold" nodeType="withEffect">
                                  <p:stCondLst>
                                    <p:cond delay="2100"/>
                                  </p:stCondLst>
                                  <p:childTnLst>
                                    <p:set>
                                      <p:cBhvr>
                                        <p:cTn id="38" dur="1" fill="hold">
                                          <p:stCondLst>
                                            <p:cond delay="0"/>
                                          </p:stCondLst>
                                        </p:cTn>
                                        <p:tgtEl>
                                          <p:spTgt spid="59"/>
                                        </p:tgtEl>
                                        <p:attrNameLst>
                                          <p:attrName>style.visibility</p:attrName>
                                        </p:attrNameLst>
                                      </p:cBhvr>
                                      <p:to>
                                        <p:strVal val="visible"/>
                                      </p:to>
                                    </p:set>
                                    <p:animEffect transition="in" filter="wipe(right)">
                                      <p:cBhvr>
                                        <p:cTn id="39" dur="500"/>
                                        <p:tgtEl>
                                          <p:spTgt spid="59"/>
                                        </p:tgtEl>
                                      </p:cBhvr>
                                    </p:animEffect>
                                  </p:childTnLst>
                                </p:cTn>
                              </p:par>
                              <p:par>
                                <p:cTn id="40" presetID="12" presetClass="entr" presetSubtype="4" fill="hold" grpId="0" nodeType="withEffect">
                                  <p:stCondLst>
                                    <p:cond delay="2400"/>
                                  </p:stCondLst>
                                  <p:childTnLst>
                                    <p:set>
                                      <p:cBhvr>
                                        <p:cTn id="41" dur="1" fill="hold">
                                          <p:stCondLst>
                                            <p:cond delay="0"/>
                                          </p:stCondLst>
                                        </p:cTn>
                                        <p:tgtEl>
                                          <p:spTgt spid="62"/>
                                        </p:tgtEl>
                                        <p:attrNameLst>
                                          <p:attrName>style.visibility</p:attrName>
                                        </p:attrNameLst>
                                      </p:cBhvr>
                                      <p:to>
                                        <p:strVal val="visible"/>
                                      </p:to>
                                    </p:set>
                                    <p:animEffect transition="in" filter="slide(fromBottom)">
                                      <p:cBhvr>
                                        <p:cTn id="42" dur="500"/>
                                        <p:tgtEl>
                                          <p:spTgt spid="62"/>
                                        </p:tgtEl>
                                      </p:cBhvr>
                                    </p:animEffect>
                                  </p:childTnLst>
                                </p:cTn>
                              </p:par>
                              <p:par>
                                <p:cTn id="43" presetID="22" presetClass="entr" presetSubtype="2" fill="hold" nodeType="withEffect">
                                  <p:stCondLst>
                                    <p:cond delay="3000"/>
                                  </p:stCondLst>
                                  <p:childTnLst>
                                    <p:set>
                                      <p:cBhvr>
                                        <p:cTn id="44" dur="1" fill="hold">
                                          <p:stCondLst>
                                            <p:cond delay="0"/>
                                          </p:stCondLst>
                                        </p:cTn>
                                        <p:tgtEl>
                                          <p:spTgt spid="64"/>
                                        </p:tgtEl>
                                        <p:attrNameLst>
                                          <p:attrName>style.visibility</p:attrName>
                                        </p:attrNameLst>
                                      </p:cBhvr>
                                      <p:to>
                                        <p:strVal val="visible"/>
                                      </p:to>
                                    </p:set>
                                    <p:animEffect transition="in" filter="wipe(right)">
                                      <p:cBhvr>
                                        <p:cTn id="45" dur="500"/>
                                        <p:tgtEl>
                                          <p:spTgt spid="64"/>
                                        </p:tgtEl>
                                      </p:cBhvr>
                                    </p:animEffect>
                                  </p:childTnLst>
                                </p:cTn>
                              </p:par>
                              <p:par>
                                <p:cTn id="46" presetID="12" presetClass="entr" presetSubtype="4" fill="hold" grpId="0" nodeType="withEffect">
                                  <p:stCondLst>
                                    <p:cond delay="3300"/>
                                  </p:stCondLst>
                                  <p:childTnLst>
                                    <p:set>
                                      <p:cBhvr>
                                        <p:cTn id="47" dur="1" fill="hold">
                                          <p:stCondLst>
                                            <p:cond delay="0"/>
                                          </p:stCondLst>
                                        </p:cTn>
                                        <p:tgtEl>
                                          <p:spTgt spid="67"/>
                                        </p:tgtEl>
                                        <p:attrNameLst>
                                          <p:attrName>style.visibility</p:attrName>
                                        </p:attrNameLst>
                                      </p:cBhvr>
                                      <p:to>
                                        <p:strVal val="visible"/>
                                      </p:to>
                                    </p:set>
                                    <p:animEffect transition="in" filter="slide(fromBottom)">
                                      <p:cBhvr>
                                        <p:cTn id="48" dur="500"/>
                                        <p:tgtEl>
                                          <p:spTgt spid="67"/>
                                        </p:tgtEl>
                                      </p:cBhvr>
                                    </p:animEffect>
                                  </p:childTnLst>
                                </p:cTn>
                              </p:par>
                              <p:par>
                                <p:cTn id="49" presetID="12" presetClass="entr" presetSubtype="1" fill="hold" grpId="0" nodeType="withEffect">
                                  <p:stCondLst>
                                    <p:cond delay="900"/>
                                  </p:stCondLst>
                                  <p:childTnLst>
                                    <p:set>
                                      <p:cBhvr>
                                        <p:cTn id="50" dur="1" fill="hold">
                                          <p:stCondLst>
                                            <p:cond delay="0"/>
                                          </p:stCondLst>
                                        </p:cTn>
                                        <p:tgtEl>
                                          <p:spTgt spid="69"/>
                                        </p:tgtEl>
                                        <p:attrNameLst>
                                          <p:attrName>style.visibility</p:attrName>
                                        </p:attrNameLst>
                                      </p:cBhvr>
                                      <p:to>
                                        <p:strVal val="visible"/>
                                      </p:to>
                                    </p:set>
                                    <p:animEffect transition="in" filter="slide(fromTop)">
                                      <p:cBhvr>
                                        <p:cTn id="51" dur="500"/>
                                        <p:tgtEl>
                                          <p:spTgt spid="69"/>
                                        </p:tgtEl>
                                      </p:cBhvr>
                                    </p:animEffect>
                                  </p:childTnLst>
                                </p:cTn>
                              </p:par>
                              <p:par>
                                <p:cTn id="52" presetID="12" presetClass="entr" presetSubtype="1" fill="hold" grpId="0" nodeType="withEffect">
                                  <p:stCondLst>
                                    <p:cond delay="900"/>
                                  </p:stCondLst>
                                  <p:childTnLst>
                                    <p:set>
                                      <p:cBhvr>
                                        <p:cTn id="53" dur="1" fill="hold">
                                          <p:stCondLst>
                                            <p:cond delay="0"/>
                                          </p:stCondLst>
                                        </p:cTn>
                                        <p:tgtEl>
                                          <p:spTgt spid="70"/>
                                        </p:tgtEl>
                                        <p:attrNameLst>
                                          <p:attrName>style.visibility</p:attrName>
                                        </p:attrNameLst>
                                      </p:cBhvr>
                                      <p:to>
                                        <p:strVal val="visible"/>
                                      </p:to>
                                    </p:set>
                                    <p:animEffect transition="in" filter="slide(fromTop)">
                                      <p:cBhvr>
                                        <p:cTn id="54" dur="500"/>
                                        <p:tgtEl>
                                          <p:spTgt spid="70"/>
                                        </p:tgtEl>
                                      </p:cBhvr>
                                    </p:animEffect>
                                  </p:childTnLst>
                                </p:cTn>
                              </p:par>
                              <p:par>
                                <p:cTn id="55" presetID="12" presetClass="entr" presetSubtype="1" fill="hold" grpId="0" nodeType="withEffect">
                                  <p:stCondLst>
                                    <p:cond delay="900"/>
                                  </p:stCondLst>
                                  <p:childTnLst>
                                    <p:set>
                                      <p:cBhvr>
                                        <p:cTn id="56" dur="1" fill="hold">
                                          <p:stCondLst>
                                            <p:cond delay="0"/>
                                          </p:stCondLst>
                                        </p:cTn>
                                        <p:tgtEl>
                                          <p:spTgt spid="71"/>
                                        </p:tgtEl>
                                        <p:attrNameLst>
                                          <p:attrName>style.visibility</p:attrName>
                                        </p:attrNameLst>
                                      </p:cBhvr>
                                      <p:to>
                                        <p:strVal val="visible"/>
                                      </p:to>
                                    </p:set>
                                    <p:animEffect transition="in" filter="slide(fromTop)">
                                      <p:cBhvr>
                                        <p:cTn id="57"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4" grpId="0" animBg="1"/>
      <p:bldP spid="25" grpId="0" animBg="1"/>
      <p:bldP spid="52" grpId="0"/>
      <p:bldP spid="53" grpId="0"/>
      <p:bldP spid="57" grpId="0"/>
      <p:bldP spid="62" grpId="0"/>
      <p:bldP spid="67" grpId="0"/>
      <p:bldP spid="69" grpId="0"/>
      <p:bldP spid="70" grpId="0"/>
      <p:bldP spid="7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771496" y="197105"/>
            <a:ext cx="8000695" cy="1325563"/>
          </a:xfrm>
        </p:spPr>
        <p:txBody>
          <a:bodyPr/>
          <a:lstStyle/>
          <a:p>
            <a:r>
              <a:rPr lang="zh-TW" altLang="en-US" b="1" dirty="0" smtClean="0">
                <a:solidFill>
                  <a:srgbClr val="6F8E26"/>
                </a:solidFill>
                <a:latin typeface="微软雅黑" panose="020B0503020204020204" pitchFamily="34" charset="-122"/>
                <a:ea typeface="微软雅黑" panose="020B0503020204020204" pitchFamily="34" charset="-122"/>
              </a:rPr>
              <a:t>運用維恩圖比較歷史事件異同</a:t>
            </a:r>
            <a:endParaRPr lang="zh-TW" altLang="en-US" dirty="0"/>
          </a:p>
        </p:txBody>
      </p:sp>
      <p:grpSp>
        <p:nvGrpSpPr>
          <p:cNvPr id="10" name="Group 4">
            <a:extLst>
              <a:ext uri="{FF2B5EF4-FFF2-40B4-BE49-F238E27FC236}">
                <a16:creationId xmlns:a16="http://schemas.microsoft.com/office/drawing/2014/main" xmlns="" id="{E220914B-EAD4-44D8-B7E7-16EBC713CF32}"/>
              </a:ext>
            </a:extLst>
          </p:cNvPr>
          <p:cNvGrpSpPr>
            <a:grpSpLocks noChangeAspect="1"/>
          </p:cNvGrpSpPr>
          <p:nvPr/>
        </p:nvGrpSpPr>
        <p:grpSpPr bwMode="auto">
          <a:xfrm>
            <a:off x="946844" y="300995"/>
            <a:ext cx="732827" cy="1008993"/>
            <a:chOff x="1558" y="1280"/>
            <a:chExt cx="1315" cy="1810"/>
          </a:xfrm>
          <a:solidFill>
            <a:schemeClr val="accent1"/>
          </a:solidFill>
        </p:grpSpPr>
        <p:sp>
          <p:nvSpPr>
            <p:cNvPr id="11" name="Freeform 5">
              <a:extLst>
                <a:ext uri="{FF2B5EF4-FFF2-40B4-BE49-F238E27FC236}">
                  <a16:creationId xmlns:a16="http://schemas.microsoft.com/office/drawing/2014/main" xmlns="" id="{0A493B61-CBEE-4373-A2FB-209592249D62}"/>
                </a:ext>
              </a:extLst>
            </p:cNvPr>
            <p:cNvSpPr>
              <a:spLocks/>
            </p:cNvSpPr>
            <p:nvPr/>
          </p:nvSpPr>
          <p:spPr bwMode="auto">
            <a:xfrm>
              <a:off x="1838" y="1280"/>
              <a:ext cx="1035" cy="922"/>
            </a:xfrm>
            <a:custGeom>
              <a:avLst/>
              <a:gdLst>
                <a:gd name="T0" fmla="*/ 9 w 244"/>
                <a:gd name="T1" fmla="*/ 127 h 218"/>
                <a:gd name="T2" fmla="*/ 53 w 244"/>
                <a:gd name="T3" fmla="*/ 203 h 218"/>
                <a:gd name="T4" fmla="*/ 141 w 244"/>
                <a:gd name="T5" fmla="*/ 212 h 218"/>
                <a:gd name="T6" fmla="*/ 209 w 244"/>
                <a:gd name="T7" fmla="*/ 84 h 218"/>
                <a:gd name="T8" fmla="*/ 45 w 244"/>
                <a:gd name="T9" fmla="*/ 42 h 218"/>
                <a:gd name="T10" fmla="*/ 2 w 244"/>
                <a:gd name="T11" fmla="*/ 115 h 218"/>
                <a:gd name="T12" fmla="*/ 44 w 244"/>
                <a:gd name="T13" fmla="*/ 188 h 218"/>
                <a:gd name="T14" fmla="*/ 48 w 244"/>
                <a:gd name="T15" fmla="*/ 181 h 218"/>
                <a:gd name="T16" fmla="*/ 9 w 244"/>
                <a:gd name="T17" fmla="*/ 129 h 218"/>
                <a:gd name="T18" fmla="*/ 53 w 244"/>
                <a:gd name="T19" fmla="*/ 44 h 218"/>
                <a:gd name="T20" fmla="*/ 196 w 244"/>
                <a:gd name="T21" fmla="*/ 80 h 218"/>
                <a:gd name="T22" fmla="*/ 210 w 244"/>
                <a:gd name="T23" fmla="*/ 155 h 218"/>
                <a:gd name="T24" fmla="*/ 141 w 244"/>
                <a:gd name="T25" fmla="*/ 205 h 218"/>
                <a:gd name="T26" fmla="*/ 63 w 244"/>
                <a:gd name="T27" fmla="*/ 199 h 218"/>
                <a:gd name="T28" fmla="*/ 16 w 244"/>
                <a:gd name="T29" fmla="*/ 125 h 218"/>
                <a:gd name="T30" fmla="*/ 9 w 244"/>
                <a:gd name="T31" fmla="*/ 127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4" h="218">
                  <a:moveTo>
                    <a:pt x="9" y="127"/>
                  </a:moveTo>
                  <a:cubicBezTo>
                    <a:pt x="6" y="163"/>
                    <a:pt x="21" y="188"/>
                    <a:pt x="53" y="203"/>
                  </a:cubicBezTo>
                  <a:cubicBezTo>
                    <a:pt x="80" y="216"/>
                    <a:pt x="112" y="218"/>
                    <a:pt x="141" y="212"/>
                  </a:cubicBezTo>
                  <a:cubicBezTo>
                    <a:pt x="201" y="200"/>
                    <a:pt x="244" y="141"/>
                    <a:pt x="209" y="84"/>
                  </a:cubicBezTo>
                  <a:cubicBezTo>
                    <a:pt x="177" y="33"/>
                    <a:pt x="97" y="0"/>
                    <a:pt x="45" y="42"/>
                  </a:cubicBezTo>
                  <a:cubicBezTo>
                    <a:pt x="24" y="59"/>
                    <a:pt x="2" y="86"/>
                    <a:pt x="2" y="115"/>
                  </a:cubicBezTo>
                  <a:cubicBezTo>
                    <a:pt x="1" y="147"/>
                    <a:pt x="21" y="168"/>
                    <a:pt x="44" y="188"/>
                  </a:cubicBezTo>
                  <a:cubicBezTo>
                    <a:pt x="47" y="190"/>
                    <a:pt x="51" y="184"/>
                    <a:pt x="48" y="181"/>
                  </a:cubicBezTo>
                  <a:cubicBezTo>
                    <a:pt x="32" y="166"/>
                    <a:pt x="16" y="151"/>
                    <a:pt x="9" y="129"/>
                  </a:cubicBezTo>
                  <a:cubicBezTo>
                    <a:pt x="0" y="96"/>
                    <a:pt x="28" y="62"/>
                    <a:pt x="53" y="44"/>
                  </a:cubicBezTo>
                  <a:cubicBezTo>
                    <a:pt x="100" y="10"/>
                    <a:pt x="163" y="41"/>
                    <a:pt x="196" y="80"/>
                  </a:cubicBezTo>
                  <a:cubicBezTo>
                    <a:pt x="215" y="101"/>
                    <a:pt x="221" y="129"/>
                    <a:pt x="210" y="155"/>
                  </a:cubicBezTo>
                  <a:cubicBezTo>
                    <a:pt x="199" y="183"/>
                    <a:pt x="168" y="198"/>
                    <a:pt x="141" y="205"/>
                  </a:cubicBezTo>
                  <a:cubicBezTo>
                    <a:pt x="115" y="211"/>
                    <a:pt x="88" y="207"/>
                    <a:pt x="63" y="199"/>
                  </a:cubicBezTo>
                  <a:cubicBezTo>
                    <a:pt x="30" y="187"/>
                    <a:pt x="13" y="160"/>
                    <a:pt x="16" y="125"/>
                  </a:cubicBezTo>
                  <a:cubicBezTo>
                    <a:pt x="16" y="120"/>
                    <a:pt x="9" y="124"/>
                    <a:pt x="9" y="12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sp>
          <p:nvSpPr>
            <p:cNvPr id="12" name="Freeform 6">
              <a:extLst>
                <a:ext uri="{FF2B5EF4-FFF2-40B4-BE49-F238E27FC236}">
                  <a16:creationId xmlns:a16="http://schemas.microsoft.com/office/drawing/2014/main" xmlns="" id="{3B22D548-17FC-4B4F-B342-CC310700F639}"/>
                </a:ext>
              </a:extLst>
            </p:cNvPr>
            <p:cNvSpPr>
              <a:spLocks/>
            </p:cNvSpPr>
            <p:nvPr/>
          </p:nvSpPr>
          <p:spPr bwMode="auto">
            <a:xfrm>
              <a:off x="1775" y="2126"/>
              <a:ext cx="670" cy="537"/>
            </a:xfrm>
            <a:custGeom>
              <a:avLst/>
              <a:gdLst>
                <a:gd name="T0" fmla="*/ 64 w 158"/>
                <a:gd name="T1" fmla="*/ 3 h 127"/>
                <a:gd name="T2" fmla="*/ 32 w 158"/>
                <a:gd name="T3" fmla="*/ 38 h 127"/>
                <a:gd name="T4" fmla="*/ 7 w 158"/>
                <a:gd name="T5" fmla="*/ 76 h 127"/>
                <a:gd name="T6" fmla="*/ 60 w 158"/>
                <a:gd name="T7" fmla="*/ 115 h 127"/>
                <a:gd name="T8" fmla="*/ 139 w 158"/>
                <a:gd name="T9" fmla="*/ 103 h 127"/>
                <a:gd name="T10" fmla="*/ 153 w 158"/>
                <a:gd name="T11" fmla="*/ 5 h 127"/>
                <a:gd name="T12" fmla="*/ 146 w 158"/>
                <a:gd name="T13" fmla="*/ 8 h 127"/>
                <a:gd name="T14" fmla="*/ 142 w 158"/>
                <a:gd name="T15" fmla="*/ 76 h 127"/>
                <a:gd name="T16" fmla="*/ 100 w 158"/>
                <a:gd name="T17" fmla="*/ 111 h 127"/>
                <a:gd name="T18" fmla="*/ 75 w 158"/>
                <a:gd name="T19" fmla="*/ 109 h 127"/>
                <a:gd name="T20" fmla="*/ 15 w 158"/>
                <a:gd name="T21" fmla="*/ 84 h 127"/>
                <a:gd name="T22" fmla="*/ 37 w 158"/>
                <a:gd name="T23" fmla="*/ 41 h 127"/>
                <a:gd name="T24" fmla="*/ 66 w 158"/>
                <a:gd name="T25" fmla="*/ 10 h 127"/>
                <a:gd name="T26" fmla="*/ 64 w 158"/>
                <a:gd name="T27" fmla="*/ 3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8" h="127">
                  <a:moveTo>
                    <a:pt x="64" y="3"/>
                  </a:moveTo>
                  <a:cubicBezTo>
                    <a:pt x="51" y="12"/>
                    <a:pt x="42" y="26"/>
                    <a:pt x="32" y="38"/>
                  </a:cubicBezTo>
                  <a:cubicBezTo>
                    <a:pt x="22" y="50"/>
                    <a:pt x="12" y="61"/>
                    <a:pt x="7" y="76"/>
                  </a:cubicBezTo>
                  <a:cubicBezTo>
                    <a:pt x="0" y="104"/>
                    <a:pt x="42" y="113"/>
                    <a:pt x="60" y="115"/>
                  </a:cubicBezTo>
                  <a:cubicBezTo>
                    <a:pt x="86" y="118"/>
                    <a:pt x="121" y="127"/>
                    <a:pt x="139" y="103"/>
                  </a:cubicBezTo>
                  <a:cubicBezTo>
                    <a:pt x="158" y="77"/>
                    <a:pt x="151" y="35"/>
                    <a:pt x="153" y="5"/>
                  </a:cubicBezTo>
                  <a:cubicBezTo>
                    <a:pt x="153" y="0"/>
                    <a:pt x="146" y="4"/>
                    <a:pt x="146" y="8"/>
                  </a:cubicBezTo>
                  <a:cubicBezTo>
                    <a:pt x="145" y="30"/>
                    <a:pt x="147" y="54"/>
                    <a:pt x="142" y="76"/>
                  </a:cubicBezTo>
                  <a:cubicBezTo>
                    <a:pt x="138" y="97"/>
                    <a:pt x="125" y="113"/>
                    <a:pt x="100" y="111"/>
                  </a:cubicBezTo>
                  <a:cubicBezTo>
                    <a:pt x="92" y="110"/>
                    <a:pt x="83" y="110"/>
                    <a:pt x="75" y="109"/>
                  </a:cubicBezTo>
                  <a:cubicBezTo>
                    <a:pt x="54" y="108"/>
                    <a:pt x="24" y="106"/>
                    <a:pt x="15" y="84"/>
                  </a:cubicBezTo>
                  <a:cubicBezTo>
                    <a:pt x="9" y="70"/>
                    <a:pt x="29" y="51"/>
                    <a:pt x="37" y="41"/>
                  </a:cubicBezTo>
                  <a:cubicBezTo>
                    <a:pt x="46" y="30"/>
                    <a:pt x="54" y="18"/>
                    <a:pt x="66" y="10"/>
                  </a:cubicBezTo>
                  <a:cubicBezTo>
                    <a:pt x="70" y="7"/>
                    <a:pt x="69" y="0"/>
                    <a:pt x="64"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sp>
          <p:nvSpPr>
            <p:cNvPr id="13" name="Freeform 7">
              <a:extLst>
                <a:ext uri="{FF2B5EF4-FFF2-40B4-BE49-F238E27FC236}">
                  <a16:creationId xmlns:a16="http://schemas.microsoft.com/office/drawing/2014/main" xmlns="" id="{7E3639C4-8F5B-46A4-8162-7D9D2FFB4F4A}"/>
                </a:ext>
              </a:extLst>
            </p:cNvPr>
            <p:cNvSpPr>
              <a:spLocks/>
            </p:cNvSpPr>
            <p:nvPr/>
          </p:nvSpPr>
          <p:spPr bwMode="auto">
            <a:xfrm>
              <a:off x="1787" y="2562"/>
              <a:ext cx="365" cy="528"/>
            </a:xfrm>
            <a:custGeom>
              <a:avLst/>
              <a:gdLst>
                <a:gd name="T0" fmla="*/ 35 w 86"/>
                <a:gd name="T1" fmla="*/ 8 h 125"/>
                <a:gd name="T2" fmla="*/ 35 w 86"/>
                <a:gd name="T3" fmla="*/ 5 h 125"/>
                <a:gd name="T4" fmla="*/ 28 w 86"/>
                <a:gd name="T5" fmla="*/ 8 h 125"/>
                <a:gd name="T6" fmla="*/ 52 w 86"/>
                <a:gd name="T7" fmla="*/ 54 h 125"/>
                <a:gd name="T8" fmla="*/ 67 w 86"/>
                <a:gd name="T9" fmla="*/ 80 h 125"/>
                <a:gd name="T10" fmla="*/ 46 w 86"/>
                <a:gd name="T11" fmla="*/ 88 h 125"/>
                <a:gd name="T12" fmla="*/ 10 w 86"/>
                <a:gd name="T13" fmla="*/ 111 h 125"/>
                <a:gd name="T14" fmla="*/ 68 w 86"/>
                <a:gd name="T15" fmla="*/ 110 h 125"/>
                <a:gd name="T16" fmla="*/ 86 w 86"/>
                <a:gd name="T17" fmla="*/ 95 h 125"/>
                <a:gd name="T18" fmla="*/ 60 w 86"/>
                <a:gd name="T19" fmla="*/ 84 h 125"/>
                <a:gd name="T20" fmla="*/ 59 w 86"/>
                <a:gd name="T21" fmla="*/ 91 h 125"/>
                <a:gd name="T22" fmla="*/ 63 w 86"/>
                <a:gd name="T23" fmla="*/ 91 h 125"/>
                <a:gd name="T24" fmla="*/ 68 w 86"/>
                <a:gd name="T25" fmla="*/ 103 h 125"/>
                <a:gd name="T26" fmla="*/ 52 w 86"/>
                <a:gd name="T27" fmla="*/ 107 h 125"/>
                <a:gd name="T28" fmla="*/ 28 w 86"/>
                <a:gd name="T29" fmla="*/ 109 h 125"/>
                <a:gd name="T30" fmla="*/ 21 w 86"/>
                <a:gd name="T31" fmla="*/ 98 h 125"/>
                <a:gd name="T32" fmla="*/ 37 w 86"/>
                <a:gd name="T33" fmla="*/ 95 h 125"/>
                <a:gd name="T34" fmla="*/ 70 w 86"/>
                <a:gd name="T35" fmla="*/ 95 h 125"/>
                <a:gd name="T36" fmla="*/ 73 w 86"/>
                <a:gd name="T37" fmla="*/ 74 h 125"/>
                <a:gd name="T38" fmla="*/ 35 w 86"/>
                <a:gd name="T39" fmla="*/ 4 h 125"/>
                <a:gd name="T40" fmla="*/ 28 w 86"/>
                <a:gd name="T41" fmla="*/ 7 h 125"/>
                <a:gd name="T42" fmla="*/ 28 w 86"/>
                <a:gd name="T43" fmla="*/ 10 h 125"/>
                <a:gd name="T44" fmla="*/ 35 w 86"/>
                <a:gd name="T45" fmla="*/ 8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6" h="125">
                  <a:moveTo>
                    <a:pt x="35" y="8"/>
                  </a:moveTo>
                  <a:cubicBezTo>
                    <a:pt x="35" y="7"/>
                    <a:pt x="35" y="6"/>
                    <a:pt x="35" y="5"/>
                  </a:cubicBezTo>
                  <a:cubicBezTo>
                    <a:pt x="33" y="6"/>
                    <a:pt x="31" y="7"/>
                    <a:pt x="28" y="8"/>
                  </a:cubicBezTo>
                  <a:cubicBezTo>
                    <a:pt x="32" y="23"/>
                    <a:pt x="44" y="40"/>
                    <a:pt x="52" y="54"/>
                  </a:cubicBezTo>
                  <a:cubicBezTo>
                    <a:pt x="57" y="62"/>
                    <a:pt x="61" y="72"/>
                    <a:pt x="67" y="80"/>
                  </a:cubicBezTo>
                  <a:cubicBezTo>
                    <a:pt x="77" y="92"/>
                    <a:pt x="51" y="88"/>
                    <a:pt x="46" y="88"/>
                  </a:cubicBezTo>
                  <a:cubicBezTo>
                    <a:pt x="34" y="88"/>
                    <a:pt x="0" y="91"/>
                    <a:pt x="10" y="111"/>
                  </a:cubicBezTo>
                  <a:cubicBezTo>
                    <a:pt x="17" y="125"/>
                    <a:pt x="57" y="113"/>
                    <a:pt x="68" y="110"/>
                  </a:cubicBezTo>
                  <a:cubicBezTo>
                    <a:pt x="74" y="109"/>
                    <a:pt x="86" y="102"/>
                    <a:pt x="86" y="95"/>
                  </a:cubicBezTo>
                  <a:cubicBezTo>
                    <a:pt x="85" y="83"/>
                    <a:pt x="69" y="84"/>
                    <a:pt x="60" y="84"/>
                  </a:cubicBezTo>
                  <a:cubicBezTo>
                    <a:pt x="57" y="84"/>
                    <a:pt x="54" y="91"/>
                    <a:pt x="59" y="91"/>
                  </a:cubicBezTo>
                  <a:cubicBezTo>
                    <a:pt x="60" y="91"/>
                    <a:pt x="62" y="91"/>
                    <a:pt x="63" y="91"/>
                  </a:cubicBezTo>
                  <a:cubicBezTo>
                    <a:pt x="74" y="89"/>
                    <a:pt x="75" y="93"/>
                    <a:pt x="68" y="103"/>
                  </a:cubicBezTo>
                  <a:cubicBezTo>
                    <a:pt x="63" y="105"/>
                    <a:pt x="57" y="106"/>
                    <a:pt x="52" y="107"/>
                  </a:cubicBezTo>
                  <a:cubicBezTo>
                    <a:pt x="44" y="108"/>
                    <a:pt x="36" y="109"/>
                    <a:pt x="28" y="109"/>
                  </a:cubicBezTo>
                  <a:cubicBezTo>
                    <a:pt x="26" y="109"/>
                    <a:pt x="4" y="105"/>
                    <a:pt x="21" y="98"/>
                  </a:cubicBezTo>
                  <a:cubicBezTo>
                    <a:pt x="26" y="96"/>
                    <a:pt x="32" y="96"/>
                    <a:pt x="37" y="95"/>
                  </a:cubicBezTo>
                  <a:cubicBezTo>
                    <a:pt x="48" y="94"/>
                    <a:pt x="59" y="96"/>
                    <a:pt x="70" y="95"/>
                  </a:cubicBezTo>
                  <a:cubicBezTo>
                    <a:pt x="82" y="94"/>
                    <a:pt x="76" y="80"/>
                    <a:pt x="73" y="74"/>
                  </a:cubicBezTo>
                  <a:cubicBezTo>
                    <a:pt x="60" y="54"/>
                    <a:pt x="40" y="28"/>
                    <a:pt x="35" y="4"/>
                  </a:cubicBezTo>
                  <a:cubicBezTo>
                    <a:pt x="34" y="0"/>
                    <a:pt x="28" y="4"/>
                    <a:pt x="28" y="7"/>
                  </a:cubicBezTo>
                  <a:cubicBezTo>
                    <a:pt x="28" y="8"/>
                    <a:pt x="28" y="9"/>
                    <a:pt x="28" y="10"/>
                  </a:cubicBezTo>
                  <a:cubicBezTo>
                    <a:pt x="28" y="15"/>
                    <a:pt x="35" y="11"/>
                    <a:pt x="35"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sp>
          <p:nvSpPr>
            <p:cNvPr id="14" name="Freeform 8">
              <a:extLst>
                <a:ext uri="{FF2B5EF4-FFF2-40B4-BE49-F238E27FC236}">
                  <a16:creationId xmlns:a16="http://schemas.microsoft.com/office/drawing/2014/main" xmlns="" id="{872756FB-CB07-4C24-812D-6D9379776695}"/>
                </a:ext>
              </a:extLst>
            </p:cNvPr>
            <p:cNvSpPr>
              <a:spLocks/>
            </p:cNvSpPr>
            <p:nvPr/>
          </p:nvSpPr>
          <p:spPr bwMode="auto">
            <a:xfrm>
              <a:off x="2228" y="2591"/>
              <a:ext cx="276" cy="474"/>
            </a:xfrm>
            <a:custGeom>
              <a:avLst/>
              <a:gdLst>
                <a:gd name="T0" fmla="*/ 2 w 65"/>
                <a:gd name="T1" fmla="*/ 8 h 112"/>
                <a:gd name="T2" fmla="*/ 26 w 65"/>
                <a:gd name="T3" fmla="*/ 44 h 112"/>
                <a:gd name="T4" fmla="*/ 50 w 65"/>
                <a:gd name="T5" fmla="*/ 85 h 112"/>
                <a:gd name="T6" fmla="*/ 55 w 65"/>
                <a:gd name="T7" fmla="*/ 79 h 112"/>
                <a:gd name="T8" fmla="*/ 12 w 65"/>
                <a:gd name="T9" fmla="*/ 85 h 112"/>
                <a:gd name="T10" fmla="*/ 18 w 65"/>
                <a:gd name="T11" fmla="*/ 103 h 112"/>
                <a:gd name="T12" fmla="*/ 64 w 65"/>
                <a:gd name="T13" fmla="*/ 79 h 112"/>
                <a:gd name="T14" fmla="*/ 58 w 65"/>
                <a:gd name="T15" fmla="*/ 79 h 112"/>
                <a:gd name="T16" fmla="*/ 32 w 65"/>
                <a:gd name="T17" fmla="*/ 98 h 112"/>
                <a:gd name="T18" fmla="*/ 25 w 65"/>
                <a:gd name="T19" fmla="*/ 97 h 112"/>
                <a:gd name="T20" fmla="*/ 27 w 65"/>
                <a:gd name="T21" fmla="*/ 86 h 112"/>
                <a:gd name="T22" fmla="*/ 51 w 65"/>
                <a:gd name="T23" fmla="*/ 87 h 112"/>
                <a:gd name="T24" fmla="*/ 56 w 65"/>
                <a:gd name="T25" fmla="*/ 81 h 112"/>
                <a:gd name="T26" fmla="*/ 38 w 65"/>
                <a:gd name="T27" fmla="*/ 49 h 112"/>
                <a:gd name="T28" fmla="*/ 8 w 65"/>
                <a:gd name="T29" fmla="*/ 3 h 112"/>
                <a:gd name="T30" fmla="*/ 2 w 65"/>
                <a:gd name="T31" fmla="*/ 8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5" h="112">
                  <a:moveTo>
                    <a:pt x="2" y="8"/>
                  </a:moveTo>
                  <a:cubicBezTo>
                    <a:pt x="10" y="20"/>
                    <a:pt x="18" y="32"/>
                    <a:pt x="26" y="44"/>
                  </a:cubicBezTo>
                  <a:cubicBezTo>
                    <a:pt x="34" y="56"/>
                    <a:pt x="46" y="71"/>
                    <a:pt x="50" y="85"/>
                  </a:cubicBezTo>
                  <a:cubicBezTo>
                    <a:pt x="51" y="83"/>
                    <a:pt x="53" y="81"/>
                    <a:pt x="55" y="79"/>
                  </a:cubicBezTo>
                  <a:cubicBezTo>
                    <a:pt x="40" y="78"/>
                    <a:pt x="23" y="75"/>
                    <a:pt x="12" y="85"/>
                  </a:cubicBezTo>
                  <a:cubicBezTo>
                    <a:pt x="5" y="92"/>
                    <a:pt x="12" y="100"/>
                    <a:pt x="18" y="103"/>
                  </a:cubicBezTo>
                  <a:cubicBezTo>
                    <a:pt x="36" y="112"/>
                    <a:pt x="61" y="99"/>
                    <a:pt x="64" y="79"/>
                  </a:cubicBezTo>
                  <a:cubicBezTo>
                    <a:pt x="65" y="74"/>
                    <a:pt x="58" y="75"/>
                    <a:pt x="58" y="79"/>
                  </a:cubicBezTo>
                  <a:cubicBezTo>
                    <a:pt x="56" y="93"/>
                    <a:pt x="44" y="98"/>
                    <a:pt x="32" y="98"/>
                  </a:cubicBezTo>
                  <a:cubicBezTo>
                    <a:pt x="29" y="98"/>
                    <a:pt x="27" y="97"/>
                    <a:pt x="25" y="97"/>
                  </a:cubicBezTo>
                  <a:cubicBezTo>
                    <a:pt x="16" y="95"/>
                    <a:pt x="17" y="92"/>
                    <a:pt x="27" y="86"/>
                  </a:cubicBezTo>
                  <a:cubicBezTo>
                    <a:pt x="34" y="84"/>
                    <a:pt x="44" y="86"/>
                    <a:pt x="51" y="87"/>
                  </a:cubicBezTo>
                  <a:cubicBezTo>
                    <a:pt x="54" y="87"/>
                    <a:pt x="57" y="84"/>
                    <a:pt x="56" y="81"/>
                  </a:cubicBezTo>
                  <a:cubicBezTo>
                    <a:pt x="53" y="70"/>
                    <a:pt x="44" y="59"/>
                    <a:pt x="38" y="49"/>
                  </a:cubicBezTo>
                  <a:cubicBezTo>
                    <a:pt x="29" y="33"/>
                    <a:pt x="18" y="18"/>
                    <a:pt x="8" y="3"/>
                  </a:cubicBezTo>
                  <a:cubicBezTo>
                    <a:pt x="5" y="0"/>
                    <a:pt x="0" y="5"/>
                    <a:pt x="2"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sp>
          <p:nvSpPr>
            <p:cNvPr id="15" name="Freeform 9">
              <a:extLst>
                <a:ext uri="{FF2B5EF4-FFF2-40B4-BE49-F238E27FC236}">
                  <a16:creationId xmlns:a16="http://schemas.microsoft.com/office/drawing/2014/main" xmlns="" id="{97B16132-325D-4C6F-9741-960F1D098914}"/>
                </a:ext>
              </a:extLst>
            </p:cNvPr>
            <p:cNvSpPr>
              <a:spLocks/>
            </p:cNvSpPr>
            <p:nvPr/>
          </p:nvSpPr>
          <p:spPr bwMode="auto">
            <a:xfrm>
              <a:off x="1783" y="2164"/>
              <a:ext cx="598" cy="355"/>
            </a:xfrm>
            <a:custGeom>
              <a:avLst/>
              <a:gdLst>
                <a:gd name="T0" fmla="*/ 50 w 141"/>
                <a:gd name="T1" fmla="*/ 10 h 84"/>
                <a:gd name="T2" fmla="*/ 52 w 141"/>
                <a:gd name="T3" fmla="*/ 6 h 84"/>
                <a:gd name="T4" fmla="*/ 48 w 141"/>
                <a:gd name="T5" fmla="*/ 2 h 84"/>
                <a:gd name="T6" fmla="*/ 13 w 141"/>
                <a:gd name="T7" fmla="*/ 25 h 84"/>
                <a:gd name="T8" fmla="*/ 1 w 141"/>
                <a:gd name="T9" fmla="*/ 35 h 84"/>
                <a:gd name="T10" fmla="*/ 2 w 141"/>
                <a:gd name="T11" fmla="*/ 39 h 84"/>
                <a:gd name="T12" fmla="*/ 82 w 141"/>
                <a:gd name="T13" fmla="*/ 65 h 84"/>
                <a:gd name="T14" fmla="*/ 120 w 141"/>
                <a:gd name="T15" fmla="*/ 66 h 84"/>
                <a:gd name="T16" fmla="*/ 85 w 141"/>
                <a:gd name="T17" fmla="*/ 61 h 84"/>
                <a:gd name="T18" fmla="*/ 92 w 141"/>
                <a:gd name="T19" fmla="*/ 57 h 84"/>
                <a:gd name="T20" fmla="*/ 106 w 141"/>
                <a:gd name="T21" fmla="*/ 54 h 84"/>
                <a:gd name="T22" fmla="*/ 89 w 141"/>
                <a:gd name="T23" fmla="*/ 60 h 84"/>
                <a:gd name="T24" fmla="*/ 87 w 141"/>
                <a:gd name="T25" fmla="*/ 56 h 84"/>
                <a:gd name="T26" fmla="*/ 25 w 141"/>
                <a:gd name="T27" fmla="*/ 41 h 84"/>
                <a:gd name="T28" fmla="*/ 11 w 141"/>
                <a:gd name="T29" fmla="*/ 35 h 84"/>
                <a:gd name="T30" fmla="*/ 15 w 141"/>
                <a:gd name="T31" fmla="*/ 31 h 84"/>
                <a:gd name="T32" fmla="*/ 50 w 141"/>
                <a:gd name="T33" fmla="*/ 9 h 84"/>
                <a:gd name="T34" fmla="*/ 46 w 141"/>
                <a:gd name="T35" fmla="*/ 5 h 84"/>
                <a:gd name="T36" fmla="*/ 44 w 141"/>
                <a:gd name="T37" fmla="*/ 9 h 84"/>
                <a:gd name="T38" fmla="*/ 50 w 141"/>
                <a:gd name="T39" fmla="*/ 1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1" h="84">
                  <a:moveTo>
                    <a:pt x="50" y="10"/>
                  </a:moveTo>
                  <a:cubicBezTo>
                    <a:pt x="51" y="9"/>
                    <a:pt x="51" y="8"/>
                    <a:pt x="52" y="6"/>
                  </a:cubicBezTo>
                  <a:cubicBezTo>
                    <a:pt x="52" y="4"/>
                    <a:pt x="51" y="0"/>
                    <a:pt x="48" y="2"/>
                  </a:cubicBezTo>
                  <a:cubicBezTo>
                    <a:pt x="36" y="10"/>
                    <a:pt x="25" y="18"/>
                    <a:pt x="13" y="25"/>
                  </a:cubicBezTo>
                  <a:cubicBezTo>
                    <a:pt x="8" y="28"/>
                    <a:pt x="3" y="29"/>
                    <a:pt x="1" y="35"/>
                  </a:cubicBezTo>
                  <a:cubicBezTo>
                    <a:pt x="0" y="36"/>
                    <a:pt x="0" y="38"/>
                    <a:pt x="2" y="39"/>
                  </a:cubicBezTo>
                  <a:cubicBezTo>
                    <a:pt x="10" y="46"/>
                    <a:pt x="82" y="64"/>
                    <a:pt x="82" y="65"/>
                  </a:cubicBezTo>
                  <a:cubicBezTo>
                    <a:pt x="77" y="84"/>
                    <a:pt x="115" y="73"/>
                    <a:pt x="120" y="66"/>
                  </a:cubicBezTo>
                  <a:cubicBezTo>
                    <a:pt x="141" y="41"/>
                    <a:pt x="80" y="41"/>
                    <a:pt x="85" y="61"/>
                  </a:cubicBezTo>
                  <a:cubicBezTo>
                    <a:pt x="87" y="65"/>
                    <a:pt x="93" y="60"/>
                    <a:pt x="92" y="57"/>
                  </a:cubicBezTo>
                  <a:cubicBezTo>
                    <a:pt x="91" y="55"/>
                    <a:pt x="104" y="54"/>
                    <a:pt x="106" y="54"/>
                  </a:cubicBezTo>
                  <a:cubicBezTo>
                    <a:pt x="138" y="53"/>
                    <a:pt x="84" y="81"/>
                    <a:pt x="89" y="60"/>
                  </a:cubicBezTo>
                  <a:cubicBezTo>
                    <a:pt x="90" y="58"/>
                    <a:pt x="89" y="56"/>
                    <a:pt x="87" y="56"/>
                  </a:cubicBezTo>
                  <a:cubicBezTo>
                    <a:pt x="66" y="56"/>
                    <a:pt x="46" y="45"/>
                    <a:pt x="25" y="41"/>
                  </a:cubicBezTo>
                  <a:cubicBezTo>
                    <a:pt x="20" y="40"/>
                    <a:pt x="15" y="38"/>
                    <a:pt x="11" y="35"/>
                  </a:cubicBezTo>
                  <a:cubicBezTo>
                    <a:pt x="7" y="33"/>
                    <a:pt x="10" y="34"/>
                    <a:pt x="15" y="31"/>
                  </a:cubicBezTo>
                  <a:cubicBezTo>
                    <a:pt x="27" y="24"/>
                    <a:pt x="38" y="16"/>
                    <a:pt x="50" y="9"/>
                  </a:cubicBezTo>
                  <a:cubicBezTo>
                    <a:pt x="48" y="7"/>
                    <a:pt x="47" y="6"/>
                    <a:pt x="46" y="5"/>
                  </a:cubicBezTo>
                  <a:cubicBezTo>
                    <a:pt x="45" y="6"/>
                    <a:pt x="45" y="7"/>
                    <a:pt x="44" y="9"/>
                  </a:cubicBezTo>
                  <a:cubicBezTo>
                    <a:pt x="43" y="14"/>
                    <a:pt x="49" y="15"/>
                    <a:pt x="50"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sp>
          <p:nvSpPr>
            <p:cNvPr id="16" name="Freeform 10">
              <a:extLst>
                <a:ext uri="{FF2B5EF4-FFF2-40B4-BE49-F238E27FC236}">
                  <a16:creationId xmlns:a16="http://schemas.microsoft.com/office/drawing/2014/main" xmlns="" id="{6EFD52DB-9C7C-4BAF-A8CC-9F5F0523F3D4}"/>
                </a:ext>
              </a:extLst>
            </p:cNvPr>
            <p:cNvSpPr>
              <a:spLocks/>
            </p:cNvSpPr>
            <p:nvPr/>
          </p:nvSpPr>
          <p:spPr bwMode="auto">
            <a:xfrm>
              <a:off x="2347" y="2227"/>
              <a:ext cx="496" cy="267"/>
            </a:xfrm>
            <a:custGeom>
              <a:avLst/>
              <a:gdLst>
                <a:gd name="T0" fmla="*/ 14 w 117"/>
                <a:gd name="T1" fmla="*/ 9 h 63"/>
                <a:gd name="T2" fmla="*/ 14 w 117"/>
                <a:gd name="T3" fmla="*/ 5 h 63"/>
                <a:gd name="T4" fmla="*/ 7 w 117"/>
                <a:gd name="T5" fmla="*/ 8 h 63"/>
                <a:gd name="T6" fmla="*/ 16 w 117"/>
                <a:gd name="T7" fmla="*/ 42 h 63"/>
                <a:gd name="T8" fmla="*/ 80 w 117"/>
                <a:gd name="T9" fmla="*/ 55 h 63"/>
                <a:gd name="T10" fmla="*/ 82 w 117"/>
                <a:gd name="T11" fmla="*/ 48 h 63"/>
                <a:gd name="T12" fmla="*/ 80 w 117"/>
                <a:gd name="T13" fmla="*/ 48 h 63"/>
                <a:gd name="T14" fmla="*/ 77 w 117"/>
                <a:gd name="T15" fmla="*/ 55 h 63"/>
                <a:gd name="T16" fmla="*/ 116 w 117"/>
                <a:gd name="T17" fmla="*/ 43 h 63"/>
                <a:gd name="T18" fmla="*/ 116 w 117"/>
                <a:gd name="T19" fmla="*/ 40 h 63"/>
                <a:gd name="T20" fmla="*/ 76 w 117"/>
                <a:gd name="T21" fmla="*/ 48 h 63"/>
                <a:gd name="T22" fmla="*/ 109 w 117"/>
                <a:gd name="T23" fmla="*/ 51 h 63"/>
                <a:gd name="T24" fmla="*/ 109 w 117"/>
                <a:gd name="T25" fmla="*/ 44 h 63"/>
                <a:gd name="T26" fmla="*/ 102 w 117"/>
                <a:gd name="T27" fmla="*/ 46 h 63"/>
                <a:gd name="T28" fmla="*/ 91 w 117"/>
                <a:gd name="T29" fmla="*/ 48 h 63"/>
                <a:gd name="T30" fmla="*/ 91 w 117"/>
                <a:gd name="T31" fmla="*/ 45 h 63"/>
                <a:gd name="T32" fmla="*/ 82 w 117"/>
                <a:gd name="T33" fmla="*/ 48 h 63"/>
                <a:gd name="T34" fmla="*/ 79 w 117"/>
                <a:gd name="T35" fmla="*/ 55 h 63"/>
                <a:gd name="T36" fmla="*/ 80 w 117"/>
                <a:gd name="T37" fmla="*/ 55 h 63"/>
                <a:gd name="T38" fmla="*/ 82 w 117"/>
                <a:gd name="T39" fmla="*/ 48 h 63"/>
                <a:gd name="T40" fmla="*/ 35 w 117"/>
                <a:gd name="T41" fmla="*/ 40 h 63"/>
                <a:gd name="T42" fmla="*/ 12 w 117"/>
                <a:gd name="T43" fmla="*/ 23 h 63"/>
                <a:gd name="T44" fmla="*/ 14 w 117"/>
                <a:gd name="T45" fmla="*/ 5 h 63"/>
                <a:gd name="T46" fmla="*/ 7 w 117"/>
                <a:gd name="T47" fmla="*/ 8 h 63"/>
                <a:gd name="T48" fmla="*/ 7 w 117"/>
                <a:gd name="T49" fmla="*/ 12 h 63"/>
                <a:gd name="T50" fmla="*/ 14 w 117"/>
                <a:gd name="T51" fmla="*/ 9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7" h="63">
                  <a:moveTo>
                    <a:pt x="14" y="9"/>
                  </a:moveTo>
                  <a:cubicBezTo>
                    <a:pt x="14" y="8"/>
                    <a:pt x="14" y="7"/>
                    <a:pt x="14" y="5"/>
                  </a:cubicBezTo>
                  <a:cubicBezTo>
                    <a:pt x="14" y="0"/>
                    <a:pt x="7" y="4"/>
                    <a:pt x="7" y="8"/>
                  </a:cubicBezTo>
                  <a:cubicBezTo>
                    <a:pt x="7" y="20"/>
                    <a:pt x="0" y="36"/>
                    <a:pt x="16" y="42"/>
                  </a:cubicBezTo>
                  <a:cubicBezTo>
                    <a:pt x="38" y="49"/>
                    <a:pt x="58" y="55"/>
                    <a:pt x="80" y="55"/>
                  </a:cubicBezTo>
                  <a:cubicBezTo>
                    <a:pt x="84" y="55"/>
                    <a:pt x="86" y="48"/>
                    <a:pt x="82" y="48"/>
                  </a:cubicBezTo>
                  <a:cubicBezTo>
                    <a:pt x="81" y="48"/>
                    <a:pt x="81" y="48"/>
                    <a:pt x="80" y="48"/>
                  </a:cubicBezTo>
                  <a:cubicBezTo>
                    <a:pt x="78" y="48"/>
                    <a:pt x="74" y="53"/>
                    <a:pt x="77" y="55"/>
                  </a:cubicBezTo>
                  <a:cubicBezTo>
                    <a:pt x="87" y="62"/>
                    <a:pt x="111" y="54"/>
                    <a:pt x="116" y="43"/>
                  </a:cubicBezTo>
                  <a:cubicBezTo>
                    <a:pt x="116" y="42"/>
                    <a:pt x="116" y="40"/>
                    <a:pt x="116" y="40"/>
                  </a:cubicBezTo>
                  <a:cubicBezTo>
                    <a:pt x="108" y="32"/>
                    <a:pt x="79" y="35"/>
                    <a:pt x="76" y="48"/>
                  </a:cubicBezTo>
                  <a:cubicBezTo>
                    <a:pt x="73" y="63"/>
                    <a:pt x="103" y="53"/>
                    <a:pt x="109" y="51"/>
                  </a:cubicBezTo>
                  <a:cubicBezTo>
                    <a:pt x="113" y="50"/>
                    <a:pt x="114" y="43"/>
                    <a:pt x="109" y="44"/>
                  </a:cubicBezTo>
                  <a:cubicBezTo>
                    <a:pt x="106" y="45"/>
                    <a:pt x="104" y="46"/>
                    <a:pt x="102" y="46"/>
                  </a:cubicBezTo>
                  <a:cubicBezTo>
                    <a:pt x="98" y="47"/>
                    <a:pt x="95" y="48"/>
                    <a:pt x="91" y="48"/>
                  </a:cubicBezTo>
                  <a:cubicBezTo>
                    <a:pt x="86" y="49"/>
                    <a:pt x="86" y="48"/>
                    <a:pt x="91" y="45"/>
                  </a:cubicBezTo>
                  <a:cubicBezTo>
                    <a:pt x="117" y="41"/>
                    <a:pt x="91" y="54"/>
                    <a:pt x="82" y="48"/>
                  </a:cubicBezTo>
                  <a:cubicBezTo>
                    <a:pt x="81" y="51"/>
                    <a:pt x="80" y="53"/>
                    <a:pt x="79" y="55"/>
                  </a:cubicBezTo>
                  <a:cubicBezTo>
                    <a:pt x="79" y="55"/>
                    <a:pt x="80" y="55"/>
                    <a:pt x="80" y="55"/>
                  </a:cubicBezTo>
                  <a:cubicBezTo>
                    <a:pt x="84" y="55"/>
                    <a:pt x="86" y="48"/>
                    <a:pt x="82" y="48"/>
                  </a:cubicBezTo>
                  <a:cubicBezTo>
                    <a:pt x="65" y="48"/>
                    <a:pt x="50" y="44"/>
                    <a:pt x="35" y="40"/>
                  </a:cubicBezTo>
                  <a:cubicBezTo>
                    <a:pt x="26" y="38"/>
                    <a:pt x="12" y="34"/>
                    <a:pt x="12" y="23"/>
                  </a:cubicBezTo>
                  <a:cubicBezTo>
                    <a:pt x="13" y="17"/>
                    <a:pt x="14" y="11"/>
                    <a:pt x="14" y="5"/>
                  </a:cubicBezTo>
                  <a:cubicBezTo>
                    <a:pt x="14" y="0"/>
                    <a:pt x="7" y="4"/>
                    <a:pt x="7" y="8"/>
                  </a:cubicBezTo>
                  <a:cubicBezTo>
                    <a:pt x="7" y="9"/>
                    <a:pt x="7" y="10"/>
                    <a:pt x="7" y="12"/>
                  </a:cubicBezTo>
                  <a:cubicBezTo>
                    <a:pt x="7" y="17"/>
                    <a:pt x="14" y="13"/>
                    <a:pt x="14"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sp>
          <p:nvSpPr>
            <p:cNvPr id="17" name="Freeform 11">
              <a:extLst>
                <a:ext uri="{FF2B5EF4-FFF2-40B4-BE49-F238E27FC236}">
                  <a16:creationId xmlns:a16="http://schemas.microsoft.com/office/drawing/2014/main" xmlns="" id="{8CB6F9BB-6F10-4F3C-8EB1-FE39ED9112E2}"/>
                </a:ext>
              </a:extLst>
            </p:cNvPr>
            <p:cNvSpPr>
              <a:spLocks/>
            </p:cNvSpPr>
            <p:nvPr/>
          </p:nvSpPr>
          <p:spPr bwMode="auto">
            <a:xfrm>
              <a:off x="2665" y="1808"/>
              <a:ext cx="55" cy="60"/>
            </a:xfrm>
            <a:custGeom>
              <a:avLst/>
              <a:gdLst>
                <a:gd name="T0" fmla="*/ 8 w 13"/>
                <a:gd name="T1" fmla="*/ 3 h 14"/>
                <a:gd name="T2" fmla="*/ 1 w 13"/>
                <a:gd name="T3" fmla="*/ 8 h 14"/>
                <a:gd name="T4" fmla="*/ 4 w 13"/>
                <a:gd name="T5" fmla="*/ 12 h 14"/>
                <a:gd name="T6" fmla="*/ 9 w 13"/>
                <a:gd name="T7" fmla="*/ 4 h 14"/>
                <a:gd name="T8" fmla="*/ 7 w 13"/>
                <a:gd name="T9" fmla="*/ 2 h 14"/>
                <a:gd name="T10" fmla="*/ 0 w 13"/>
                <a:gd name="T11" fmla="*/ 11 h 14"/>
                <a:gd name="T12" fmla="*/ 5 w 13"/>
                <a:gd name="T13" fmla="*/ 12 h 14"/>
                <a:gd name="T14" fmla="*/ 9 w 13"/>
                <a:gd name="T15" fmla="*/ 5 h 14"/>
                <a:gd name="T16" fmla="*/ 3 w 13"/>
                <a:gd name="T17" fmla="*/ 6 h 14"/>
                <a:gd name="T18" fmla="*/ 2 w 13"/>
                <a:gd name="T19" fmla="*/ 7 h 14"/>
                <a:gd name="T20" fmla="*/ 7 w 13"/>
                <a:gd name="T21" fmla="*/ 8 h 14"/>
                <a:gd name="T22" fmla="*/ 7 w 13"/>
                <a:gd name="T23" fmla="*/ 9 h 14"/>
                <a:gd name="T24" fmla="*/ 5 w 13"/>
                <a:gd name="T25" fmla="*/ 9 h 14"/>
                <a:gd name="T26" fmla="*/ 3 w 13"/>
                <a:gd name="T27" fmla="*/ 7 h 14"/>
                <a:gd name="T28" fmla="*/ 3 w 13"/>
                <a:gd name="T29" fmla="*/ 7 h 14"/>
                <a:gd name="T30" fmla="*/ 4 w 13"/>
                <a:gd name="T31" fmla="*/ 5 h 14"/>
                <a:gd name="T32" fmla="*/ 4 w 13"/>
                <a:gd name="T33" fmla="*/ 5 h 14"/>
                <a:gd name="T34" fmla="*/ 6 w 13"/>
                <a:gd name="T35" fmla="*/ 4 h 14"/>
                <a:gd name="T36" fmla="*/ 5 w 13"/>
                <a:gd name="T37" fmla="*/ 4 h 14"/>
                <a:gd name="T38" fmla="*/ 8 w 13"/>
                <a:gd name="T39" fmla="*/ 8 h 14"/>
                <a:gd name="T40" fmla="*/ 8 w 13"/>
                <a:gd name="T41" fmla="*/ 8 h 14"/>
                <a:gd name="T42" fmla="*/ 7 w 13"/>
                <a:gd name="T43" fmla="*/ 10 h 14"/>
                <a:gd name="T44" fmla="*/ 7 w 13"/>
                <a:gd name="T45" fmla="*/ 10 h 14"/>
                <a:gd name="T46" fmla="*/ 5 w 13"/>
                <a:gd name="T47" fmla="*/ 11 h 14"/>
                <a:gd name="T48" fmla="*/ 7 w 13"/>
                <a:gd name="T49" fmla="*/ 10 h 14"/>
                <a:gd name="T50" fmla="*/ 8 w 13"/>
                <a:gd name="T51"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 h="14">
                  <a:moveTo>
                    <a:pt x="8" y="3"/>
                  </a:moveTo>
                  <a:cubicBezTo>
                    <a:pt x="5" y="3"/>
                    <a:pt x="2" y="5"/>
                    <a:pt x="1" y="8"/>
                  </a:cubicBezTo>
                  <a:cubicBezTo>
                    <a:pt x="1" y="10"/>
                    <a:pt x="2" y="12"/>
                    <a:pt x="4" y="12"/>
                  </a:cubicBezTo>
                  <a:cubicBezTo>
                    <a:pt x="8" y="11"/>
                    <a:pt x="9" y="8"/>
                    <a:pt x="9" y="4"/>
                  </a:cubicBezTo>
                  <a:cubicBezTo>
                    <a:pt x="9" y="3"/>
                    <a:pt x="8" y="2"/>
                    <a:pt x="7" y="2"/>
                  </a:cubicBezTo>
                  <a:cubicBezTo>
                    <a:pt x="3" y="2"/>
                    <a:pt x="0" y="7"/>
                    <a:pt x="0" y="11"/>
                  </a:cubicBezTo>
                  <a:cubicBezTo>
                    <a:pt x="0" y="14"/>
                    <a:pt x="3" y="14"/>
                    <a:pt x="5" y="12"/>
                  </a:cubicBezTo>
                  <a:cubicBezTo>
                    <a:pt x="7" y="10"/>
                    <a:pt x="9" y="8"/>
                    <a:pt x="9" y="5"/>
                  </a:cubicBezTo>
                  <a:cubicBezTo>
                    <a:pt x="10" y="0"/>
                    <a:pt x="3" y="2"/>
                    <a:pt x="3" y="6"/>
                  </a:cubicBezTo>
                  <a:cubicBezTo>
                    <a:pt x="3" y="6"/>
                    <a:pt x="2" y="7"/>
                    <a:pt x="2" y="7"/>
                  </a:cubicBezTo>
                  <a:cubicBezTo>
                    <a:pt x="3" y="7"/>
                    <a:pt x="5" y="8"/>
                    <a:pt x="7" y="8"/>
                  </a:cubicBezTo>
                  <a:cubicBezTo>
                    <a:pt x="7" y="8"/>
                    <a:pt x="7" y="8"/>
                    <a:pt x="7" y="9"/>
                  </a:cubicBezTo>
                  <a:cubicBezTo>
                    <a:pt x="7" y="8"/>
                    <a:pt x="7" y="9"/>
                    <a:pt x="5" y="9"/>
                  </a:cubicBezTo>
                  <a:cubicBezTo>
                    <a:pt x="4" y="8"/>
                    <a:pt x="4" y="7"/>
                    <a:pt x="3" y="7"/>
                  </a:cubicBezTo>
                  <a:cubicBezTo>
                    <a:pt x="3" y="7"/>
                    <a:pt x="3" y="7"/>
                    <a:pt x="3" y="7"/>
                  </a:cubicBezTo>
                  <a:cubicBezTo>
                    <a:pt x="3" y="6"/>
                    <a:pt x="4" y="6"/>
                    <a:pt x="4" y="5"/>
                  </a:cubicBezTo>
                  <a:cubicBezTo>
                    <a:pt x="4" y="5"/>
                    <a:pt x="4" y="5"/>
                    <a:pt x="4" y="5"/>
                  </a:cubicBezTo>
                  <a:cubicBezTo>
                    <a:pt x="5" y="5"/>
                    <a:pt x="5" y="5"/>
                    <a:pt x="6" y="4"/>
                  </a:cubicBezTo>
                  <a:cubicBezTo>
                    <a:pt x="6" y="4"/>
                    <a:pt x="6" y="4"/>
                    <a:pt x="5" y="4"/>
                  </a:cubicBezTo>
                  <a:cubicBezTo>
                    <a:pt x="6" y="6"/>
                    <a:pt x="7" y="7"/>
                    <a:pt x="8" y="8"/>
                  </a:cubicBezTo>
                  <a:cubicBezTo>
                    <a:pt x="8" y="8"/>
                    <a:pt x="8" y="8"/>
                    <a:pt x="8" y="8"/>
                  </a:cubicBezTo>
                  <a:cubicBezTo>
                    <a:pt x="7" y="9"/>
                    <a:pt x="7" y="9"/>
                    <a:pt x="7" y="10"/>
                  </a:cubicBezTo>
                  <a:cubicBezTo>
                    <a:pt x="7" y="10"/>
                    <a:pt x="7" y="10"/>
                    <a:pt x="7" y="10"/>
                  </a:cubicBezTo>
                  <a:cubicBezTo>
                    <a:pt x="6" y="10"/>
                    <a:pt x="6" y="10"/>
                    <a:pt x="5" y="11"/>
                  </a:cubicBezTo>
                  <a:cubicBezTo>
                    <a:pt x="6" y="10"/>
                    <a:pt x="6" y="10"/>
                    <a:pt x="7" y="10"/>
                  </a:cubicBezTo>
                  <a:cubicBezTo>
                    <a:pt x="10" y="10"/>
                    <a:pt x="13" y="3"/>
                    <a:pt x="8"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sp>
          <p:nvSpPr>
            <p:cNvPr id="18" name="Freeform 12">
              <a:extLst>
                <a:ext uri="{FF2B5EF4-FFF2-40B4-BE49-F238E27FC236}">
                  <a16:creationId xmlns:a16="http://schemas.microsoft.com/office/drawing/2014/main" xmlns="" id="{75273170-3D68-4D25-9BCC-8CEFCCB5BA8D}"/>
                </a:ext>
              </a:extLst>
            </p:cNvPr>
            <p:cNvSpPr>
              <a:spLocks/>
            </p:cNvSpPr>
            <p:nvPr/>
          </p:nvSpPr>
          <p:spPr bwMode="auto">
            <a:xfrm>
              <a:off x="2648" y="1770"/>
              <a:ext cx="144" cy="195"/>
            </a:xfrm>
            <a:custGeom>
              <a:avLst/>
              <a:gdLst>
                <a:gd name="T0" fmla="*/ 7 w 34"/>
                <a:gd name="T1" fmla="*/ 39 h 46"/>
                <a:gd name="T2" fmla="*/ 7 w 34"/>
                <a:gd name="T3" fmla="*/ 37 h 46"/>
                <a:gd name="T4" fmla="*/ 3 w 34"/>
                <a:gd name="T5" fmla="*/ 42 h 46"/>
                <a:gd name="T6" fmla="*/ 12 w 34"/>
                <a:gd name="T7" fmla="*/ 38 h 46"/>
                <a:gd name="T8" fmla="*/ 18 w 34"/>
                <a:gd name="T9" fmla="*/ 32 h 46"/>
                <a:gd name="T10" fmla="*/ 25 w 34"/>
                <a:gd name="T11" fmla="*/ 26 h 46"/>
                <a:gd name="T12" fmla="*/ 33 w 34"/>
                <a:gd name="T13" fmla="*/ 13 h 46"/>
                <a:gd name="T14" fmla="*/ 30 w 34"/>
                <a:gd name="T15" fmla="*/ 4 h 46"/>
                <a:gd name="T16" fmla="*/ 24 w 34"/>
                <a:gd name="T17" fmla="*/ 9 h 46"/>
                <a:gd name="T18" fmla="*/ 25 w 34"/>
                <a:gd name="T19" fmla="*/ 15 h 46"/>
                <a:gd name="T20" fmla="*/ 20 w 34"/>
                <a:gd name="T21" fmla="*/ 22 h 46"/>
                <a:gd name="T22" fmla="*/ 4 w 34"/>
                <a:gd name="T23" fmla="*/ 35 h 46"/>
                <a:gd name="T24" fmla="*/ 0 w 34"/>
                <a:gd name="T25" fmla="*/ 40 h 46"/>
                <a:gd name="T26" fmla="*/ 0 w 34"/>
                <a:gd name="T27" fmla="*/ 41 h 46"/>
                <a:gd name="T28" fmla="*/ 7 w 34"/>
                <a:gd name="T29" fmla="*/ 39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 h="46">
                  <a:moveTo>
                    <a:pt x="7" y="39"/>
                  </a:moveTo>
                  <a:cubicBezTo>
                    <a:pt x="7" y="38"/>
                    <a:pt x="7" y="38"/>
                    <a:pt x="7" y="37"/>
                  </a:cubicBezTo>
                  <a:cubicBezTo>
                    <a:pt x="5" y="39"/>
                    <a:pt x="4" y="41"/>
                    <a:pt x="3" y="42"/>
                  </a:cubicBezTo>
                  <a:cubicBezTo>
                    <a:pt x="6" y="41"/>
                    <a:pt x="9" y="39"/>
                    <a:pt x="12" y="38"/>
                  </a:cubicBezTo>
                  <a:cubicBezTo>
                    <a:pt x="14" y="36"/>
                    <a:pt x="16" y="34"/>
                    <a:pt x="18" y="32"/>
                  </a:cubicBezTo>
                  <a:cubicBezTo>
                    <a:pt x="20" y="30"/>
                    <a:pt x="23" y="28"/>
                    <a:pt x="25" y="26"/>
                  </a:cubicBezTo>
                  <a:cubicBezTo>
                    <a:pt x="29" y="23"/>
                    <a:pt x="31" y="17"/>
                    <a:pt x="33" y="13"/>
                  </a:cubicBezTo>
                  <a:cubicBezTo>
                    <a:pt x="34" y="9"/>
                    <a:pt x="32" y="6"/>
                    <a:pt x="30" y="4"/>
                  </a:cubicBezTo>
                  <a:cubicBezTo>
                    <a:pt x="28" y="0"/>
                    <a:pt x="22" y="6"/>
                    <a:pt x="24" y="9"/>
                  </a:cubicBezTo>
                  <a:cubicBezTo>
                    <a:pt x="26" y="12"/>
                    <a:pt x="27" y="12"/>
                    <a:pt x="25" y="15"/>
                  </a:cubicBezTo>
                  <a:cubicBezTo>
                    <a:pt x="24" y="18"/>
                    <a:pt x="22" y="21"/>
                    <a:pt x="20" y="22"/>
                  </a:cubicBezTo>
                  <a:cubicBezTo>
                    <a:pt x="15" y="26"/>
                    <a:pt x="10" y="34"/>
                    <a:pt x="4" y="35"/>
                  </a:cubicBezTo>
                  <a:cubicBezTo>
                    <a:pt x="2" y="35"/>
                    <a:pt x="0" y="37"/>
                    <a:pt x="0" y="40"/>
                  </a:cubicBezTo>
                  <a:cubicBezTo>
                    <a:pt x="0" y="40"/>
                    <a:pt x="0" y="40"/>
                    <a:pt x="0" y="41"/>
                  </a:cubicBezTo>
                  <a:cubicBezTo>
                    <a:pt x="0" y="46"/>
                    <a:pt x="7" y="42"/>
                    <a:pt x="7"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sp>
          <p:nvSpPr>
            <p:cNvPr id="19" name="Freeform 13">
              <a:extLst>
                <a:ext uri="{FF2B5EF4-FFF2-40B4-BE49-F238E27FC236}">
                  <a16:creationId xmlns:a16="http://schemas.microsoft.com/office/drawing/2014/main" xmlns="" id="{350C9C20-6DD6-4E83-8B3B-1AF0AB055052}"/>
                </a:ext>
              </a:extLst>
            </p:cNvPr>
            <p:cNvSpPr>
              <a:spLocks/>
            </p:cNvSpPr>
            <p:nvPr/>
          </p:nvSpPr>
          <p:spPr bwMode="auto">
            <a:xfrm>
              <a:off x="2466" y="1635"/>
              <a:ext cx="182" cy="114"/>
            </a:xfrm>
            <a:custGeom>
              <a:avLst/>
              <a:gdLst>
                <a:gd name="T0" fmla="*/ 3 w 43"/>
                <a:gd name="T1" fmla="*/ 23 h 27"/>
                <a:gd name="T2" fmla="*/ 21 w 43"/>
                <a:gd name="T3" fmla="*/ 22 h 27"/>
                <a:gd name="T4" fmla="*/ 31 w 43"/>
                <a:gd name="T5" fmla="*/ 18 h 27"/>
                <a:gd name="T6" fmla="*/ 41 w 43"/>
                <a:gd name="T7" fmla="*/ 8 h 27"/>
                <a:gd name="T8" fmla="*/ 36 w 43"/>
                <a:gd name="T9" fmla="*/ 5 h 27"/>
                <a:gd name="T10" fmla="*/ 21 w 43"/>
                <a:gd name="T11" fmla="*/ 15 h 27"/>
                <a:gd name="T12" fmla="*/ 16 w 43"/>
                <a:gd name="T13" fmla="*/ 17 h 27"/>
                <a:gd name="T14" fmla="*/ 7 w 43"/>
                <a:gd name="T15" fmla="*/ 16 h 27"/>
                <a:gd name="T16" fmla="*/ 3 w 43"/>
                <a:gd name="T17" fmla="*/ 23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 h="27">
                  <a:moveTo>
                    <a:pt x="3" y="23"/>
                  </a:moveTo>
                  <a:cubicBezTo>
                    <a:pt x="8" y="27"/>
                    <a:pt x="16" y="26"/>
                    <a:pt x="21" y="22"/>
                  </a:cubicBezTo>
                  <a:cubicBezTo>
                    <a:pt x="24" y="20"/>
                    <a:pt x="28" y="20"/>
                    <a:pt x="31" y="18"/>
                  </a:cubicBezTo>
                  <a:cubicBezTo>
                    <a:pt x="35" y="15"/>
                    <a:pt x="38" y="12"/>
                    <a:pt x="41" y="8"/>
                  </a:cubicBezTo>
                  <a:cubicBezTo>
                    <a:pt x="43" y="4"/>
                    <a:pt x="38" y="0"/>
                    <a:pt x="36" y="5"/>
                  </a:cubicBezTo>
                  <a:cubicBezTo>
                    <a:pt x="33" y="10"/>
                    <a:pt x="27" y="13"/>
                    <a:pt x="21" y="15"/>
                  </a:cubicBezTo>
                  <a:cubicBezTo>
                    <a:pt x="19" y="15"/>
                    <a:pt x="18" y="17"/>
                    <a:pt x="16" y="17"/>
                  </a:cubicBezTo>
                  <a:cubicBezTo>
                    <a:pt x="13" y="19"/>
                    <a:pt x="10" y="19"/>
                    <a:pt x="7" y="16"/>
                  </a:cubicBezTo>
                  <a:cubicBezTo>
                    <a:pt x="4" y="14"/>
                    <a:pt x="0" y="21"/>
                    <a:pt x="3"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sp>
          <p:nvSpPr>
            <p:cNvPr id="20" name="Freeform 14">
              <a:extLst>
                <a:ext uri="{FF2B5EF4-FFF2-40B4-BE49-F238E27FC236}">
                  <a16:creationId xmlns:a16="http://schemas.microsoft.com/office/drawing/2014/main" xmlns="" id="{77405DD8-B175-4B43-B162-A5A9DECB8317}"/>
                </a:ext>
              </a:extLst>
            </p:cNvPr>
            <p:cNvSpPr>
              <a:spLocks/>
            </p:cNvSpPr>
            <p:nvPr/>
          </p:nvSpPr>
          <p:spPr bwMode="auto">
            <a:xfrm>
              <a:off x="2330" y="1580"/>
              <a:ext cx="127" cy="63"/>
            </a:xfrm>
            <a:custGeom>
              <a:avLst/>
              <a:gdLst>
                <a:gd name="T0" fmla="*/ 25 w 30"/>
                <a:gd name="T1" fmla="*/ 1 h 15"/>
                <a:gd name="T2" fmla="*/ 5 w 30"/>
                <a:gd name="T3" fmla="*/ 8 h 15"/>
                <a:gd name="T4" fmla="*/ 4 w 30"/>
                <a:gd name="T5" fmla="*/ 15 h 15"/>
                <a:gd name="T6" fmla="*/ 6 w 30"/>
                <a:gd name="T7" fmla="*/ 15 h 15"/>
                <a:gd name="T8" fmla="*/ 7 w 30"/>
                <a:gd name="T9" fmla="*/ 8 h 15"/>
                <a:gd name="T10" fmla="*/ 6 w 30"/>
                <a:gd name="T11" fmla="*/ 8 h 15"/>
                <a:gd name="T12" fmla="*/ 5 w 30"/>
                <a:gd name="T13" fmla="*/ 15 h 15"/>
                <a:gd name="T14" fmla="*/ 25 w 30"/>
                <a:gd name="T15" fmla="*/ 8 h 15"/>
                <a:gd name="T16" fmla="*/ 25 w 30"/>
                <a:gd name="T17" fmla="*/ 1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 h="15">
                  <a:moveTo>
                    <a:pt x="25" y="1"/>
                  </a:moveTo>
                  <a:cubicBezTo>
                    <a:pt x="18" y="3"/>
                    <a:pt x="11" y="5"/>
                    <a:pt x="5" y="8"/>
                  </a:cubicBezTo>
                  <a:cubicBezTo>
                    <a:pt x="2" y="9"/>
                    <a:pt x="0" y="15"/>
                    <a:pt x="4" y="15"/>
                  </a:cubicBezTo>
                  <a:cubicBezTo>
                    <a:pt x="5" y="15"/>
                    <a:pt x="5" y="15"/>
                    <a:pt x="6" y="15"/>
                  </a:cubicBezTo>
                  <a:cubicBezTo>
                    <a:pt x="9" y="15"/>
                    <a:pt x="12" y="8"/>
                    <a:pt x="7" y="8"/>
                  </a:cubicBezTo>
                  <a:cubicBezTo>
                    <a:pt x="7" y="8"/>
                    <a:pt x="6" y="8"/>
                    <a:pt x="6" y="8"/>
                  </a:cubicBezTo>
                  <a:cubicBezTo>
                    <a:pt x="6" y="10"/>
                    <a:pt x="5" y="13"/>
                    <a:pt x="5" y="15"/>
                  </a:cubicBezTo>
                  <a:cubicBezTo>
                    <a:pt x="12" y="12"/>
                    <a:pt x="18" y="10"/>
                    <a:pt x="25" y="8"/>
                  </a:cubicBezTo>
                  <a:cubicBezTo>
                    <a:pt x="29" y="7"/>
                    <a:pt x="30" y="0"/>
                    <a:pt x="25"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sp>
          <p:nvSpPr>
            <p:cNvPr id="21" name="Freeform 15">
              <a:extLst>
                <a:ext uri="{FF2B5EF4-FFF2-40B4-BE49-F238E27FC236}">
                  <a16:creationId xmlns:a16="http://schemas.microsoft.com/office/drawing/2014/main" xmlns="" id="{31072511-A203-40B7-B064-2A760DC72735}"/>
                </a:ext>
              </a:extLst>
            </p:cNvPr>
            <p:cNvSpPr>
              <a:spLocks/>
            </p:cNvSpPr>
            <p:nvPr/>
          </p:nvSpPr>
          <p:spPr bwMode="auto">
            <a:xfrm>
              <a:off x="2500" y="1546"/>
              <a:ext cx="102" cy="47"/>
            </a:xfrm>
            <a:custGeom>
              <a:avLst/>
              <a:gdLst>
                <a:gd name="T0" fmla="*/ 7 w 24"/>
                <a:gd name="T1" fmla="*/ 7 h 11"/>
                <a:gd name="T2" fmla="*/ 7 w 24"/>
                <a:gd name="T3" fmla="*/ 7 h 11"/>
                <a:gd name="T4" fmla="*/ 6 w 24"/>
                <a:gd name="T5" fmla="*/ 9 h 11"/>
                <a:gd name="T6" fmla="*/ 6 w 24"/>
                <a:gd name="T7" fmla="*/ 10 h 11"/>
                <a:gd name="T8" fmla="*/ 11 w 24"/>
                <a:gd name="T9" fmla="*/ 10 h 11"/>
                <a:gd name="T10" fmla="*/ 20 w 24"/>
                <a:gd name="T11" fmla="*/ 8 h 11"/>
                <a:gd name="T12" fmla="*/ 20 w 24"/>
                <a:gd name="T13" fmla="*/ 1 h 11"/>
                <a:gd name="T14" fmla="*/ 7 w 24"/>
                <a:gd name="T15" fmla="*/ 2 h 11"/>
                <a:gd name="T16" fmla="*/ 0 w 24"/>
                <a:gd name="T17" fmla="*/ 8 h 11"/>
                <a:gd name="T18" fmla="*/ 3 w 24"/>
                <a:gd name="T19" fmla="*/ 11 h 11"/>
                <a:gd name="T20" fmla="*/ 7 w 24"/>
                <a:gd name="T21" fmla="*/ 7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 h="11">
                  <a:moveTo>
                    <a:pt x="7" y="7"/>
                  </a:moveTo>
                  <a:cubicBezTo>
                    <a:pt x="7" y="7"/>
                    <a:pt x="7" y="7"/>
                    <a:pt x="7" y="7"/>
                  </a:cubicBezTo>
                  <a:cubicBezTo>
                    <a:pt x="7" y="8"/>
                    <a:pt x="6" y="9"/>
                    <a:pt x="6" y="9"/>
                  </a:cubicBezTo>
                  <a:cubicBezTo>
                    <a:pt x="5" y="10"/>
                    <a:pt x="5" y="10"/>
                    <a:pt x="6" y="10"/>
                  </a:cubicBezTo>
                  <a:cubicBezTo>
                    <a:pt x="8" y="10"/>
                    <a:pt x="9" y="10"/>
                    <a:pt x="11" y="10"/>
                  </a:cubicBezTo>
                  <a:cubicBezTo>
                    <a:pt x="14" y="10"/>
                    <a:pt x="17" y="9"/>
                    <a:pt x="20" y="8"/>
                  </a:cubicBezTo>
                  <a:cubicBezTo>
                    <a:pt x="23" y="7"/>
                    <a:pt x="24" y="0"/>
                    <a:pt x="20" y="1"/>
                  </a:cubicBezTo>
                  <a:cubicBezTo>
                    <a:pt x="15" y="3"/>
                    <a:pt x="11" y="2"/>
                    <a:pt x="7" y="2"/>
                  </a:cubicBezTo>
                  <a:cubicBezTo>
                    <a:pt x="4" y="3"/>
                    <a:pt x="1" y="4"/>
                    <a:pt x="0" y="8"/>
                  </a:cubicBezTo>
                  <a:cubicBezTo>
                    <a:pt x="0" y="9"/>
                    <a:pt x="1" y="11"/>
                    <a:pt x="3" y="11"/>
                  </a:cubicBezTo>
                  <a:cubicBezTo>
                    <a:pt x="5" y="11"/>
                    <a:pt x="6" y="9"/>
                    <a:pt x="7"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sp>
          <p:nvSpPr>
            <p:cNvPr id="22" name="Freeform 16">
              <a:extLst>
                <a:ext uri="{FF2B5EF4-FFF2-40B4-BE49-F238E27FC236}">
                  <a16:creationId xmlns:a16="http://schemas.microsoft.com/office/drawing/2014/main" xmlns="" id="{BEE57299-03CC-451E-BF86-A61CEB7F6967}"/>
                </a:ext>
              </a:extLst>
            </p:cNvPr>
            <p:cNvSpPr>
              <a:spLocks/>
            </p:cNvSpPr>
            <p:nvPr/>
          </p:nvSpPr>
          <p:spPr bwMode="auto">
            <a:xfrm>
              <a:off x="1613" y="2430"/>
              <a:ext cx="106" cy="165"/>
            </a:xfrm>
            <a:custGeom>
              <a:avLst/>
              <a:gdLst>
                <a:gd name="T0" fmla="*/ 20 w 25"/>
                <a:gd name="T1" fmla="*/ 0 h 39"/>
                <a:gd name="T2" fmla="*/ 8 w 25"/>
                <a:gd name="T3" fmla="*/ 36 h 39"/>
                <a:gd name="T4" fmla="*/ 14 w 25"/>
                <a:gd name="T5" fmla="*/ 30 h 39"/>
                <a:gd name="T6" fmla="*/ 19 w 25"/>
                <a:gd name="T7" fmla="*/ 7 h 39"/>
                <a:gd name="T8" fmla="*/ 20 w 25"/>
                <a:gd name="T9" fmla="*/ 0 h 39"/>
              </a:gdLst>
              <a:ahLst/>
              <a:cxnLst>
                <a:cxn ang="0">
                  <a:pos x="T0" y="T1"/>
                </a:cxn>
                <a:cxn ang="0">
                  <a:pos x="T2" y="T3"/>
                </a:cxn>
                <a:cxn ang="0">
                  <a:pos x="T4" y="T5"/>
                </a:cxn>
                <a:cxn ang="0">
                  <a:pos x="T6" y="T7"/>
                </a:cxn>
                <a:cxn ang="0">
                  <a:pos x="T8" y="T9"/>
                </a:cxn>
              </a:cxnLst>
              <a:rect l="0" t="0" r="r" b="b"/>
              <a:pathLst>
                <a:path w="25" h="39">
                  <a:moveTo>
                    <a:pt x="20" y="0"/>
                  </a:moveTo>
                  <a:cubicBezTo>
                    <a:pt x="6" y="2"/>
                    <a:pt x="0" y="26"/>
                    <a:pt x="8" y="36"/>
                  </a:cubicBezTo>
                  <a:cubicBezTo>
                    <a:pt x="11" y="39"/>
                    <a:pt x="17" y="33"/>
                    <a:pt x="14" y="30"/>
                  </a:cubicBezTo>
                  <a:cubicBezTo>
                    <a:pt x="10" y="26"/>
                    <a:pt x="10" y="8"/>
                    <a:pt x="19" y="7"/>
                  </a:cubicBezTo>
                  <a:cubicBezTo>
                    <a:pt x="22" y="7"/>
                    <a:pt x="25" y="0"/>
                    <a:pt x="2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sp>
          <p:nvSpPr>
            <p:cNvPr id="23" name="Freeform 17">
              <a:extLst>
                <a:ext uri="{FF2B5EF4-FFF2-40B4-BE49-F238E27FC236}">
                  <a16:creationId xmlns:a16="http://schemas.microsoft.com/office/drawing/2014/main" xmlns="" id="{62387C69-38FB-449C-A4FE-202685FF145C}"/>
                </a:ext>
              </a:extLst>
            </p:cNvPr>
            <p:cNvSpPr>
              <a:spLocks/>
            </p:cNvSpPr>
            <p:nvPr/>
          </p:nvSpPr>
          <p:spPr bwMode="auto">
            <a:xfrm>
              <a:off x="1558" y="2418"/>
              <a:ext cx="60" cy="156"/>
            </a:xfrm>
            <a:custGeom>
              <a:avLst/>
              <a:gdLst>
                <a:gd name="T0" fmla="*/ 6 w 14"/>
                <a:gd name="T1" fmla="*/ 6 h 37"/>
                <a:gd name="T2" fmla="*/ 4 w 14"/>
                <a:gd name="T3" fmla="*/ 11 h 37"/>
                <a:gd name="T4" fmla="*/ 2 w 14"/>
                <a:gd name="T5" fmla="*/ 18 h 37"/>
                <a:gd name="T6" fmla="*/ 0 w 14"/>
                <a:gd name="T7" fmla="*/ 32 h 37"/>
                <a:gd name="T8" fmla="*/ 6 w 14"/>
                <a:gd name="T9" fmla="*/ 30 h 37"/>
                <a:gd name="T10" fmla="*/ 7 w 14"/>
                <a:gd name="T11" fmla="*/ 21 h 37"/>
                <a:gd name="T12" fmla="*/ 10 w 14"/>
                <a:gd name="T13" fmla="*/ 15 h 37"/>
                <a:gd name="T14" fmla="*/ 10 w 14"/>
                <a:gd name="T15" fmla="*/ 12 h 37"/>
                <a:gd name="T16" fmla="*/ 11 w 14"/>
                <a:gd name="T17" fmla="*/ 10 h 37"/>
                <a:gd name="T18" fmla="*/ 13 w 14"/>
                <a:gd name="T19" fmla="*/ 5 h 37"/>
                <a:gd name="T20" fmla="*/ 6 w 14"/>
                <a:gd name="T21" fmla="*/ 6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37">
                  <a:moveTo>
                    <a:pt x="6" y="6"/>
                  </a:moveTo>
                  <a:cubicBezTo>
                    <a:pt x="6" y="8"/>
                    <a:pt x="4" y="9"/>
                    <a:pt x="4" y="11"/>
                  </a:cubicBezTo>
                  <a:cubicBezTo>
                    <a:pt x="3" y="14"/>
                    <a:pt x="3" y="16"/>
                    <a:pt x="2" y="18"/>
                  </a:cubicBezTo>
                  <a:cubicBezTo>
                    <a:pt x="0" y="23"/>
                    <a:pt x="0" y="27"/>
                    <a:pt x="0" y="32"/>
                  </a:cubicBezTo>
                  <a:cubicBezTo>
                    <a:pt x="0" y="37"/>
                    <a:pt x="6" y="33"/>
                    <a:pt x="6" y="30"/>
                  </a:cubicBezTo>
                  <a:cubicBezTo>
                    <a:pt x="6" y="27"/>
                    <a:pt x="6" y="24"/>
                    <a:pt x="7" y="21"/>
                  </a:cubicBezTo>
                  <a:cubicBezTo>
                    <a:pt x="8" y="19"/>
                    <a:pt x="9" y="17"/>
                    <a:pt x="10" y="15"/>
                  </a:cubicBezTo>
                  <a:cubicBezTo>
                    <a:pt x="10" y="14"/>
                    <a:pt x="10" y="13"/>
                    <a:pt x="10" y="12"/>
                  </a:cubicBezTo>
                  <a:cubicBezTo>
                    <a:pt x="10" y="10"/>
                    <a:pt x="10" y="12"/>
                    <a:pt x="11" y="10"/>
                  </a:cubicBezTo>
                  <a:cubicBezTo>
                    <a:pt x="12" y="9"/>
                    <a:pt x="13" y="7"/>
                    <a:pt x="13" y="5"/>
                  </a:cubicBezTo>
                  <a:cubicBezTo>
                    <a:pt x="14" y="0"/>
                    <a:pt x="7" y="2"/>
                    <a:pt x="6"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grpSp>
      <p:sp>
        <p:nvSpPr>
          <p:cNvPr id="24" name="任意多边形 24">
            <a:extLst>
              <a:ext uri="{FF2B5EF4-FFF2-40B4-BE49-F238E27FC236}">
                <a16:creationId xmlns:a16="http://schemas.microsoft.com/office/drawing/2014/main" xmlns="" id="{BF5085DC-9782-4820-990E-8B114F11625C}"/>
              </a:ext>
            </a:extLst>
          </p:cNvPr>
          <p:cNvSpPr/>
          <p:nvPr/>
        </p:nvSpPr>
        <p:spPr>
          <a:xfrm>
            <a:off x="358595" y="1120722"/>
            <a:ext cx="9224791" cy="40194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accent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25" name="Freeform 34">
            <a:extLst>
              <a:ext uri="{FF2B5EF4-FFF2-40B4-BE49-F238E27FC236}">
                <a16:creationId xmlns:a16="http://schemas.microsoft.com/office/drawing/2014/main" xmlns="" id="{65779202-A3C0-4ACF-A8E8-464CDF47DCFA}"/>
              </a:ext>
            </a:extLst>
          </p:cNvPr>
          <p:cNvSpPr>
            <a:spLocks noEditPoints="1"/>
          </p:cNvSpPr>
          <p:nvPr/>
        </p:nvSpPr>
        <p:spPr bwMode="auto">
          <a:xfrm>
            <a:off x="9772191" y="967841"/>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accent1"/>
          </a:solidFill>
          <a:ln>
            <a:solidFill>
              <a:schemeClr val="accent1"/>
            </a:solidFill>
          </a:ln>
        </p:spPr>
        <p:txBody>
          <a:bodyPr vert="horz" wrap="square" lIns="91440" tIns="45720" rIns="91440" bIns="45720" numCol="1" anchor="t" anchorCtr="0" compatLnSpc="1"/>
          <a:lstStyle/>
          <a:p>
            <a:endParaRPr lang="zh-CN" altLang="en-US" dirty="0">
              <a:latin typeface="微软雅黑" panose="020B0503020204020204" pitchFamily="34" charset="-122"/>
              <a:ea typeface="微软雅黑" panose="020B0503020204020204" pitchFamily="34" charset="-122"/>
            </a:endParaRPr>
          </a:p>
        </p:txBody>
      </p:sp>
      <p:pic>
        <p:nvPicPr>
          <p:cNvPr id="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9110" y="1525473"/>
            <a:ext cx="6880584" cy="5160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文字方塊 26"/>
          <p:cNvSpPr txBox="1"/>
          <p:nvPr/>
        </p:nvSpPr>
        <p:spPr>
          <a:xfrm>
            <a:off x="8779110" y="6455878"/>
            <a:ext cx="3012363" cy="246221"/>
          </a:xfrm>
          <a:prstGeom prst="rect">
            <a:avLst/>
          </a:prstGeom>
          <a:noFill/>
        </p:spPr>
        <p:txBody>
          <a:bodyPr wrap="none" rtlCol="0">
            <a:spAutoFit/>
          </a:bodyPr>
          <a:lstStyle/>
          <a:p>
            <a:r>
              <a:rPr lang="zh-TW" altLang="en-US" sz="1000" dirty="0" smtClean="0"/>
              <a:t>圖片出處：</a:t>
            </a:r>
            <a:r>
              <a:rPr lang="en-US" altLang="zh-TW" sz="1000" dirty="0">
                <a:hlinkClick r:id="rId5"/>
              </a:rPr>
              <a:t>https://</a:t>
            </a:r>
            <a:r>
              <a:rPr lang="en-US" altLang="zh-TW" sz="1000" dirty="0" err="1">
                <a:hlinkClick r:id="rId5"/>
              </a:rPr>
              <a:t>slidesplayer.com</a:t>
            </a:r>
            <a:r>
              <a:rPr lang="en-US" altLang="zh-TW" sz="1000" dirty="0">
                <a:hlinkClick r:id="rId5"/>
              </a:rPr>
              <a:t>/slide/11111531/</a:t>
            </a:r>
            <a:endParaRPr lang="zh-TW" altLang="en-US" sz="1000" dirty="0"/>
          </a:p>
        </p:txBody>
      </p:sp>
      <p:grpSp>
        <p:nvGrpSpPr>
          <p:cNvPr id="29" name="PA_组合 185"/>
          <p:cNvGrpSpPr/>
          <p:nvPr>
            <p:custDataLst>
              <p:tags r:id="rId1"/>
            </p:custDataLst>
          </p:nvPr>
        </p:nvGrpSpPr>
        <p:grpSpPr>
          <a:xfrm flipH="1">
            <a:off x="1725231" y="2476641"/>
            <a:ext cx="2264084" cy="3041540"/>
            <a:chOff x="6078538" y="1790701"/>
            <a:chExt cx="2744788" cy="3686175"/>
          </a:xfrm>
          <a:solidFill>
            <a:schemeClr val="accent4"/>
          </a:solidFill>
        </p:grpSpPr>
        <p:sp>
          <p:nvSpPr>
            <p:cNvPr id="30" name="自由: 形状 186"/>
            <p:cNvSpPr>
              <a:spLocks/>
            </p:cNvSpPr>
            <p:nvPr/>
          </p:nvSpPr>
          <p:spPr bwMode="auto">
            <a:xfrm>
              <a:off x="6263781" y="1846247"/>
              <a:ext cx="333863" cy="166075"/>
            </a:xfrm>
            <a:custGeom>
              <a:avLst/>
              <a:gdLst>
                <a:gd name="connsiteX0" fmla="*/ 44360 w 333863"/>
                <a:gd name="connsiteY0" fmla="*/ 0 h 166075"/>
                <a:gd name="connsiteX1" fmla="*/ 333863 w 333863"/>
                <a:gd name="connsiteY1" fmla="*/ 159155 h 166075"/>
                <a:gd name="connsiteX2" fmla="*/ 331529 w 333863"/>
                <a:gd name="connsiteY2" fmla="*/ 166075 h 166075"/>
                <a:gd name="connsiteX3" fmla="*/ 301177 w 333863"/>
                <a:gd name="connsiteY3" fmla="*/ 156849 h 166075"/>
                <a:gd name="connsiteX4" fmla="*/ 231136 w 333863"/>
                <a:gd name="connsiteY4" fmla="*/ 122250 h 166075"/>
                <a:gd name="connsiteX5" fmla="*/ 133079 w 333863"/>
                <a:gd name="connsiteY5" fmla="*/ 161462 h 166075"/>
                <a:gd name="connsiteX6" fmla="*/ 0 w 333863"/>
                <a:gd name="connsiteY6" fmla="*/ 96877 h 166075"/>
                <a:gd name="connsiteX7" fmla="*/ 44360 w 333863"/>
                <a:gd name="connsiteY7" fmla="*/ 0 h 166075"/>
                <a:gd name="connsiteX8" fmla="*/ 59855 w 333863"/>
                <a:gd name="connsiteY8" fmla="*/ 49230 h 166075"/>
                <a:gd name="connsiteX9" fmla="*/ 57646 w 333863"/>
                <a:gd name="connsiteY9" fmla="*/ 53626 h 166075"/>
                <a:gd name="connsiteX10" fmla="*/ 106238 w 333863"/>
                <a:gd name="connsiteY10" fmla="*/ 77805 h 166075"/>
                <a:gd name="connsiteX11" fmla="*/ 108446 w 333863"/>
                <a:gd name="connsiteY11" fmla="*/ 71211 h 166075"/>
                <a:gd name="connsiteX12" fmla="*/ 59855 w 333863"/>
                <a:gd name="connsiteY12" fmla="*/ 49230 h 166075"/>
                <a:gd name="connsiteX13" fmla="*/ 52312 w 333863"/>
                <a:gd name="connsiteY13" fmla="*/ 90505 h 166075"/>
                <a:gd name="connsiteX14" fmla="*/ 48121 w 333863"/>
                <a:gd name="connsiteY14" fmla="*/ 94814 h 166075"/>
                <a:gd name="connsiteX15" fmla="*/ 98414 w 333863"/>
                <a:gd name="connsiteY15" fmla="*/ 120668 h 166075"/>
                <a:gd name="connsiteX16" fmla="*/ 100509 w 333863"/>
                <a:gd name="connsiteY16" fmla="*/ 114205 h 166075"/>
                <a:gd name="connsiteX17" fmla="*/ 52312 w 333863"/>
                <a:gd name="connsiteY17" fmla="*/ 90505 h 166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33863" h="166075">
                  <a:moveTo>
                    <a:pt x="44360" y="0"/>
                  </a:moveTo>
                  <a:cubicBezTo>
                    <a:pt x="142417" y="46132"/>
                    <a:pt x="240475" y="99184"/>
                    <a:pt x="333863" y="159155"/>
                  </a:cubicBezTo>
                  <a:cubicBezTo>
                    <a:pt x="333863" y="161462"/>
                    <a:pt x="333863" y="163768"/>
                    <a:pt x="331529" y="166075"/>
                  </a:cubicBezTo>
                  <a:cubicBezTo>
                    <a:pt x="322190" y="163768"/>
                    <a:pt x="310516" y="161462"/>
                    <a:pt x="301177" y="156849"/>
                  </a:cubicBezTo>
                  <a:cubicBezTo>
                    <a:pt x="277830" y="145316"/>
                    <a:pt x="252149" y="136089"/>
                    <a:pt x="231136" y="122250"/>
                  </a:cubicBezTo>
                  <a:cubicBezTo>
                    <a:pt x="196116" y="101490"/>
                    <a:pt x="149421" y="119943"/>
                    <a:pt x="133079" y="161462"/>
                  </a:cubicBezTo>
                  <a:cubicBezTo>
                    <a:pt x="88719" y="138396"/>
                    <a:pt x="42025" y="117637"/>
                    <a:pt x="0" y="96877"/>
                  </a:cubicBezTo>
                  <a:cubicBezTo>
                    <a:pt x="14008" y="62278"/>
                    <a:pt x="28017" y="32292"/>
                    <a:pt x="44360" y="0"/>
                  </a:cubicBezTo>
                  <a:close/>
                  <a:moveTo>
                    <a:pt x="59855" y="49230"/>
                  </a:moveTo>
                  <a:cubicBezTo>
                    <a:pt x="59855" y="49230"/>
                    <a:pt x="57646" y="51428"/>
                    <a:pt x="57646" y="53626"/>
                  </a:cubicBezTo>
                  <a:cubicBezTo>
                    <a:pt x="73107" y="62419"/>
                    <a:pt x="88568" y="71211"/>
                    <a:pt x="106238" y="77805"/>
                  </a:cubicBezTo>
                  <a:cubicBezTo>
                    <a:pt x="106238" y="75607"/>
                    <a:pt x="108446" y="73409"/>
                    <a:pt x="108446" y="71211"/>
                  </a:cubicBezTo>
                  <a:cubicBezTo>
                    <a:pt x="92985" y="64617"/>
                    <a:pt x="77525" y="55824"/>
                    <a:pt x="59855" y="49230"/>
                  </a:cubicBezTo>
                  <a:close/>
                  <a:moveTo>
                    <a:pt x="52312" y="90505"/>
                  </a:moveTo>
                  <a:cubicBezTo>
                    <a:pt x="50217" y="92660"/>
                    <a:pt x="50217" y="92660"/>
                    <a:pt x="48121" y="94814"/>
                  </a:cubicBezTo>
                  <a:cubicBezTo>
                    <a:pt x="64885" y="103432"/>
                    <a:pt x="81650" y="112050"/>
                    <a:pt x="98414" y="120668"/>
                  </a:cubicBezTo>
                  <a:cubicBezTo>
                    <a:pt x="98414" y="118514"/>
                    <a:pt x="100509" y="116359"/>
                    <a:pt x="100509" y="114205"/>
                  </a:cubicBezTo>
                  <a:cubicBezTo>
                    <a:pt x="83745" y="107741"/>
                    <a:pt x="69076" y="99123"/>
                    <a:pt x="52312" y="90505"/>
                  </a:cubicBezTo>
                  <a:close/>
                </a:path>
              </a:pathLst>
            </a:custGeom>
            <a:grpFill/>
            <a:ln>
              <a:noFill/>
            </a:ln>
          </p:spPr>
          <p:txBody>
            <a:bodyPr vert="horz" wrap="square" lIns="121882" tIns="60941" rIns="121882" bIns="60941" numCol="1" anchor="t" anchorCtr="0" compatLnSpc="1">
              <a:prstTxWarp prst="textNoShape">
                <a:avLst/>
              </a:prstTxWarp>
              <a:noAutofit/>
            </a:bodyPr>
            <a:lstStyle/>
            <a:p>
              <a:endParaRPr lang="zh-CN" altLang="en-US" sz="2399" dirty="0">
                <a:latin typeface="微软雅黑" panose="020B0503020204020204" pitchFamily="34" charset="-122"/>
                <a:ea typeface="微软雅黑" panose="020B0503020204020204" pitchFamily="34" charset="-122"/>
              </a:endParaRPr>
            </a:p>
          </p:txBody>
        </p:sp>
        <p:sp>
          <p:nvSpPr>
            <p:cNvPr id="31" name="自由: 形状 187"/>
            <p:cNvSpPr>
              <a:spLocks/>
            </p:cNvSpPr>
            <p:nvPr/>
          </p:nvSpPr>
          <p:spPr bwMode="auto">
            <a:xfrm>
              <a:off x="6078538" y="1790701"/>
              <a:ext cx="1081718" cy="674688"/>
            </a:xfrm>
            <a:custGeom>
              <a:avLst/>
              <a:gdLst>
                <a:gd name="connsiteX0" fmla="*/ 4307 w 1081718"/>
                <a:gd name="connsiteY0" fmla="*/ 0 h 674688"/>
                <a:gd name="connsiteX1" fmla="*/ 34454 w 1081718"/>
                <a:gd name="connsiteY1" fmla="*/ 4297 h 674688"/>
                <a:gd name="connsiteX2" fmla="*/ 185188 w 1081718"/>
                <a:gd name="connsiteY2" fmla="*/ 34379 h 674688"/>
                <a:gd name="connsiteX3" fmla="*/ 320848 w 1081718"/>
                <a:gd name="connsiteY3" fmla="*/ 90245 h 674688"/>
                <a:gd name="connsiteX4" fmla="*/ 534029 w 1081718"/>
                <a:gd name="connsiteY4" fmla="*/ 212720 h 674688"/>
                <a:gd name="connsiteX5" fmla="*/ 555563 w 1081718"/>
                <a:gd name="connsiteY5" fmla="*/ 219166 h 674688"/>
                <a:gd name="connsiteX6" fmla="*/ 678303 w 1081718"/>
                <a:gd name="connsiteY6" fmla="*/ 298668 h 674688"/>
                <a:gd name="connsiteX7" fmla="*/ 704143 w 1081718"/>
                <a:gd name="connsiteY7" fmla="*/ 322303 h 674688"/>
                <a:gd name="connsiteX8" fmla="*/ 990538 w 1081718"/>
                <a:gd name="connsiteY8" fmla="*/ 502793 h 674688"/>
                <a:gd name="connsiteX9" fmla="*/ 1057291 w 1081718"/>
                <a:gd name="connsiteY9" fmla="*/ 550064 h 674688"/>
                <a:gd name="connsiteX10" fmla="*/ 1076671 w 1081718"/>
                <a:gd name="connsiteY10" fmla="*/ 620971 h 674688"/>
                <a:gd name="connsiteX11" fmla="*/ 1007765 w 1081718"/>
                <a:gd name="connsiteY11" fmla="*/ 674688 h 674688"/>
                <a:gd name="connsiteX12" fmla="*/ 988384 w 1081718"/>
                <a:gd name="connsiteY12" fmla="*/ 668242 h 674688"/>
                <a:gd name="connsiteX13" fmla="*/ 751517 w 1081718"/>
                <a:gd name="connsiteY13" fmla="*/ 515685 h 674688"/>
                <a:gd name="connsiteX14" fmla="*/ 669690 w 1081718"/>
                <a:gd name="connsiteY14" fmla="*/ 461968 h 674688"/>
                <a:gd name="connsiteX15" fmla="*/ 639543 w 1081718"/>
                <a:gd name="connsiteY15" fmla="*/ 466265 h 674688"/>
                <a:gd name="connsiteX16" fmla="*/ 562023 w 1081718"/>
                <a:gd name="connsiteY16" fmla="*/ 517834 h 674688"/>
                <a:gd name="connsiteX17" fmla="*/ 415595 w 1081718"/>
                <a:gd name="connsiteY17" fmla="*/ 434035 h 674688"/>
                <a:gd name="connsiteX18" fmla="*/ 441435 w 1081718"/>
                <a:gd name="connsiteY18" fmla="*/ 339493 h 674688"/>
                <a:gd name="connsiteX19" fmla="*/ 378989 w 1081718"/>
                <a:gd name="connsiteY19" fmla="*/ 300816 h 674688"/>
                <a:gd name="connsiteX20" fmla="*/ 312235 w 1081718"/>
                <a:gd name="connsiteY20" fmla="*/ 242802 h 674688"/>
                <a:gd name="connsiteX21" fmla="*/ 251941 w 1081718"/>
                <a:gd name="connsiteY21" fmla="*/ 206274 h 674688"/>
                <a:gd name="connsiteX22" fmla="*/ 165808 w 1081718"/>
                <a:gd name="connsiteY22" fmla="*/ 165449 h 674688"/>
                <a:gd name="connsiteX23" fmla="*/ 146428 w 1081718"/>
                <a:gd name="connsiteY23" fmla="*/ 146111 h 674688"/>
                <a:gd name="connsiteX24" fmla="*/ 45220 w 1081718"/>
                <a:gd name="connsiteY24" fmla="*/ 49420 h 674688"/>
                <a:gd name="connsiteX25" fmla="*/ 0 w 1081718"/>
                <a:gd name="connsiteY25" fmla="*/ 6446 h 674688"/>
                <a:gd name="connsiteX26" fmla="*/ 4307 w 1081718"/>
                <a:gd name="connsiteY26" fmla="*/ 0 h 674688"/>
                <a:gd name="connsiteX27" fmla="*/ 95501 w 1081718"/>
                <a:gd name="connsiteY27" fmla="*/ 33921 h 674688"/>
                <a:gd name="connsiteX28" fmla="*/ 78345 w 1081718"/>
                <a:gd name="connsiteY28" fmla="*/ 40433 h 674688"/>
                <a:gd name="connsiteX29" fmla="*/ 84778 w 1081718"/>
                <a:gd name="connsiteY29" fmla="*/ 57798 h 674688"/>
                <a:gd name="connsiteX30" fmla="*/ 151259 w 1081718"/>
                <a:gd name="connsiteY30" fmla="*/ 125089 h 674688"/>
                <a:gd name="connsiteX31" fmla="*/ 170559 w 1081718"/>
                <a:gd name="connsiteY31" fmla="*/ 125089 h 674688"/>
                <a:gd name="connsiteX32" fmla="*/ 198438 w 1081718"/>
                <a:gd name="connsiteY32" fmla="*/ 66481 h 674688"/>
                <a:gd name="connsiteX33" fmla="*/ 183427 w 1081718"/>
                <a:gd name="connsiteY33" fmla="*/ 49115 h 674688"/>
                <a:gd name="connsiteX34" fmla="*/ 95501 w 1081718"/>
                <a:gd name="connsiteY34" fmla="*/ 33921 h 674688"/>
                <a:gd name="connsiteX35" fmla="*/ 229602 w 1081718"/>
                <a:gd name="connsiteY35" fmla="*/ 55545 h 674688"/>
                <a:gd name="connsiteX36" fmla="*/ 185242 w 1081718"/>
                <a:gd name="connsiteY36" fmla="*/ 152422 h 674688"/>
                <a:gd name="connsiteX37" fmla="*/ 318321 w 1081718"/>
                <a:gd name="connsiteY37" fmla="*/ 217007 h 674688"/>
                <a:gd name="connsiteX38" fmla="*/ 416378 w 1081718"/>
                <a:gd name="connsiteY38" fmla="*/ 177795 h 674688"/>
                <a:gd name="connsiteX39" fmla="*/ 486419 w 1081718"/>
                <a:gd name="connsiteY39" fmla="*/ 212394 h 674688"/>
                <a:gd name="connsiteX40" fmla="*/ 516771 w 1081718"/>
                <a:gd name="connsiteY40" fmla="*/ 221620 h 674688"/>
                <a:gd name="connsiteX41" fmla="*/ 519105 w 1081718"/>
                <a:gd name="connsiteY41" fmla="*/ 214700 h 674688"/>
                <a:gd name="connsiteX42" fmla="*/ 229602 w 1081718"/>
                <a:gd name="connsiteY42" fmla="*/ 55545 h 674688"/>
                <a:gd name="connsiteX43" fmla="*/ 420688 w 1081718"/>
                <a:gd name="connsiteY43" fmla="*/ 255587 h 674688"/>
                <a:gd name="connsiteX44" fmla="*/ 478829 w 1081718"/>
                <a:gd name="connsiteY44" fmla="*/ 292213 h 674688"/>
                <a:gd name="connsiteX45" fmla="*/ 487442 w 1081718"/>
                <a:gd name="connsiteY45" fmla="*/ 382701 h 674688"/>
                <a:gd name="connsiteX46" fmla="*/ 480982 w 1081718"/>
                <a:gd name="connsiteY46" fmla="*/ 438717 h 674688"/>
                <a:gd name="connsiteX47" fmla="*/ 547736 w 1081718"/>
                <a:gd name="connsiteY47" fmla="*/ 458107 h 674688"/>
                <a:gd name="connsiteX48" fmla="*/ 636023 w 1081718"/>
                <a:gd name="connsiteY48" fmla="*/ 376237 h 674688"/>
                <a:gd name="connsiteX49" fmla="*/ 638176 w 1081718"/>
                <a:gd name="connsiteY49" fmla="*/ 361156 h 674688"/>
                <a:gd name="connsiteX50" fmla="*/ 552042 w 1081718"/>
                <a:gd name="connsiteY50" fmla="*/ 277132 h 674688"/>
                <a:gd name="connsiteX51" fmla="*/ 420688 w 1081718"/>
                <a:gd name="connsiteY51" fmla="*/ 255587 h 674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081718" h="674688">
                  <a:moveTo>
                    <a:pt x="4307" y="0"/>
                  </a:moveTo>
                  <a:cubicBezTo>
                    <a:pt x="12920" y="0"/>
                    <a:pt x="23687" y="2149"/>
                    <a:pt x="34454" y="4297"/>
                  </a:cubicBezTo>
                  <a:cubicBezTo>
                    <a:pt x="83981" y="15041"/>
                    <a:pt x="135661" y="30082"/>
                    <a:pt x="185188" y="34379"/>
                  </a:cubicBezTo>
                  <a:cubicBezTo>
                    <a:pt x="236868" y="40825"/>
                    <a:pt x="279935" y="64461"/>
                    <a:pt x="320848" y="90245"/>
                  </a:cubicBezTo>
                  <a:cubicBezTo>
                    <a:pt x="391909" y="128921"/>
                    <a:pt x="462969" y="171895"/>
                    <a:pt x="534029" y="212720"/>
                  </a:cubicBezTo>
                  <a:cubicBezTo>
                    <a:pt x="540489" y="217018"/>
                    <a:pt x="549103" y="219166"/>
                    <a:pt x="555563" y="219166"/>
                  </a:cubicBezTo>
                  <a:cubicBezTo>
                    <a:pt x="611550" y="225612"/>
                    <a:pt x="650310" y="253545"/>
                    <a:pt x="678303" y="298668"/>
                  </a:cubicBezTo>
                  <a:cubicBezTo>
                    <a:pt x="684763" y="309411"/>
                    <a:pt x="693377" y="318006"/>
                    <a:pt x="704143" y="322303"/>
                  </a:cubicBezTo>
                  <a:cubicBezTo>
                    <a:pt x="798890" y="384615"/>
                    <a:pt x="895791" y="442630"/>
                    <a:pt x="990538" y="502793"/>
                  </a:cubicBezTo>
                  <a:cubicBezTo>
                    <a:pt x="1014225" y="517834"/>
                    <a:pt x="1035758" y="532875"/>
                    <a:pt x="1057291" y="550064"/>
                  </a:cubicBezTo>
                  <a:cubicBezTo>
                    <a:pt x="1080978" y="569402"/>
                    <a:pt x="1087438" y="595187"/>
                    <a:pt x="1076671" y="620971"/>
                  </a:cubicBezTo>
                  <a:cubicBezTo>
                    <a:pt x="1063751" y="651053"/>
                    <a:pt x="1035758" y="674688"/>
                    <a:pt x="1007765" y="674688"/>
                  </a:cubicBezTo>
                  <a:cubicBezTo>
                    <a:pt x="1001305" y="674688"/>
                    <a:pt x="994844" y="672539"/>
                    <a:pt x="988384" y="668242"/>
                  </a:cubicBezTo>
                  <a:cubicBezTo>
                    <a:pt x="908711" y="616674"/>
                    <a:pt x="831190" y="567254"/>
                    <a:pt x="751517" y="515685"/>
                  </a:cubicBezTo>
                  <a:cubicBezTo>
                    <a:pt x="725677" y="498496"/>
                    <a:pt x="697683" y="481306"/>
                    <a:pt x="669690" y="461968"/>
                  </a:cubicBezTo>
                  <a:cubicBezTo>
                    <a:pt x="656770" y="453373"/>
                    <a:pt x="650310" y="457671"/>
                    <a:pt x="639543" y="466265"/>
                  </a:cubicBezTo>
                  <a:cubicBezTo>
                    <a:pt x="615856" y="485604"/>
                    <a:pt x="590016" y="507090"/>
                    <a:pt x="562023" y="517834"/>
                  </a:cubicBezTo>
                  <a:cubicBezTo>
                    <a:pt x="495269" y="541470"/>
                    <a:pt x="426362" y="504942"/>
                    <a:pt x="415595" y="434035"/>
                  </a:cubicBezTo>
                  <a:cubicBezTo>
                    <a:pt x="409135" y="403953"/>
                    <a:pt x="402675" y="365277"/>
                    <a:pt x="441435" y="339493"/>
                  </a:cubicBezTo>
                  <a:cubicBezTo>
                    <a:pt x="417749" y="324452"/>
                    <a:pt x="398369" y="313709"/>
                    <a:pt x="378989" y="300816"/>
                  </a:cubicBezTo>
                  <a:cubicBezTo>
                    <a:pt x="353148" y="285776"/>
                    <a:pt x="331615" y="266437"/>
                    <a:pt x="312235" y="242802"/>
                  </a:cubicBezTo>
                  <a:cubicBezTo>
                    <a:pt x="299315" y="225612"/>
                    <a:pt x="273475" y="217018"/>
                    <a:pt x="251941" y="206274"/>
                  </a:cubicBezTo>
                  <a:cubicBezTo>
                    <a:pt x="223948" y="191233"/>
                    <a:pt x="193801" y="178341"/>
                    <a:pt x="165808" y="165449"/>
                  </a:cubicBezTo>
                  <a:cubicBezTo>
                    <a:pt x="159348" y="161152"/>
                    <a:pt x="152888" y="152557"/>
                    <a:pt x="146428" y="146111"/>
                  </a:cubicBezTo>
                  <a:cubicBezTo>
                    <a:pt x="118434" y="107434"/>
                    <a:pt x="86134" y="75204"/>
                    <a:pt x="45220" y="49420"/>
                  </a:cubicBezTo>
                  <a:cubicBezTo>
                    <a:pt x="27994" y="36528"/>
                    <a:pt x="15074" y="21487"/>
                    <a:pt x="0" y="6446"/>
                  </a:cubicBezTo>
                  <a:cubicBezTo>
                    <a:pt x="2154" y="4297"/>
                    <a:pt x="2154" y="2149"/>
                    <a:pt x="4307" y="0"/>
                  </a:cubicBezTo>
                  <a:close/>
                  <a:moveTo>
                    <a:pt x="95501" y="33921"/>
                  </a:moveTo>
                  <a:cubicBezTo>
                    <a:pt x="91212" y="31750"/>
                    <a:pt x="82634" y="36091"/>
                    <a:pt x="78345" y="40433"/>
                  </a:cubicBezTo>
                  <a:cubicBezTo>
                    <a:pt x="76200" y="42603"/>
                    <a:pt x="80489" y="53457"/>
                    <a:pt x="84778" y="57798"/>
                  </a:cubicBezTo>
                  <a:cubicBezTo>
                    <a:pt x="106224" y="79505"/>
                    <a:pt x="129813" y="103382"/>
                    <a:pt x="151259" y="125089"/>
                  </a:cubicBezTo>
                  <a:cubicBezTo>
                    <a:pt x="157692" y="133772"/>
                    <a:pt x="166270" y="138113"/>
                    <a:pt x="170559" y="125089"/>
                  </a:cubicBezTo>
                  <a:cubicBezTo>
                    <a:pt x="181282" y="107724"/>
                    <a:pt x="187716" y="88188"/>
                    <a:pt x="198438" y="66481"/>
                  </a:cubicBezTo>
                  <a:cubicBezTo>
                    <a:pt x="192005" y="59969"/>
                    <a:pt x="189860" y="51286"/>
                    <a:pt x="183427" y="49115"/>
                  </a:cubicBezTo>
                  <a:cubicBezTo>
                    <a:pt x="155548" y="42603"/>
                    <a:pt x="125524" y="38262"/>
                    <a:pt x="95501" y="33921"/>
                  </a:cubicBezTo>
                  <a:close/>
                  <a:moveTo>
                    <a:pt x="229602" y="55545"/>
                  </a:moveTo>
                  <a:cubicBezTo>
                    <a:pt x="213259" y="87837"/>
                    <a:pt x="199250" y="117823"/>
                    <a:pt x="185242" y="152422"/>
                  </a:cubicBezTo>
                  <a:cubicBezTo>
                    <a:pt x="227267" y="173182"/>
                    <a:pt x="273961" y="193941"/>
                    <a:pt x="318321" y="217007"/>
                  </a:cubicBezTo>
                  <a:cubicBezTo>
                    <a:pt x="334663" y="175488"/>
                    <a:pt x="381358" y="157035"/>
                    <a:pt x="416378" y="177795"/>
                  </a:cubicBezTo>
                  <a:cubicBezTo>
                    <a:pt x="437391" y="191634"/>
                    <a:pt x="463072" y="200861"/>
                    <a:pt x="486419" y="212394"/>
                  </a:cubicBezTo>
                  <a:cubicBezTo>
                    <a:pt x="495758" y="217007"/>
                    <a:pt x="507432" y="219313"/>
                    <a:pt x="516771" y="221620"/>
                  </a:cubicBezTo>
                  <a:cubicBezTo>
                    <a:pt x="519105" y="219313"/>
                    <a:pt x="519105" y="217007"/>
                    <a:pt x="519105" y="214700"/>
                  </a:cubicBezTo>
                  <a:cubicBezTo>
                    <a:pt x="425717" y="154729"/>
                    <a:pt x="327659" y="101677"/>
                    <a:pt x="229602" y="55545"/>
                  </a:cubicBezTo>
                  <a:close/>
                  <a:moveTo>
                    <a:pt x="420688" y="255587"/>
                  </a:moveTo>
                  <a:cubicBezTo>
                    <a:pt x="440068" y="268514"/>
                    <a:pt x="459448" y="279286"/>
                    <a:pt x="478829" y="292213"/>
                  </a:cubicBezTo>
                  <a:cubicBezTo>
                    <a:pt x="513282" y="315912"/>
                    <a:pt x="515435" y="352538"/>
                    <a:pt x="487442" y="382701"/>
                  </a:cubicBezTo>
                  <a:cubicBezTo>
                    <a:pt x="476675" y="393473"/>
                    <a:pt x="474522" y="427945"/>
                    <a:pt x="480982" y="438717"/>
                  </a:cubicBezTo>
                  <a:cubicBezTo>
                    <a:pt x="493902" y="460262"/>
                    <a:pt x="519742" y="466725"/>
                    <a:pt x="547736" y="458107"/>
                  </a:cubicBezTo>
                  <a:cubicBezTo>
                    <a:pt x="590803" y="443026"/>
                    <a:pt x="612336" y="408554"/>
                    <a:pt x="636023" y="376237"/>
                  </a:cubicBezTo>
                  <a:cubicBezTo>
                    <a:pt x="638176" y="371928"/>
                    <a:pt x="638176" y="367620"/>
                    <a:pt x="638176" y="361156"/>
                  </a:cubicBezTo>
                  <a:cubicBezTo>
                    <a:pt x="636023" y="322376"/>
                    <a:pt x="590803" y="277132"/>
                    <a:pt x="552042" y="277132"/>
                  </a:cubicBezTo>
                  <a:cubicBezTo>
                    <a:pt x="506822" y="279286"/>
                    <a:pt x="463755" y="274977"/>
                    <a:pt x="420688" y="255587"/>
                  </a:cubicBezTo>
                  <a:close/>
                </a:path>
              </a:pathLst>
            </a:custGeom>
            <a:grpFill/>
            <a:ln w="9525">
              <a:noFill/>
              <a:round/>
              <a:headEnd/>
              <a:tailEnd/>
            </a:ln>
          </p:spPr>
          <p:txBody>
            <a:bodyPr vert="horz" wrap="square" lIns="121882" tIns="60941" rIns="121882" bIns="60941" numCol="1" anchor="t" anchorCtr="0" compatLnSpc="1">
              <a:prstTxWarp prst="textNoShape">
                <a:avLst/>
              </a:prstTxWarp>
              <a:noAutofit/>
            </a:bodyPr>
            <a:lstStyle/>
            <a:p>
              <a:endParaRPr lang="zh-CN" altLang="en-US" sz="2399" dirty="0">
                <a:latin typeface="微软雅黑" panose="020B0503020204020204" pitchFamily="34" charset="-122"/>
                <a:ea typeface="微软雅黑" panose="020B0503020204020204" pitchFamily="34" charset="-122"/>
              </a:endParaRPr>
            </a:p>
          </p:txBody>
        </p:sp>
        <p:grpSp>
          <p:nvGrpSpPr>
            <p:cNvPr id="32" name="组合 188"/>
            <p:cNvGrpSpPr/>
            <p:nvPr/>
          </p:nvGrpSpPr>
          <p:grpSpPr>
            <a:xfrm>
              <a:off x="6670676" y="1868488"/>
              <a:ext cx="2152650" cy="3608388"/>
              <a:chOff x="6670676" y="1868488"/>
              <a:chExt cx="2152650" cy="3608388"/>
            </a:xfrm>
            <a:grpFill/>
          </p:grpSpPr>
          <p:sp>
            <p:nvSpPr>
              <p:cNvPr id="34" name="chenying0907 5"/>
              <p:cNvSpPr>
                <a:spLocks/>
              </p:cNvSpPr>
              <p:nvPr/>
            </p:nvSpPr>
            <p:spPr bwMode="auto">
              <a:xfrm>
                <a:off x="8281988" y="4449763"/>
                <a:ext cx="314325" cy="1027113"/>
              </a:xfrm>
              <a:custGeom>
                <a:avLst/>
                <a:gdLst>
                  <a:gd name="T0" fmla="*/ 36 w 146"/>
                  <a:gd name="T1" fmla="*/ 124 h 478"/>
                  <a:gd name="T2" fmla="*/ 60 w 146"/>
                  <a:gd name="T3" fmla="*/ 218 h 478"/>
                  <a:gd name="T4" fmla="*/ 78 w 146"/>
                  <a:gd name="T5" fmla="*/ 328 h 478"/>
                  <a:gd name="T6" fmla="*/ 91 w 146"/>
                  <a:gd name="T7" fmla="*/ 474 h 478"/>
                  <a:gd name="T8" fmla="*/ 91 w 146"/>
                  <a:gd name="T9" fmla="*/ 477 h 478"/>
                  <a:gd name="T10" fmla="*/ 146 w 146"/>
                  <a:gd name="T11" fmla="*/ 478 h 478"/>
                  <a:gd name="T12" fmla="*/ 145 w 146"/>
                  <a:gd name="T13" fmla="*/ 472 h 478"/>
                  <a:gd name="T14" fmla="*/ 141 w 146"/>
                  <a:gd name="T15" fmla="*/ 395 h 478"/>
                  <a:gd name="T16" fmla="*/ 128 w 146"/>
                  <a:gd name="T17" fmla="*/ 284 h 478"/>
                  <a:gd name="T18" fmla="*/ 107 w 146"/>
                  <a:gd name="T19" fmla="*/ 174 h 478"/>
                  <a:gd name="T20" fmla="*/ 89 w 146"/>
                  <a:gd name="T21" fmla="*/ 106 h 478"/>
                  <a:gd name="T22" fmla="*/ 55 w 146"/>
                  <a:gd name="T23" fmla="*/ 12 h 478"/>
                  <a:gd name="T24" fmla="*/ 42 w 146"/>
                  <a:gd name="T25" fmla="*/ 2 h 478"/>
                  <a:gd name="T26" fmla="*/ 7 w 146"/>
                  <a:gd name="T27" fmla="*/ 12 h 478"/>
                  <a:gd name="T28" fmla="*/ 2 w 146"/>
                  <a:gd name="T29" fmla="*/ 27 h 478"/>
                  <a:gd name="T30" fmla="*/ 36 w 146"/>
                  <a:gd name="T31" fmla="*/ 124 h 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6" h="478">
                    <a:moveTo>
                      <a:pt x="36" y="124"/>
                    </a:moveTo>
                    <a:cubicBezTo>
                      <a:pt x="46" y="155"/>
                      <a:pt x="54" y="186"/>
                      <a:pt x="60" y="218"/>
                    </a:cubicBezTo>
                    <a:cubicBezTo>
                      <a:pt x="68" y="254"/>
                      <a:pt x="74" y="291"/>
                      <a:pt x="78" y="328"/>
                    </a:cubicBezTo>
                    <a:cubicBezTo>
                      <a:pt x="84" y="377"/>
                      <a:pt x="87" y="425"/>
                      <a:pt x="91" y="474"/>
                    </a:cubicBezTo>
                    <a:cubicBezTo>
                      <a:pt x="91" y="475"/>
                      <a:pt x="91" y="476"/>
                      <a:pt x="91" y="477"/>
                    </a:cubicBezTo>
                    <a:cubicBezTo>
                      <a:pt x="110" y="477"/>
                      <a:pt x="128" y="477"/>
                      <a:pt x="146" y="478"/>
                    </a:cubicBezTo>
                    <a:cubicBezTo>
                      <a:pt x="146" y="476"/>
                      <a:pt x="146" y="474"/>
                      <a:pt x="145" y="472"/>
                    </a:cubicBezTo>
                    <a:cubicBezTo>
                      <a:pt x="144" y="446"/>
                      <a:pt x="144" y="421"/>
                      <a:pt x="141" y="395"/>
                    </a:cubicBezTo>
                    <a:cubicBezTo>
                      <a:pt x="138" y="358"/>
                      <a:pt x="134" y="321"/>
                      <a:pt x="128" y="284"/>
                    </a:cubicBezTo>
                    <a:cubicBezTo>
                      <a:pt x="123" y="247"/>
                      <a:pt x="115" y="211"/>
                      <a:pt x="107" y="174"/>
                    </a:cubicBezTo>
                    <a:cubicBezTo>
                      <a:pt x="102" y="151"/>
                      <a:pt x="96" y="128"/>
                      <a:pt x="89" y="106"/>
                    </a:cubicBezTo>
                    <a:cubicBezTo>
                      <a:pt x="79" y="74"/>
                      <a:pt x="67" y="43"/>
                      <a:pt x="55" y="12"/>
                    </a:cubicBezTo>
                    <a:cubicBezTo>
                      <a:pt x="54" y="7"/>
                      <a:pt x="47" y="3"/>
                      <a:pt x="42" y="2"/>
                    </a:cubicBezTo>
                    <a:cubicBezTo>
                      <a:pt x="29" y="0"/>
                      <a:pt x="17" y="4"/>
                      <a:pt x="7" y="12"/>
                    </a:cubicBezTo>
                    <a:cubicBezTo>
                      <a:pt x="2" y="15"/>
                      <a:pt x="0" y="20"/>
                      <a:pt x="2" y="27"/>
                    </a:cubicBezTo>
                    <a:cubicBezTo>
                      <a:pt x="14" y="59"/>
                      <a:pt x="26" y="91"/>
                      <a:pt x="36" y="124"/>
                    </a:cubicBezTo>
                    <a:close/>
                  </a:path>
                </a:pathLst>
              </a:custGeom>
              <a:grpFill/>
              <a:ln w="9525">
                <a:noFill/>
                <a:round/>
                <a:headEnd/>
                <a:tailEnd/>
              </a:ln>
            </p:spPr>
            <p:txBody>
              <a:bodyPr vert="horz" wrap="square" lIns="121882" tIns="60941" rIns="121882" bIns="60941" numCol="1" anchor="t" anchorCtr="0" compatLnSpc="1">
                <a:prstTxWarp prst="textNoShape">
                  <a:avLst/>
                </a:prstTxWarp>
              </a:bodyPr>
              <a:lstStyle/>
              <a:p>
                <a:endParaRPr lang="zh-CN" altLang="en-US" sz="2399" dirty="0">
                  <a:latin typeface="微软雅黑" panose="020B0503020204020204" pitchFamily="34" charset="-122"/>
                  <a:ea typeface="微软雅黑" panose="020B0503020204020204" pitchFamily="34" charset="-122"/>
                </a:endParaRPr>
              </a:p>
            </p:txBody>
          </p:sp>
          <p:sp>
            <p:nvSpPr>
              <p:cNvPr id="35" name="chenying0907 6"/>
              <p:cNvSpPr>
                <a:spLocks/>
              </p:cNvSpPr>
              <p:nvPr/>
            </p:nvSpPr>
            <p:spPr bwMode="auto">
              <a:xfrm>
                <a:off x="7874001" y="4373563"/>
                <a:ext cx="317500" cy="1095375"/>
              </a:xfrm>
              <a:custGeom>
                <a:avLst/>
                <a:gdLst>
                  <a:gd name="T0" fmla="*/ 54 w 147"/>
                  <a:gd name="T1" fmla="*/ 510 h 510"/>
                  <a:gd name="T2" fmla="*/ 54 w 147"/>
                  <a:gd name="T3" fmla="*/ 508 h 510"/>
                  <a:gd name="T4" fmla="*/ 69 w 147"/>
                  <a:gd name="T5" fmla="*/ 312 h 510"/>
                  <a:gd name="T6" fmla="*/ 92 w 147"/>
                  <a:gd name="T7" fmla="*/ 183 h 510"/>
                  <a:gd name="T8" fmla="*/ 121 w 147"/>
                  <a:gd name="T9" fmla="*/ 80 h 510"/>
                  <a:gd name="T10" fmla="*/ 143 w 147"/>
                  <a:gd name="T11" fmla="*/ 21 h 510"/>
                  <a:gd name="T12" fmla="*/ 137 w 147"/>
                  <a:gd name="T13" fmla="*/ 5 h 510"/>
                  <a:gd name="T14" fmla="*/ 89 w 147"/>
                  <a:gd name="T15" fmla="*/ 29 h 510"/>
                  <a:gd name="T16" fmla="*/ 49 w 147"/>
                  <a:gd name="T17" fmla="*/ 153 h 510"/>
                  <a:gd name="T18" fmla="*/ 18 w 147"/>
                  <a:gd name="T19" fmla="*/ 300 h 510"/>
                  <a:gd name="T20" fmla="*/ 2 w 147"/>
                  <a:gd name="T21" fmla="*/ 457 h 510"/>
                  <a:gd name="T22" fmla="*/ 0 w 147"/>
                  <a:gd name="T23" fmla="*/ 509 h 510"/>
                  <a:gd name="T24" fmla="*/ 54 w 147"/>
                  <a:gd name="T25" fmla="*/ 510 h 5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7" h="510">
                    <a:moveTo>
                      <a:pt x="54" y="510"/>
                    </a:moveTo>
                    <a:cubicBezTo>
                      <a:pt x="54" y="509"/>
                      <a:pt x="54" y="509"/>
                      <a:pt x="54" y="508"/>
                    </a:cubicBezTo>
                    <a:cubicBezTo>
                      <a:pt x="55" y="443"/>
                      <a:pt x="59" y="377"/>
                      <a:pt x="69" y="312"/>
                    </a:cubicBezTo>
                    <a:cubicBezTo>
                      <a:pt x="76" y="269"/>
                      <a:pt x="83" y="226"/>
                      <a:pt x="92" y="183"/>
                    </a:cubicBezTo>
                    <a:cubicBezTo>
                      <a:pt x="100" y="148"/>
                      <a:pt x="111" y="114"/>
                      <a:pt x="121" y="80"/>
                    </a:cubicBezTo>
                    <a:cubicBezTo>
                      <a:pt x="127" y="60"/>
                      <a:pt x="135" y="41"/>
                      <a:pt x="143" y="21"/>
                    </a:cubicBezTo>
                    <a:cubicBezTo>
                      <a:pt x="147" y="11"/>
                      <a:pt x="146" y="7"/>
                      <a:pt x="137" y="5"/>
                    </a:cubicBezTo>
                    <a:cubicBezTo>
                      <a:pt x="120" y="0"/>
                      <a:pt x="94" y="12"/>
                      <a:pt x="89" y="29"/>
                    </a:cubicBezTo>
                    <a:cubicBezTo>
                      <a:pt x="75" y="70"/>
                      <a:pt x="59" y="111"/>
                      <a:pt x="49" y="153"/>
                    </a:cubicBezTo>
                    <a:cubicBezTo>
                      <a:pt x="36" y="202"/>
                      <a:pt x="26" y="251"/>
                      <a:pt x="18" y="300"/>
                    </a:cubicBezTo>
                    <a:cubicBezTo>
                      <a:pt x="10" y="352"/>
                      <a:pt x="7" y="405"/>
                      <a:pt x="2" y="457"/>
                    </a:cubicBezTo>
                    <a:cubicBezTo>
                      <a:pt x="1" y="475"/>
                      <a:pt x="1" y="492"/>
                      <a:pt x="0" y="509"/>
                    </a:cubicBezTo>
                    <a:cubicBezTo>
                      <a:pt x="18" y="509"/>
                      <a:pt x="36" y="509"/>
                      <a:pt x="54" y="510"/>
                    </a:cubicBezTo>
                    <a:close/>
                  </a:path>
                </a:pathLst>
              </a:custGeom>
              <a:grpFill/>
              <a:ln w="9525">
                <a:noFill/>
                <a:round/>
                <a:headEnd/>
                <a:tailEnd/>
              </a:ln>
            </p:spPr>
            <p:txBody>
              <a:bodyPr vert="horz" wrap="square" lIns="121882" tIns="60941" rIns="121882" bIns="60941" numCol="1" anchor="t" anchorCtr="0" compatLnSpc="1">
                <a:prstTxWarp prst="textNoShape">
                  <a:avLst/>
                </a:prstTxWarp>
              </a:bodyPr>
              <a:lstStyle/>
              <a:p>
                <a:endParaRPr lang="zh-CN" altLang="en-US" sz="2399" dirty="0">
                  <a:latin typeface="微软雅黑" panose="020B0503020204020204" pitchFamily="34" charset="-122"/>
                  <a:ea typeface="微软雅黑" panose="020B0503020204020204" pitchFamily="34" charset="-122"/>
                </a:endParaRPr>
              </a:p>
            </p:txBody>
          </p:sp>
          <p:sp>
            <p:nvSpPr>
              <p:cNvPr id="36" name="自由: 形状 192"/>
              <p:cNvSpPr>
                <a:spLocks/>
              </p:cNvSpPr>
              <p:nvPr/>
            </p:nvSpPr>
            <p:spPr bwMode="auto">
              <a:xfrm>
                <a:off x="7306450" y="1868488"/>
                <a:ext cx="1314779" cy="1057273"/>
              </a:xfrm>
              <a:custGeom>
                <a:avLst/>
                <a:gdLst>
                  <a:gd name="connsiteX0" fmla="*/ 627997 w 1314779"/>
                  <a:gd name="connsiteY0" fmla="*/ 366713 h 1057273"/>
                  <a:gd name="connsiteX1" fmla="*/ 615073 w 1314779"/>
                  <a:gd name="connsiteY1" fmla="*/ 383913 h 1057273"/>
                  <a:gd name="connsiteX2" fmla="*/ 606457 w 1314779"/>
                  <a:gd name="connsiteY2" fmla="*/ 418312 h 1057273"/>
                  <a:gd name="connsiteX3" fmla="*/ 550452 w 1314779"/>
                  <a:gd name="connsiteY3" fmla="*/ 527960 h 1057273"/>
                  <a:gd name="connsiteX4" fmla="*/ 427672 w 1314779"/>
                  <a:gd name="connsiteY4" fmla="*/ 629008 h 1057273"/>
                  <a:gd name="connsiteX5" fmla="*/ 207961 w 1314779"/>
                  <a:gd name="connsiteY5" fmla="*/ 624708 h 1057273"/>
                  <a:gd name="connsiteX6" fmla="*/ 126108 w 1314779"/>
                  <a:gd name="connsiteY6" fmla="*/ 568809 h 1057273"/>
                  <a:gd name="connsiteX7" fmla="*/ 104567 w 1314779"/>
                  <a:gd name="connsiteY7" fmla="*/ 519360 h 1057273"/>
                  <a:gd name="connsiteX8" fmla="*/ 104567 w 1314779"/>
                  <a:gd name="connsiteY8" fmla="*/ 536560 h 1057273"/>
                  <a:gd name="connsiteX9" fmla="*/ 111029 w 1314779"/>
                  <a:gd name="connsiteY9" fmla="*/ 575259 h 1057273"/>
                  <a:gd name="connsiteX10" fmla="*/ 261812 w 1314779"/>
                  <a:gd name="connsiteY10" fmla="*/ 820355 h 1057273"/>
                  <a:gd name="connsiteX11" fmla="*/ 509525 w 1314779"/>
                  <a:gd name="connsiteY11" fmla="*/ 966552 h 1057273"/>
                  <a:gd name="connsiteX12" fmla="*/ 701234 w 1314779"/>
                  <a:gd name="connsiteY12" fmla="*/ 1009551 h 1057273"/>
                  <a:gd name="connsiteX13" fmla="*/ 989875 w 1314779"/>
                  <a:gd name="connsiteY13" fmla="*/ 964402 h 1057273"/>
                  <a:gd name="connsiteX14" fmla="*/ 1067420 w 1314779"/>
                  <a:gd name="connsiteY14" fmla="*/ 930003 h 1057273"/>
                  <a:gd name="connsiteX15" fmla="*/ 1205278 w 1314779"/>
                  <a:gd name="connsiteY15" fmla="*/ 568809 h 1057273"/>
                  <a:gd name="connsiteX16" fmla="*/ 1175121 w 1314779"/>
                  <a:gd name="connsiteY16" fmla="*/ 457011 h 1057273"/>
                  <a:gd name="connsiteX17" fmla="*/ 1168659 w 1314779"/>
                  <a:gd name="connsiteY17" fmla="*/ 459161 h 1057273"/>
                  <a:gd name="connsiteX18" fmla="*/ 1142811 w 1314779"/>
                  <a:gd name="connsiteY18" fmla="*/ 538710 h 1057273"/>
                  <a:gd name="connsiteX19" fmla="*/ 1048033 w 1314779"/>
                  <a:gd name="connsiteY19" fmla="*/ 629008 h 1057273"/>
                  <a:gd name="connsiteX20" fmla="*/ 864941 w 1314779"/>
                  <a:gd name="connsiteY20" fmla="*/ 641908 h 1057273"/>
                  <a:gd name="connsiteX21" fmla="*/ 742161 w 1314779"/>
                  <a:gd name="connsiteY21" fmla="*/ 581709 h 1057273"/>
                  <a:gd name="connsiteX22" fmla="*/ 638767 w 1314779"/>
                  <a:gd name="connsiteY22" fmla="*/ 383913 h 1057273"/>
                  <a:gd name="connsiteX23" fmla="*/ 627997 w 1314779"/>
                  <a:gd name="connsiteY23" fmla="*/ 366713 h 1057273"/>
                  <a:gd name="connsiteX24" fmla="*/ 298470 w 1314779"/>
                  <a:gd name="connsiteY24" fmla="*/ 293012 h 1057273"/>
                  <a:gd name="connsiteX25" fmla="*/ 201519 w 1314779"/>
                  <a:gd name="connsiteY25" fmla="*/ 307267 h 1057273"/>
                  <a:gd name="connsiteX26" fmla="*/ 169202 w 1314779"/>
                  <a:gd name="connsiteY26" fmla="*/ 356755 h 1057273"/>
                  <a:gd name="connsiteX27" fmla="*/ 207982 w 1314779"/>
                  <a:gd name="connsiteY27" fmla="*/ 503067 h 1057273"/>
                  <a:gd name="connsiteX28" fmla="*/ 229527 w 1314779"/>
                  <a:gd name="connsiteY28" fmla="*/ 524584 h 1057273"/>
                  <a:gd name="connsiteX29" fmla="*/ 328632 w 1314779"/>
                  <a:gd name="connsiteY29" fmla="*/ 546100 h 1057273"/>
                  <a:gd name="connsiteX30" fmla="*/ 328632 w 1314779"/>
                  <a:gd name="connsiteY30" fmla="*/ 541797 h 1057273"/>
                  <a:gd name="connsiteX31" fmla="*/ 341559 w 1314779"/>
                  <a:gd name="connsiteY31" fmla="*/ 541797 h 1057273"/>
                  <a:gd name="connsiteX32" fmla="*/ 444973 w 1314779"/>
                  <a:gd name="connsiteY32" fmla="*/ 500915 h 1057273"/>
                  <a:gd name="connsiteX33" fmla="*/ 511761 w 1314779"/>
                  <a:gd name="connsiteY33" fmla="*/ 378271 h 1057273"/>
                  <a:gd name="connsiteX34" fmla="*/ 481599 w 1314779"/>
                  <a:gd name="connsiteY34" fmla="*/ 315873 h 1057273"/>
                  <a:gd name="connsiteX35" fmla="*/ 395420 w 1314779"/>
                  <a:gd name="connsiteY35" fmla="*/ 296508 h 1057273"/>
                  <a:gd name="connsiteX36" fmla="*/ 298470 w 1314779"/>
                  <a:gd name="connsiteY36" fmla="*/ 293012 h 1057273"/>
                  <a:gd name="connsiteX37" fmla="*/ 924856 w 1314779"/>
                  <a:gd name="connsiteY37" fmla="*/ 290513 h 1057273"/>
                  <a:gd name="connsiteX38" fmla="*/ 771789 w 1314779"/>
                  <a:gd name="connsiteY38" fmla="*/ 318425 h 1057273"/>
                  <a:gd name="connsiteX39" fmla="*/ 743763 w 1314779"/>
                  <a:gd name="connsiteY39" fmla="*/ 346336 h 1057273"/>
                  <a:gd name="connsiteX40" fmla="*/ 750231 w 1314779"/>
                  <a:gd name="connsiteY40" fmla="*/ 400012 h 1057273"/>
                  <a:gd name="connsiteX41" fmla="*/ 782569 w 1314779"/>
                  <a:gd name="connsiteY41" fmla="*/ 464423 h 1057273"/>
                  <a:gd name="connsiteX42" fmla="*/ 853712 w 1314779"/>
                  <a:gd name="connsiteY42" fmla="*/ 535275 h 1057273"/>
                  <a:gd name="connsiteX43" fmla="*/ 1021870 w 1314779"/>
                  <a:gd name="connsiteY43" fmla="*/ 530981 h 1057273"/>
                  <a:gd name="connsiteX44" fmla="*/ 1045584 w 1314779"/>
                  <a:gd name="connsiteY44" fmla="*/ 509510 h 1057273"/>
                  <a:gd name="connsiteX45" fmla="*/ 1086545 w 1314779"/>
                  <a:gd name="connsiteY45" fmla="*/ 359218 h 1057273"/>
                  <a:gd name="connsiteX46" fmla="*/ 1064987 w 1314779"/>
                  <a:gd name="connsiteY46" fmla="*/ 318425 h 1057273"/>
                  <a:gd name="connsiteX47" fmla="*/ 924856 w 1314779"/>
                  <a:gd name="connsiteY47" fmla="*/ 290513 h 1057273"/>
                  <a:gd name="connsiteX48" fmla="*/ 619606 w 1314779"/>
                  <a:gd name="connsiteY48" fmla="*/ 51359 h 1057273"/>
                  <a:gd name="connsiteX49" fmla="*/ 509656 w 1314779"/>
                  <a:gd name="connsiteY49" fmla="*/ 57796 h 1057273"/>
                  <a:gd name="connsiteX50" fmla="*/ 309161 w 1314779"/>
                  <a:gd name="connsiteY50" fmla="*/ 152209 h 1057273"/>
                  <a:gd name="connsiteX51" fmla="*/ 259576 w 1314779"/>
                  <a:gd name="connsiteY51" fmla="*/ 190832 h 1057273"/>
                  <a:gd name="connsiteX52" fmla="*/ 270356 w 1314779"/>
                  <a:gd name="connsiteY52" fmla="*/ 192978 h 1057273"/>
                  <a:gd name="connsiteX53" fmla="*/ 283291 w 1314779"/>
                  <a:gd name="connsiteY53" fmla="*/ 192978 h 1057273"/>
                  <a:gd name="connsiteX54" fmla="*/ 526903 w 1314779"/>
                  <a:gd name="connsiteY54" fmla="*/ 225164 h 1057273"/>
                  <a:gd name="connsiteX55" fmla="*/ 654099 w 1314779"/>
                  <a:gd name="connsiteY55" fmla="*/ 244476 h 1057273"/>
                  <a:gd name="connsiteX56" fmla="*/ 679970 w 1314779"/>
                  <a:gd name="connsiteY56" fmla="*/ 244476 h 1057273"/>
                  <a:gd name="connsiteX57" fmla="*/ 695061 w 1314779"/>
                  <a:gd name="connsiteY57" fmla="*/ 240185 h 1057273"/>
                  <a:gd name="connsiteX58" fmla="*/ 867530 w 1314779"/>
                  <a:gd name="connsiteY58" fmla="*/ 197270 h 1057273"/>
                  <a:gd name="connsiteX59" fmla="*/ 958076 w 1314779"/>
                  <a:gd name="connsiteY59" fmla="*/ 192978 h 1057273"/>
                  <a:gd name="connsiteX60" fmla="*/ 958076 w 1314779"/>
                  <a:gd name="connsiteY60" fmla="*/ 188687 h 1057273"/>
                  <a:gd name="connsiteX61" fmla="*/ 953764 w 1314779"/>
                  <a:gd name="connsiteY61" fmla="*/ 184395 h 1057273"/>
                  <a:gd name="connsiteX62" fmla="*/ 619606 w 1314779"/>
                  <a:gd name="connsiteY62" fmla="*/ 51359 h 1057273"/>
                  <a:gd name="connsiteX63" fmla="*/ 636855 w 1314779"/>
                  <a:gd name="connsiteY63" fmla="*/ 0 h 1057273"/>
                  <a:gd name="connsiteX64" fmla="*/ 1082295 w 1314779"/>
                  <a:gd name="connsiteY64" fmla="*/ 176119 h 1057273"/>
                  <a:gd name="connsiteX65" fmla="*/ 1099510 w 1314779"/>
                  <a:gd name="connsiteY65" fmla="*/ 191154 h 1057273"/>
                  <a:gd name="connsiteX66" fmla="*/ 1185586 w 1314779"/>
                  <a:gd name="connsiteY66" fmla="*/ 240553 h 1057273"/>
                  <a:gd name="connsiteX67" fmla="*/ 1228624 w 1314779"/>
                  <a:gd name="connsiteY67" fmla="*/ 307135 h 1057273"/>
                  <a:gd name="connsiteX68" fmla="*/ 1237231 w 1314779"/>
                  <a:gd name="connsiteY68" fmla="*/ 356534 h 1057273"/>
                  <a:gd name="connsiteX69" fmla="*/ 1314699 w 1314779"/>
                  <a:gd name="connsiteY69" fmla="*/ 605678 h 1057273"/>
                  <a:gd name="connsiteX70" fmla="*/ 1198497 w 1314779"/>
                  <a:gd name="connsiteY70" fmla="*/ 893483 h 1057273"/>
                  <a:gd name="connsiteX71" fmla="*/ 1065080 w 1314779"/>
                  <a:gd name="connsiteY71" fmla="*/ 992282 h 1057273"/>
                  <a:gd name="connsiteX72" fmla="*/ 1037106 w 1314779"/>
                  <a:gd name="connsiteY72" fmla="*/ 1000873 h 1057273"/>
                  <a:gd name="connsiteX73" fmla="*/ 918752 w 1314779"/>
                  <a:gd name="connsiteY73" fmla="*/ 1028794 h 1057273"/>
                  <a:gd name="connsiteX74" fmla="*/ 813309 w 1314779"/>
                  <a:gd name="connsiteY74" fmla="*/ 1048124 h 1057273"/>
                  <a:gd name="connsiteX75" fmla="*/ 664829 w 1314779"/>
                  <a:gd name="connsiteY75" fmla="*/ 1056715 h 1057273"/>
                  <a:gd name="connsiteX76" fmla="*/ 150528 w 1314779"/>
                  <a:gd name="connsiteY76" fmla="*/ 839788 h 1057273"/>
                  <a:gd name="connsiteX77" fmla="*/ 17111 w 1314779"/>
                  <a:gd name="connsiteY77" fmla="*/ 625009 h 1057273"/>
                  <a:gd name="connsiteX78" fmla="*/ 32174 w 1314779"/>
                  <a:gd name="connsiteY78" fmla="*/ 365125 h 1057273"/>
                  <a:gd name="connsiteX79" fmla="*/ 34326 w 1314779"/>
                  <a:gd name="connsiteY79" fmla="*/ 330761 h 1057273"/>
                  <a:gd name="connsiteX80" fmla="*/ 25718 w 1314779"/>
                  <a:gd name="connsiteY80" fmla="*/ 298544 h 1057273"/>
                  <a:gd name="connsiteX81" fmla="*/ 70908 w 1314779"/>
                  <a:gd name="connsiteY81" fmla="*/ 231962 h 1057273"/>
                  <a:gd name="connsiteX82" fmla="*/ 126857 w 1314779"/>
                  <a:gd name="connsiteY82" fmla="*/ 221223 h 1057273"/>
                  <a:gd name="connsiteX83" fmla="*/ 148376 w 1314779"/>
                  <a:gd name="connsiteY83" fmla="*/ 210484 h 1057273"/>
                  <a:gd name="connsiteX84" fmla="*/ 449640 w 1314779"/>
                  <a:gd name="connsiteY84" fmla="*/ 32217 h 1057273"/>
                  <a:gd name="connsiteX85" fmla="*/ 501286 w 1314779"/>
                  <a:gd name="connsiteY85" fmla="*/ 19330 h 1057273"/>
                  <a:gd name="connsiteX86" fmla="*/ 636855 w 1314779"/>
                  <a:gd name="connsiteY86" fmla="*/ 0 h 1057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1314779" h="1057273">
                    <a:moveTo>
                      <a:pt x="627997" y="366713"/>
                    </a:moveTo>
                    <a:cubicBezTo>
                      <a:pt x="623689" y="373163"/>
                      <a:pt x="617227" y="377463"/>
                      <a:pt x="615073" y="383913"/>
                    </a:cubicBezTo>
                    <a:cubicBezTo>
                      <a:pt x="610765" y="394663"/>
                      <a:pt x="610765" y="407562"/>
                      <a:pt x="606457" y="418312"/>
                    </a:cubicBezTo>
                    <a:cubicBezTo>
                      <a:pt x="589225" y="454861"/>
                      <a:pt x="569838" y="491411"/>
                      <a:pt x="550452" y="527960"/>
                    </a:cubicBezTo>
                    <a:cubicBezTo>
                      <a:pt x="522450" y="577409"/>
                      <a:pt x="483677" y="613959"/>
                      <a:pt x="427672" y="629008"/>
                    </a:cubicBezTo>
                    <a:cubicBezTo>
                      <a:pt x="354435" y="648358"/>
                      <a:pt x="281198" y="646208"/>
                      <a:pt x="207961" y="624708"/>
                    </a:cubicBezTo>
                    <a:cubicBezTo>
                      <a:pt x="175650" y="616109"/>
                      <a:pt x="143340" y="601059"/>
                      <a:pt x="126108" y="568809"/>
                    </a:cubicBezTo>
                    <a:cubicBezTo>
                      <a:pt x="117491" y="553760"/>
                      <a:pt x="111029" y="536560"/>
                      <a:pt x="104567" y="519360"/>
                    </a:cubicBezTo>
                    <a:cubicBezTo>
                      <a:pt x="104567" y="527960"/>
                      <a:pt x="102413" y="532260"/>
                      <a:pt x="104567" y="536560"/>
                    </a:cubicBezTo>
                    <a:cubicBezTo>
                      <a:pt x="106721" y="549460"/>
                      <a:pt x="106721" y="562360"/>
                      <a:pt x="111029" y="575259"/>
                    </a:cubicBezTo>
                    <a:cubicBezTo>
                      <a:pt x="136878" y="672007"/>
                      <a:pt x="188575" y="753706"/>
                      <a:pt x="261812" y="820355"/>
                    </a:cubicBezTo>
                    <a:cubicBezTo>
                      <a:pt x="335049" y="887004"/>
                      <a:pt x="416902" y="934303"/>
                      <a:pt x="509525" y="966552"/>
                    </a:cubicBezTo>
                    <a:cubicBezTo>
                      <a:pt x="571992" y="990202"/>
                      <a:pt x="636613" y="1005251"/>
                      <a:pt x="701234" y="1009551"/>
                    </a:cubicBezTo>
                    <a:cubicBezTo>
                      <a:pt x="800320" y="1016001"/>
                      <a:pt x="897251" y="1003101"/>
                      <a:pt x="989875" y="964402"/>
                    </a:cubicBezTo>
                    <a:cubicBezTo>
                      <a:pt x="1015723" y="953652"/>
                      <a:pt x="1045879" y="947202"/>
                      <a:pt x="1067420" y="930003"/>
                    </a:cubicBezTo>
                    <a:cubicBezTo>
                      <a:pt x="1183737" y="837554"/>
                      <a:pt x="1231126" y="717157"/>
                      <a:pt x="1205278" y="568809"/>
                    </a:cubicBezTo>
                    <a:cubicBezTo>
                      <a:pt x="1198816" y="532260"/>
                      <a:pt x="1185891" y="495711"/>
                      <a:pt x="1175121" y="457011"/>
                    </a:cubicBezTo>
                    <a:cubicBezTo>
                      <a:pt x="1172967" y="459161"/>
                      <a:pt x="1170813" y="459161"/>
                      <a:pt x="1168659" y="459161"/>
                    </a:cubicBezTo>
                    <a:cubicBezTo>
                      <a:pt x="1160043" y="484961"/>
                      <a:pt x="1151427" y="512910"/>
                      <a:pt x="1142811" y="538710"/>
                    </a:cubicBezTo>
                    <a:cubicBezTo>
                      <a:pt x="1129886" y="588159"/>
                      <a:pt x="1095422" y="616109"/>
                      <a:pt x="1048033" y="629008"/>
                    </a:cubicBezTo>
                    <a:cubicBezTo>
                      <a:pt x="987721" y="646208"/>
                      <a:pt x="927408" y="650508"/>
                      <a:pt x="864941" y="641908"/>
                    </a:cubicBezTo>
                    <a:cubicBezTo>
                      <a:pt x="817552" y="635458"/>
                      <a:pt x="772317" y="618258"/>
                      <a:pt x="742161" y="581709"/>
                    </a:cubicBezTo>
                    <a:cubicBezTo>
                      <a:pt x="692618" y="523660"/>
                      <a:pt x="656000" y="457011"/>
                      <a:pt x="638767" y="383913"/>
                    </a:cubicBezTo>
                    <a:cubicBezTo>
                      <a:pt x="636613" y="377463"/>
                      <a:pt x="632305" y="373163"/>
                      <a:pt x="627997" y="366713"/>
                    </a:cubicBezTo>
                    <a:close/>
                    <a:moveTo>
                      <a:pt x="298470" y="293012"/>
                    </a:moveTo>
                    <a:cubicBezTo>
                      <a:pt x="266153" y="295433"/>
                      <a:pt x="233836" y="300812"/>
                      <a:pt x="201519" y="307267"/>
                    </a:cubicBezTo>
                    <a:cubicBezTo>
                      <a:pt x="175665" y="313722"/>
                      <a:pt x="162738" y="330935"/>
                      <a:pt x="169202" y="356755"/>
                    </a:cubicBezTo>
                    <a:cubicBezTo>
                      <a:pt x="179974" y="404091"/>
                      <a:pt x="192901" y="453579"/>
                      <a:pt x="207982" y="503067"/>
                    </a:cubicBezTo>
                    <a:cubicBezTo>
                      <a:pt x="210136" y="511674"/>
                      <a:pt x="220909" y="522432"/>
                      <a:pt x="229527" y="524584"/>
                    </a:cubicBezTo>
                    <a:cubicBezTo>
                      <a:pt x="261844" y="533190"/>
                      <a:pt x="296315" y="539645"/>
                      <a:pt x="328632" y="546100"/>
                    </a:cubicBezTo>
                    <a:cubicBezTo>
                      <a:pt x="328632" y="543948"/>
                      <a:pt x="328632" y="543948"/>
                      <a:pt x="328632" y="541797"/>
                    </a:cubicBezTo>
                    <a:cubicBezTo>
                      <a:pt x="332941" y="541797"/>
                      <a:pt x="337250" y="541797"/>
                      <a:pt x="341559" y="541797"/>
                    </a:cubicBezTo>
                    <a:cubicBezTo>
                      <a:pt x="380339" y="537494"/>
                      <a:pt x="421274" y="535342"/>
                      <a:pt x="444973" y="500915"/>
                    </a:cubicBezTo>
                    <a:cubicBezTo>
                      <a:pt x="470827" y="462186"/>
                      <a:pt x="492371" y="419153"/>
                      <a:pt x="511761" y="378271"/>
                    </a:cubicBezTo>
                    <a:cubicBezTo>
                      <a:pt x="524688" y="354603"/>
                      <a:pt x="507453" y="322328"/>
                      <a:pt x="481599" y="315873"/>
                    </a:cubicBezTo>
                    <a:cubicBezTo>
                      <a:pt x="453591" y="307267"/>
                      <a:pt x="423428" y="300812"/>
                      <a:pt x="395420" y="296508"/>
                    </a:cubicBezTo>
                    <a:cubicBezTo>
                      <a:pt x="363103" y="291129"/>
                      <a:pt x="330786" y="290591"/>
                      <a:pt x="298470" y="293012"/>
                    </a:cubicBezTo>
                    <a:close/>
                    <a:moveTo>
                      <a:pt x="924856" y="290513"/>
                    </a:moveTo>
                    <a:cubicBezTo>
                      <a:pt x="870959" y="301248"/>
                      <a:pt x="821374" y="309836"/>
                      <a:pt x="771789" y="318425"/>
                    </a:cubicBezTo>
                    <a:cubicBezTo>
                      <a:pt x="756698" y="320572"/>
                      <a:pt x="743763" y="331307"/>
                      <a:pt x="743763" y="346336"/>
                    </a:cubicBezTo>
                    <a:cubicBezTo>
                      <a:pt x="743763" y="363512"/>
                      <a:pt x="743763" y="382836"/>
                      <a:pt x="750231" y="400012"/>
                    </a:cubicBezTo>
                    <a:cubicBezTo>
                      <a:pt x="756698" y="423629"/>
                      <a:pt x="769634" y="445099"/>
                      <a:pt x="782569" y="464423"/>
                    </a:cubicBezTo>
                    <a:cubicBezTo>
                      <a:pt x="799816" y="494481"/>
                      <a:pt x="817063" y="524540"/>
                      <a:pt x="853712" y="535275"/>
                    </a:cubicBezTo>
                    <a:cubicBezTo>
                      <a:pt x="911921" y="552451"/>
                      <a:pt x="965817" y="546010"/>
                      <a:pt x="1021870" y="530981"/>
                    </a:cubicBezTo>
                    <a:cubicBezTo>
                      <a:pt x="1030493" y="528834"/>
                      <a:pt x="1041272" y="518099"/>
                      <a:pt x="1045584" y="509510"/>
                    </a:cubicBezTo>
                    <a:cubicBezTo>
                      <a:pt x="1060675" y="460129"/>
                      <a:pt x="1073610" y="410747"/>
                      <a:pt x="1086545" y="359218"/>
                    </a:cubicBezTo>
                    <a:cubicBezTo>
                      <a:pt x="1093013" y="339895"/>
                      <a:pt x="1084390" y="322719"/>
                      <a:pt x="1064987" y="318425"/>
                    </a:cubicBezTo>
                    <a:cubicBezTo>
                      <a:pt x="1017558" y="309836"/>
                      <a:pt x="970129" y="301248"/>
                      <a:pt x="924856" y="290513"/>
                    </a:cubicBezTo>
                    <a:close/>
                    <a:moveTo>
                      <a:pt x="619606" y="51359"/>
                    </a:moveTo>
                    <a:cubicBezTo>
                      <a:pt x="582956" y="49213"/>
                      <a:pt x="546306" y="51359"/>
                      <a:pt x="509656" y="57796"/>
                    </a:cubicBezTo>
                    <a:cubicBezTo>
                      <a:pt x="436357" y="72816"/>
                      <a:pt x="371681" y="111440"/>
                      <a:pt x="309161" y="152209"/>
                    </a:cubicBezTo>
                    <a:cubicBezTo>
                      <a:pt x="291914" y="162938"/>
                      <a:pt x="276823" y="175812"/>
                      <a:pt x="259576" y="190832"/>
                    </a:cubicBezTo>
                    <a:cubicBezTo>
                      <a:pt x="266044" y="192978"/>
                      <a:pt x="268200" y="192978"/>
                      <a:pt x="270356" y="192978"/>
                    </a:cubicBezTo>
                    <a:cubicBezTo>
                      <a:pt x="274667" y="192978"/>
                      <a:pt x="278979" y="192978"/>
                      <a:pt x="283291" y="192978"/>
                    </a:cubicBezTo>
                    <a:cubicBezTo>
                      <a:pt x="367369" y="184395"/>
                      <a:pt x="451448" y="192978"/>
                      <a:pt x="526903" y="225164"/>
                    </a:cubicBezTo>
                    <a:cubicBezTo>
                      <a:pt x="570021" y="242330"/>
                      <a:pt x="610982" y="244476"/>
                      <a:pt x="654099" y="244476"/>
                    </a:cubicBezTo>
                    <a:cubicBezTo>
                      <a:pt x="662723" y="244476"/>
                      <a:pt x="671346" y="244476"/>
                      <a:pt x="679970" y="244476"/>
                    </a:cubicBezTo>
                    <a:cubicBezTo>
                      <a:pt x="684281" y="244476"/>
                      <a:pt x="690749" y="244476"/>
                      <a:pt x="695061" y="240185"/>
                    </a:cubicBezTo>
                    <a:cubicBezTo>
                      <a:pt x="748957" y="210144"/>
                      <a:pt x="807166" y="203707"/>
                      <a:pt x="867530" y="197270"/>
                    </a:cubicBezTo>
                    <a:cubicBezTo>
                      <a:pt x="897712" y="195124"/>
                      <a:pt x="927894" y="195124"/>
                      <a:pt x="958076" y="192978"/>
                    </a:cubicBezTo>
                    <a:cubicBezTo>
                      <a:pt x="958076" y="190832"/>
                      <a:pt x="958076" y="188687"/>
                      <a:pt x="958076" y="188687"/>
                    </a:cubicBezTo>
                    <a:cubicBezTo>
                      <a:pt x="955920" y="186541"/>
                      <a:pt x="955920" y="186541"/>
                      <a:pt x="953764" y="184395"/>
                    </a:cubicBezTo>
                    <a:cubicBezTo>
                      <a:pt x="854595" y="109294"/>
                      <a:pt x="744646" y="62088"/>
                      <a:pt x="619606" y="51359"/>
                    </a:cubicBezTo>
                    <a:close/>
                    <a:moveTo>
                      <a:pt x="636855" y="0"/>
                    </a:moveTo>
                    <a:cubicBezTo>
                      <a:pt x="806854" y="6443"/>
                      <a:pt x="955334" y="68730"/>
                      <a:pt x="1082295" y="176119"/>
                    </a:cubicBezTo>
                    <a:cubicBezTo>
                      <a:pt x="1088751" y="182563"/>
                      <a:pt x="1095206" y="186858"/>
                      <a:pt x="1099510" y="191154"/>
                    </a:cubicBezTo>
                    <a:cubicBezTo>
                      <a:pt x="1123181" y="216927"/>
                      <a:pt x="1149004" y="234110"/>
                      <a:pt x="1185586" y="240553"/>
                    </a:cubicBezTo>
                    <a:cubicBezTo>
                      <a:pt x="1224320" y="246997"/>
                      <a:pt x="1235079" y="268475"/>
                      <a:pt x="1228624" y="307135"/>
                    </a:cubicBezTo>
                    <a:cubicBezTo>
                      <a:pt x="1224320" y="324317"/>
                      <a:pt x="1226472" y="339352"/>
                      <a:pt x="1237231" y="356534"/>
                    </a:cubicBezTo>
                    <a:cubicBezTo>
                      <a:pt x="1282421" y="433855"/>
                      <a:pt x="1312547" y="515471"/>
                      <a:pt x="1314699" y="605678"/>
                    </a:cubicBezTo>
                    <a:cubicBezTo>
                      <a:pt x="1316851" y="719512"/>
                      <a:pt x="1275965" y="814015"/>
                      <a:pt x="1198497" y="893483"/>
                    </a:cubicBezTo>
                    <a:cubicBezTo>
                      <a:pt x="1157611" y="934291"/>
                      <a:pt x="1114574" y="968656"/>
                      <a:pt x="1065080" y="992282"/>
                    </a:cubicBezTo>
                    <a:cubicBezTo>
                      <a:pt x="1056473" y="996577"/>
                      <a:pt x="1045713" y="1000873"/>
                      <a:pt x="1037106" y="1000873"/>
                    </a:cubicBezTo>
                    <a:cubicBezTo>
                      <a:pt x="994068" y="998725"/>
                      <a:pt x="957486" y="1022351"/>
                      <a:pt x="918752" y="1028794"/>
                    </a:cubicBezTo>
                    <a:cubicBezTo>
                      <a:pt x="882170" y="1035237"/>
                      <a:pt x="847740" y="1045976"/>
                      <a:pt x="813309" y="1048124"/>
                    </a:cubicBezTo>
                    <a:cubicBezTo>
                      <a:pt x="763816" y="1054568"/>
                      <a:pt x="714323" y="1058863"/>
                      <a:pt x="664829" y="1056715"/>
                    </a:cubicBezTo>
                    <a:cubicBezTo>
                      <a:pt x="469007" y="1045976"/>
                      <a:pt x="292553" y="979395"/>
                      <a:pt x="150528" y="839788"/>
                    </a:cubicBezTo>
                    <a:cubicBezTo>
                      <a:pt x="88123" y="779650"/>
                      <a:pt x="42934" y="708773"/>
                      <a:pt x="17111" y="625009"/>
                    </a:cubicBezTo>
                    <a:cubicBezTo>
                      <a:pt x="-8712" y="536949"/>
                      <a:pt x="-6560" y="448889"/>
                      <a:pt x="32174" y="365125"/>
                    </a:cubicBezTo>
                    <a:cubicBezTo>
                      <a:pt x="36478" y="354386"/>
                      <a:pt x="36478" y="341500"/>
                      <a:pt x="34326" y="330761"/>
                    </a:cubicBezTo>
                    <a:cubicBezTo>
                      <a:pt x="34326" y="320022"/>
                      <a:pt x="27870" y="309283"/>
                      <a:pt x="25718" y="298544"/>
                    </a:cubicBezTo>
                    <a:cubicBezTo>
                      <a:pt x="19263" y="264179"/>
                      <a:pt x="34326" y="240553"/>
                      <a:pt x="70908" y="231962"/>
                    </a:cubicBezTo>
                    <a:cubicBezTo>
                      <a:pt x="90275" y="229814"/>
                      <a:pt x="107490" y="225519"/>
                      <a:pt x="126857" y="221223"/>
                    </a:cubicBezTo>
                    <a:cubicBezTo>
                      <a:pt x="133313" y="219075"/>
                      <a:pt x="141920" y="214780"/>
                      <a:pt x="148376" y="210484"/>
                    </a:cubicBezTo>
                    <a:cubicBezTo>
                      <a:pt x="236603" y="131016"/>
                      <a:pt x="337742" y="73025"/>
                      <a:pt x="449640" y="32217"/>
                    </a:cubicBezTo>
                    <a:cubicBezTo>
                      <a:pt x="466855" y="27921"/>
                      <a:pt x="484071" y="21478"/>
                      <a:pt x="501286" y="19330"/>
                    </a:cubicBezTo>
                    <a:cubicBezTo>
                      <a:pt x="546475" y="12887"/>
                      <a:pt x="591665" y="6443"/>
                      <a:pt x="636855" y="0"/>
                    </a:cubicBezTo>
                    <a:close/>
                  </a:path>
                </a:pathLst>
              </a:custGeom>
              <a:grpFill/>
              <a:ln w="9525">
                <a:noFill/>
                <a:round/>
                <a:headEnd/>
                <a:tailEnd/>
              </a:ln>
            </p:spPr>
            <p:txBody>
              <a:bodyPr vert="horz" wrap="square" lIns="121882" tIns="60941" rIns="121882" bIns="60941" numCol="1" anchor="t" anchorCtr="0" compatLnSpc="1">
                <a:prstTxWarp prst="textNoShape">
                  <a:avLst/>
                </a:prstTxWarp>
                <a:noAutofit/>
              </a:bodyPr>
              <a:lstStyle/>
              <a:p>
                <a:endParaRPr lang="zh-CN" altLang="en-US" sz="2399" dirty="0">
                  <a:latin typeface="微软雅黑" panose="020B0503020204020204" pitchFamily="34" charset="-122"/>
                  <a:ea typeface="微软雅黑" panose="020B0503020204020204" pitchFamily="34" charset="-122"/>
                </a:endParaRPr>
              </a:p>
            </p:txBody>
          </p:sp>
          <p:sp>
            <p:nvSpPr>
              <p:cNvPr id="37" name="chenying0907 12"/>
              <p:cNvSpPr>
                <a:spLocks/>
              </p:cNvSpPr>
              <p:nvPr/>
            </p:nvSpPr>
            <p:spPr bwMode="auto">
              <a:xfrm>
                <a:off x="7443788" y="2952751"/>
                <a:ext cx="1379538" cy="1371600"/>
              </a:xfrm>
              <a:custGeom>
                <a:avLst/>
                <a:gdLst>
                  <a:gd name="T0" fmla="*/ 423 w 641"/>
                  <a:gd name="T1" fmla="*/ 557 h 638"/>
                  <a:gd name="T2" fmla="*/ 448 w 641"/>
                  <a:gd name="T3" fmla="*/ 559 h 638"/>
                  <a:gd name="T4" fmla="*/ 532 w 641"/>
                  <a:gd name="T5" fmla="*/ 557 h 638"/>
                  <a:gd name="T6" fmla="*/ 558 w 641"/>
                  <a:gd name="T7" fmla="*/ 550 h 638"/>
                  <a:gd name="T8" fmla="*/ 583 w 641"/>
                  <a:gd name="T9" fmla="*/ 507 h 638"/>
                  <a:gd name="T10" fmla="*/ 579 w 641"/>
                  <a:gd name="T11" fmla="*/ 405 h 638"/>
                  <a:gd name="T12" fmla="*/ 539 w 641"/>
                  <a:gd name="T13" fmla="*/ 250 h 638"/>
                  <a:gd name="T14" fmla="*/ 500 w 641"/>
                  <a:gd name="T15" fmla="*/ 174 h 638"/>
                  <a:gd name="T16" fmla="*/ 470 w 641"/>
                  <a:gd name="T17" fmla="*/ 152 h 638"/>
                  <a:gd name="T18" fmla="*/ 463 w 641"/>
                  <a:gd name="T19" fmla="*/ 122 h 638"/>
                  <a:gd name="T20" fmla="*/ 501 w 641"/>
                  <a:gd name="T21" fmla="*/ 114 h 638"/>
                  <a:gd name="T22" fmla="*/ 562 w 641"/>
                  <a:gd name="T23" fmla="*/ 170 h 638"/>
                  <a:gd name="T24" fmla="*/ 619 w 641"/>
                  <a:gd name="T25" fmla="*/ 318 h 638"/>
                  <a:gd name="T26" fmla="*/ 640 w 641"/>
                  <a:gd name="T27" fmla="*/ 482 h 638"/>
                  <a:gd name="T28" fmla="*/ 627 w 641"/>
                  <a:gd name="T29" fmla="*/ 543 h 638"/>
                  <a:gd name="T30" fmla="*/ 565 w 641"/>
                  <a:gd name="T31" fmla="*/ 591 h 638"/>
                  <a:gd name="T32" fmla="*/ 435 w 641"/>
                  <a:gd name="T33" fmla="*/ 600 h 638"/>
                  <a:gd name="T34" fmla="*/ 426 w 641"/>
                  <a:gd name="T35" fmla="*/ 599 h 638"/>
                  <a:gd name="T36" fmla="*/ 416 w 641"/>
                  <a:gd name="T37" fmla="*/ 607 h 638"/>
                  <a:gd name="T38" fmla="*/ 405 w 641"/>
                  <a:gd name="T39" fmla="*/ 629 h 638"/>
                  <a:gd name="T40" fmla="*/ 367 w 641"/>
                  <a:gd name="T41" fmla="*/ 636 h 638"/>
                  <a:gd name="T42" fmla="*/ 360 w 641"/>
                  <a:gd name="T43" fmla="*/ 627 h 638"/>
                  <a:gd name="T44" fmla="*/ 364 w 641"/>
                  <a:gd name="T45" fmla="*/ 604 h 638"/>
                  <a:gd name="T46" fmla="*/ 355 w 641"/>
                  <a:gd name="T47" fmla="*/ 593 h 638"/>
                  <a:gd name="T48" fmla="*/ 281 w 641"/>
                  <a:gd name="T49" fmla="*/ 584 h 638"/>
                  <a:gd name="T50" fmla="*/ 207 w 641"/>
                  <a:gd name="T51" fmla="*/ 576 h 638"/>
                  <a:gd name="T52" fmla="*/ 183 w 641"/>
                  <a:gd name="T53" fmla="*/ 583 h 638"/>
                  <a:gd name="T54" fmla="*/ 7 w 641"/>
                  <a:gd name="T55" fmla="*/ 561 h 638"/>
                  <a:gd name="T56" fmla="*/ 10 w 641"/>
                  <a:gd name="T57" fmla="*/ 544 h 638"/>
                  <a:gd name="T58" fmla="*/ 53 w 641"/>
                  <a:gd name="T59" fmla="*/ 531 h 638"/>
                  <a:gd name="T60" fmla="*/ 66 w 641"/>
                  <a:gd name="T61" fmla="*/ 538 h 638"/>
                  <a:gd name="T62" fmla="*/ 122 w 641"/>
                  <a:gd name="T63" fmla="*/ 579 h 638"/>
                  <a:gd name="T64" fmla="*/ 141 w 641"/>
                  <a:gd name="T65" fmla="*/ 574 h 638"/>
                  <a:gd name="T66" fmla="*/ 169 w 641"/>
                  <a:gd name="T67" fmla="*/ 544 h 638"/>
                  <a:gd name="T68" fmla="*/ 193 w 641"/>
                  <a:gd name="T69" fmla="*/ 535 h 638"/>
                  <a:gd name="T70" fmla="*/ 285 w 641"/>
                  <a:gd name="T71" fmla="*/ 541 h 638"/>
                  <a:gd name="T72" fmla="*/ 359 w 641"/>
                  <a:gd name="T73" fmla="*/ 551 h 638"/>
                  <a:gd name="T74" fmla="*/ 372 w 641"/>
                  <a:gd name="T75" fmla="*/ 540 h 638"/>
                  <a:gd name="T76" fmla="*/ 376 w 641"/>
                  <a:gd name="T77" fmla="*/ 456 h 638"/>
                  <a:gd name="T78" fmla="*/ 365 w 641"/>
                  <a:gd name="T79" fmla="*/ 320 h 638"/>
                  <a:gd name="T80" fmla="*/ 323 w 641"/>
                  <a:gd name="T81" fmla="*/ 165 h 638"/>
                  <a:gd name="T82" fmla="*/ 263 w 641"/>
                  <a:gd name="T83" fmla="*/ 25 h 638"/>
                  <a:gd name="T84" fmla="*/ 266 w 641"/>
                  <a:gd name="T85" fmla="*/ 12 h 638"/>
                  <a:gd name="T86" fmla="*/ 302 w 641"/>
                  <a:gd name="T87" fmla="*/ 1 h 638"/>
                  <a:gd name="T88" fmla="*/ 315 w 641"/>
                  <a:gd name="T89" fmla="*/ 9 h 638"/>
                  <a:gd name="T90" fmla="*/ 372 w 641"/>
                  <a:gd name="T91" fmla="*/ 136 h 638"/>
                  <a:gd name="T92" fmla="*/ 402 w 641"/>
                  <a:gd name="T93" fmla="*/ 228 h 638"/>
                  <a:gd name="T94" fmla="*/ 422 w 641"/>
                  <a:gd name="T95" fmla="*/ 335 h 638"/>
                  <a:gd name="T96" fmla="*/ 429 w 641"/>
                  <a:gd name="T97" fmla="*/ 456 h 638"/>
                  <a:gd name="T98" fmla="*/ 423 w 641"/>
                  <a:gd name="T99" fmla="*/ 550 h 638"/>
                  <a:gd name="T100" fmla="*/ 423 w 641"/>
                  <a:gd name="T101" fmla="*/ 557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41" h="638">
                    <a:moveTo>
                      <a:pt x="423" y="557"/>
                    </a:moveTo>
                    <a:cubicBezTo>
                      <a:pt x="432" y="557"/>
                      <a:pt x="440" y="559"/>
                      <a:pt x="448" y="559"/>
                    </a:cubicBezTo>
                    <a:cubicBezTo>
                      <a:pt x="476" y="558"/>
                      <a:pt x="504" y="558"/>
                      <a:pt x="532" y="557"/>
                    </a:cubicBezTo>
                    <a:cubicBezTo>
                      <a:pt x="541" y="556"/>
                      <a:pt x="550" y="553"/>
                      <a:pt x="558" y="550"/>
                    </a:cubicBezTo>
                    <a:cubicBezTo>
                      <a:pt x="579" y="543"/>
                      <a:pt x="582" y="524"/>
                      <a:pt x="583" y="507"/>
                    </a:cubicBezTo>
                    <a:cubicBezTo>
                      <a:pt x="586" y="473"/>
                      <a:pt x="585" y="439"/>
                      <a:pt x="579" y="405"/>
                    </a:cubicBezTo>
                    <a:cubicBezTo>
                      <a:pt x="571" y="352"/>
                      <a:pt x="558" y="300"/>
                      <a:pt x="539" y="250"/>
                    </a:cubicBezTo>
                    <a:cubicBezTo>
                      <a:pt x="529" y="223"/>
                      <a:pt x="517" y="197"/>
                      <a:pt x="500" y="174"/>
                    </a:cubicBezTo>
                    <a:cubicBezTo>
                      <a:pt x="492" y="164"/>
                      <a:pt x="483" y="155"/>
                      <a:pt x="470" y="152"/>
                    </a:cubicBezTo>
                    <a:cubicBezTo>
                      <a:pt x="455" y="147"/>
                      <a:pt x="451" y="133"/>
                      <a:pt x="463" y="122"/>
                    </a:cubicBezTo>
                    <a:cubicBezTo>
                      <a:pt x="474" y="112"/>
                      <a:pt x="487" y="110"/>
                      <a:pt x="501" y="114"/>
                    </a:cubicBezTo>
                    <a:cubicBezTo>
                      <a:pt x="530" y="123"/>
                      <a:pt x="548" y="145"/>
                      <a:pt x="562" y="170"/>
                    </a:cubicBezTo>
                    <a:cubicBezTo>
                      <a:pt x="589" y="216"/>
                      <a:pt x="606" y="266"/>
                      <a:pt x="619" y="318"/>
                    </a:cubicBezTo>
                    <a:cubicBezTo>
                      <a:pt x="632" y="372"/>
                      <a:pt x="641" y="427"/>
                      <a:pt x="640" y="482"/>
                    </a:cubicBezTo>
                    <a:cubicBezTo>
                      <a:pt x="639" y="503"/>
                      <a:pt x="636" y="524"/>
                      <a:pt x="627" y="543"/>
                    </a:cubicBezTo>
                    <a:cubicBezTo>
                      <a:pt x="615" y="569"/>
                      <a:pt x="592" y="583"/>
                      <a:pt x="565" y="591"/>
                    </a:cubicBezTo>
                    <a:cubicBezTo>
                      <a:pt x="523" y="603"/>
                      <a:pt x="479" y="604"/>
                      <a:pt x="435" y="600"/>
                    </a:cubicBezTo>
                    <a:cubicBezTo>
                      <a:pt x="432" y="599"/>
                      <a:pt x="429" y="599"/>
                      <a:pt x="426" y="599"/>
                    </a:cubicBezTo>
                    <a:cubicBezTo>
                      <a:pt x="419" y="598"/>
                      <a:pt x="417" y="600"/>
                      <a:pt x="416" y="607"/>
                    </a:cubicBezTo>
                    <a:cubicBezTo>
                      <a:pt x="414" y="615"/>
                      <a:pt x="414" y="625"/>
                      <a:pt x="405" y="629"/>
                    </a:cubicBezTo>
                    <a:cubicBezTo>
                      <a:pt x="393" y="635"/>
                      <a:pt x="381" y="638"/>
                      <a:pt x="367" y="636"/>
                    </a:cubicBezTo>
                    <a:cubicBezTo>
                      <a:pt x="362" y="636"/>
                      <a:pt x="360" y="633"/>
                      <a:pt x="360" y="627"/>
                    </a:cubicBezTo>
                    <a:cubicBezTo>
                      <a:pt x="361" y="619"/>
                      <a:pt x="362" y="611"/>
                      <a:pt x="364" y="604"/>
                    </a:cubicBezTo>
                    <a:cubicBezTo>
                      <a:pt x="367" y="595"/>
                      <a:pt x="363" y="593"/>
                      <a:pt x="355" y="593"/>
                    </a:cubicBezTo>
                    <a:cubicBezTo>
                      <a:pt x="331" y="590"/>
                      <a:pt x="306" y="587"/>
                      <a:pt x="281" y="584"/>
                    </a:cubicBezTo>
                    <a:cubicBezTo>
                      <a:pt x="257" y="582"/>
                      <a:pt x="232" y="579"/>
                      <a:pt x="207" y="576"/>
                    </a:cubicBezTo>
                    <a:cubicBezTo>
                      <a:pt x="197" y="575"/>
                      <a:pt x="191" y="578"/>
                      <a:pt x="183" y="583"/>
                    </a:cubicBezTo>
                    <a:cubicBezTo>
                      <a:pt x="130" y="625"/>
                      <a:pt x="47" y="613"/>
                      <a:pt x="7" y="561"/>
                    </a:cubicBezTo>
                    <a:cubicBezTo>
                      <a:pt x="0" y="552"/>
                      <a:pt x="1" y="549"/>
                      <a:pt x="10" y="544"/>
                    </a:cubicBezTo>
                    <a:cubicBezTo>
                      <a:pt x="23" y="536"/>
                      <a:pt x="37" y="530"/>
                      <a:pt x="53" y="531"/>
                    </a:cubicBezTo>
                    <a:cubicBezTo>
                      <a:pt x="57" y="531"/>
                      <a:pt x="63" y="534"/>
                      <a:pt x="66" y="538"/>
                    </a:cubicBezTo>
                    <a:cubicBezTo>
                      <a:pt x="80" y="558"/>
                      <a:pt x="100" y="570"/>
                      <a:pt x="122" y="579"/>
                    </a:cubicBezTo>
                    <a:cubicBezTo>
                      <a:pt x="129" y="582"/>
                      <a:pt x="134" y="580"/>
                      <a:pt x="141" y="574"/>
                    </a:cubicBezTo>
                    <a:cubicBezTo>
                      <a:pt x="150" y="564"/>
                      <a:pt x="161" y="556"/>
                      <a:pt x="169" y="544"/>
                    </a:cubicBezTo>
                    <a:cubicBezTo>
                      <a:pt x="173" y="538"/>
                      <a:pt x="185" y="535"/>
                      <a:pt x="193" y="535"/>
                    </a:cubicBezTo>
                    <a:cubicBezTo>
                      <a:pt x="224" y="536"/>
                      <a:pt x="254" y="538"/>
                      <a:pt x="285" y="541"/>
                    </a:cubicBezTo>
                    <a:cubicBezTo>
                      <a:pt x="310" y="544"/>
                      <a:pt x="334" y="548"/>
                      <a:pt x="359" y="551"/>
                    </a:cubicBezTo>
                    <a:cubicBezTo>
                      <a:pt x="371" y="552"/>
                      <a:pt x="371" y="552"/>
                      <a:pt x="372" y="540"/>
                    </a:cubicBezTo>
                    <a:cubicBezTo>
                      <a:pt x="373" y="512"/>
                      <a:pt x="377" y="484"/>
                      <a:pt x="376" y="456"/>
                    </a:cubicBezTo>
                    <a:cubicBezTo>
                      <a:pt x="374" y="411"/>
                      <a:pt x="372" y="365"/>
                      <a:pt x="365" y="320"/>
                    </a:cubicBezTo>
                    <a:cubicBezTo>
                      <a:pt x="357" y="267"/>
                      <a:pt x="343" y="215"/>
                      <a:pt x="323" y="165"/>
                    </a:cubicBezTo>
                    <a:cubicBezTo>
                      <a:pt x="304" y="118"/>
                      <a:pt x="283" y="72"/>
                      <a:pt x="263" y="25"/>
                    </a:cubicBezTo>
                    <a:cubicBezTo>
                      <a:pt x="260" y="19"/>
                      <a:pt x="262" y="14"/>
                      <a:pt x="266" y="12"/>
                    </a:cubicBezTo>
                    <a:cubicBezTo>
                      <a:pt x="278" y="8"/>
                      <a:pt x="290" y="4"/>
                      <a:pt x="302" y="1"/>
                    </a:cubicBezTo>
                    <a:cubicBezTo>
                      <a:pt x="306" y="0"/>
                      <a:pt x="314" y="5"/>
                      <a:pt x="315" y="9"/>
                    </a:cubicBezTo>
                    <a:cubicBezTo>
                      <a:pt x="335" y="51"/>
                      <a:pt x="355" y="93"/>
                      <a:pt x="372" y="136"/>
                    </a:cubicBezTo>
                    <a:cubicBezTo>
                      <a:pt x="384" y="166"/>
                      <a:pt x="394" y="197"/>
                      <a:pt x="402" y="228"/>
                    </a:cubicBezTo>
                    <a:cubicBezTo>
                      <a:pt x="411" y="263"/>
                      <a:pt x="418" y="299"/>
                      <a:pt x="422" y="335"/>
                    </a:cubicBezTo>
                    <a:cubicBezTo>
                      <a:pt x="427" y="375"/>
                      <a:pt x="429" y="416"/>
                      <a:pt x="429" y="456"/>
                    </a:cubicBezTo>
                    <a:cubicBezTo>
                      <a:pt x="430" y="487"/>
                      <a:pt x="425" y="519"/>
                      <a:pt x="423" y="550"/>
                    </a:cubicBezTo>
                    <a:cubicBezTo>
                      <a:pt x="423" y="552"/>
                      <a:pt x="423" y="553"/>
                      <a:pt x="423" y="557"/>
                    </a:cubicBezTo>
                    <a:close/>
                  </a:path>
                </a:pathLst>
              </a:custGeom>
              <a:grpFill/>
              <a:ln w="9525">
                <a:noFill/>
                <a:round/>
                <a:headEnd/>
                <a:tailEnd/>
              </a:ln>
            </p:spPr>
            <p:txBody>
              <a:bodyPr vert="horz" wrap="square" lIns="121882" tIns="60941" rIns="121882" bIns="60941" numCol="1" anchor="t" anchorCtr="0" compatLnSpc="1">
                <a:prstTxWarp prst="textNoShape">
                  <a:avLst/>
                </a:prstTxWarp>
              </a:bodyPr>
              <a:lstStyle/>
              <a:p>
                <a:endParaRPr lang="zh-CN" altLang="en-US" sz="2399" dirty="0">
                  <a:latin typeface="微软雅黑" panose="020B0503020204020204" pitchFamily="34" charset="-122"/>
                  <a:ea typeface="微软雅黑" panose="020B0503020204020204" pitchFamily="34" charset="-122"/>
                </a:endParaRPr>
              </a:p>
            </p:txBody>
          </p:sp>
          <p:sp>
            <p:nvSpPr>
              <p:cNvPr id="38" name="chenying0907 19"/>
              <p:cNvSpPr>
                <a:spLocks/>
              </p:cNvSpPr>
              <p:nvPr/>
            </p:nvSpPr>
            <p:spPr bwMode="auto">
              <a:xfrm>
                <a:off x="6670676" y="2278063"/>
                <a:ext cx="1325563" cy="1062038"/>
              </a:xfrm>
              <a:custGeom>
                <a:avLst/>
                <a:gdLst>
                  <a:gd name="T0" fmla="*/ 473 w 616"/>
                  <a:gd name="T1" fmla="*/ 492 h 494"/>
                  <a:gd name="T2" fmla="*/ 370 w 616"/>
                  <a:gd name="T3" fmla="*/ 480 h 494"/>
                  <a:gd name="T4" fmla="*/ 196 w 616"/>
                  <a:gd name="T5" fmla="*/ 361 h 494"/>
                  <a:gd name="T6" fmla="*/ 83 w 616"/>
                  <a:gd name="T7" fmla="*/ 179 h 494"/>
                  <a:gd name="T8" fmla="*/ 7 w 616"/>
                  <a:gd name="T9" fmla="*/ 32 h 494"/>
                  <a:gd name="T10" fmla="*/ 14 w 616"/>
                  <a:gd name="T11" fmla="*/ 11 h 494"/>
                  <a:gd name="T12" fmla="*/ 19 w 616"/>
                  <a:gd name="T13" fmla="*/ 9 h 494"/>
                  <a:gd name="T14" fmla="*/ 64 w 616"/>
                  <a:gd name="T15" fmla="*/ 24 h 494"/>
                  <a:gd name="T16" fmla="*/ 122 w 616"/>
                  <a:gd name="T17" fmla="*/ 133 h 494"/>
                  <a:gd name="T18" fmla="*/ 199 w 616"/>
                  <a:gd name="T19" fmla="*/ 276 h 494"/>
                  <a:gd name="T20" fmla="*/ 296 w 616"/>
                  <a:gd name="T21" fmla="*/ 394 h 494"/>
                  <a:gd name="T22" fmla="*/ 405 w 616"/>
                  <a:gd name="T23" fmla="*/ 455 h 494"/>
                  <a:gd name="T24" fmla="*/ 526 w 616"/>
                  <a:gd name="T25" fmla="*/ 468 h 494"/>
                  <a:gd name="T26" fmla="*/ 595 w 616"/>
                  <a:gd name="T27" fmla="*/ 459 h 494"/>
                  <a:gd name="T28" fmla="*/ 603 w 616"/>
                  <a:gd name="T29" fmla="*/ 458 h 494"/>
                  <a:gd name="T30" fmla="*/ 616 w 616"/>
                  <a:gd name="T31" fmla="*/ 462 h 494"/>
                  <a:gd name="T32" fmla="*/ 608 w 616"/>
                  <a:gd name="T33" fmla="*/ 473 h 494"/>
                  <a:gd name="T34" fmla="*/ 589 w 616"/>
                  <a:gd name="T35" fmla="*/ 480 h 494"/>
                  <a:gd name="T36" fmla="*/ 473 w 616"/>
                  <a:gd name="T37" fmla="*/ 492 h 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16" h="494">
                    <a:moveTo>
                      <a:pt x="473" y="492"/>
                    </a:moveTo>
                    <a:cubicBezTo>
                      <a:pt x="439" y="494"/>
                      <a:pt x="404" y="489"/>
                      <a:pt x="370" y="480"/>
                    </a:cubicBezTo>
                    <a:cubicBezTo>
                      <a:pt x="299" y="460"/>
                      <a:pt x="242" y="418"/>
                      <a:pt x="196" y="361"/>
                    </a:cubicBezTo>
                    <a:cubicBezTo>
                      <a:pt x="150" y="305"/>
                      <a:pt x="116" y="242"/>
                      <a:pt x="83" y="179"/>
                    </a:cubicBezTo>
                    <a:cubicBezTo>
                      <a:pt x="58" y="130"/>
                      <a:pt x="32" y="81"/>
                      <a:pt x="7" y="32"/>
                    </a:cubicBezTo>
                    <a:cubicBezTo>
                      <a:pt x="0" y="20"/>
                      <a:pt x="1" y="16"/>
                      <a:pt x="14" y="11"/>
                    </a:cubicBezTo>
                    <a:cubicBezTo>
                      <a:pt x="16" y="11"/>
                      <a:pt x="17" y="10"/>
                      <a:pt x="19" y="9"/>
                    </a:cubicBezTo>
                    <a:cubicBezTo>
                      <a:pt x="43" y="0"/>
                      <a:pt x="52" y="2"/>
                      <a:pt x="64" y="24"/>
                    </a:cubicBezTo>
                    <a:cubicBezTo>
                      <a:pt x="84" y="60"/>
                      <a:pt x="103" y="97"/>
                      <a:pt x="122" y="133"/>
                    </a:cubicBezTo>
                    <a:cubicBezTo>
                      <a:pt x="147" y="181"/>
                      <a:pt x="173" y="228"/>
                      <a:pt x="199" y="276"/>
                    </a:cubicBezTo>
                    <a:cubicBezTo>
                      <a:pt x="224" y="321"/>
                      <a:pt x="258" y="360"/>
                      <a:pt x="296" y="394"/>
                    </a:cubicBezTo>
                    <a:cubicBezTo>
                      <a:pt x="328" y="422"/>
                      <a:pt x="364" y="442"/>
                      <a:pt x="405" y="455"/>
                    </a:cubicBezTo>
                    <a:cubicBezTo>
                      <a:pt x="445" y="466"/>
                      <a:pt x="485" y="471"/>
                      <a:pt x="526" y="468"/>
                    </a:cubicBezTo>
                    <a:cubicBezTo>
                      <a:pt x="549" y="467"/>
                      <a:pt x="572" y="462"/>
                      <a:pt x="595" y="459"/>
                    </a:cubicBezTo>
                    <a:cubicBezTo>
                      <a:pt x="598" y="458"/>
                      <a:pt x="601" y="458"/>
                      <a:pt x="603" y="458"/>
                    </a:cubicBezTo>
                    <a:cubicBezTo>
                      <a:pt x="608" y="459"/>
                      <a:pt x="612" y="460"/>
                      <a:pt x="616" y="462"/>
                    </a:cubicBezTo>
                    <a:cubicBezTo>
                      <a:pt x="613" y="466"/>
                      <a:pt x="612" y="471"/>
                      <a:pt x="608" y="473"/>
                    </a:cubicBezTo>
                    <a:cubicBezTo>
                      <a:pt x="602" y="476"/>
                      <a:pt x="596" y="479"/>
                      <a:pt x="589" y="480"/>
                    </a:cubicBezTo>
                    <a:cubicBezTo>
                      <a:pt x="551" y="487"/>
                      <a:pt x="513" y="493"/>
                      <a:pt x="473" y="492"/>
                    </a:cubicBezTo>
                    <a:close/>
                  </a:path>
                </a:pathLst>
              </a:custGeom>
              <a:grpFill/>
              <a:ln w="9525">
                <a:noFill/>
                <a:round/>
                <a:headEnd/>
                <a:tailEnd/>
              </a:ln>
            </p:spPr>
            <p:txBody>
              <a:bodyPr vert="horz" wrap="square" lIns="121882" tIns="60941" rIns="121882" bIns="60941" numCol="1" anchor="t" anchorCtr="0" compatLnSpc="1">
                <a:prstTxWarp prst="textNoShape">
                  <a:avLst/>
                </a:prstTxWarp>
              </a:bodyPr>
              <a:lstStyle/>
              <a:p>
                <a:endParaRPr lang="zh-CN" altLang="en-US" sz="2399" dirty="0">
                  <a:latin typeface="微软雅黑" panose="020B0503020204020204" pitchFamily="34" charset="-122"/>
                  <a:ea typeface="微软雅黑" panose="020B0503020204020204" pitchFamily="34" charset="-122"/>
                </a:endParaRPr>
              </a:p>
            </p:txBody>
          </p:sp>
          <p:sp>
            <p:nvSpPr>
              <p:cNvPr id="39" name="chenying0907 127"/>
              <p:cNvSpPr>
                <a:spLocks/>
              </p:cNvSpPr>
              <p:nvPr/>
            </p:nvSpPr>
            <p:spPr bwMode="auto">
              <a:xfrm>
                <a:off x="7675563" y="2573338"/>
                <a:ext cx="515938" cy="258763"/>
              </a:xfrm>
              <a:custGeom>
                <a:avLst/>
                <a:gdLst>
                  <a:gd name="T0" fmla="*/ 198 w 239"/>
                  <a:gd name="T1" fmla="*/ 56 h 121"/>
                  <a:gd name="T2" fmla="*/ 192 w 239"/>
                  <a:gd name="T3" fmla="*/ 80 h 121"/>
                  <a:gd name="T4" fmla="*/ 168 w 239"/>
                  <a:gd name="T5" fmla="*/ 90 h 121"/>
                  <a:gd name="T6" fmla="*/ 137 w 239"/>
                  <a:gd name="T7" fmla="*/ 93 h 121"/>
                  <a:gd name="T8" fmla="*/ 137 w 239"/>
                  <a:gd name="T9" fmla="*/ 108 h 121"/>
                  <a:gd name="T10" fmla="*/ 197 w 239"/>
                  <a:gd name="T11" fmla="*/ 113 h 121"/>
                  <a:gd name="T12" fmla="*/ 235 w 239"/>
                  <a:gd name="T13" fmla="*/ 30 h 121"/>
                  <a:gd name="T14" fmla="*/ 223 w 239"/>
                  <a:gd name="T15" fmla="*/ 23 h 121"/>
                  <a:gd name="T16" fmla="*/ 211 w 239"/>
                  <a:gd name="T17" fmla="*/ 28 h 121"/>
                  <a:gd name="T18" fmla="*/ 137 w 239"/>
                  <a:gd name="T19" fmla="*/ 56 h 121"/>
                  <a:gd name="T20" fmla="*/ 56 w 239"/>
                  <a:gd name="T21" fmla="*/ 38 h 121"/>
                  <a:gd name="T22" fmla="*/ 25 w 239"/>
                  <a:gd name="T23" fmla="*/ 7 h 121"/>
                  <a:gd name="T24" fmla="*/ 6 w 239"/>
                  <a:gd name="T25" fmla="*/ 5 h 121"/>
                  <a:gd name="T26" fmla="*/ 5 w 239"/>
                  <a:gd name="T27" fmla="*/ 20 h 121"/>
                  <a:gd name="T28" fmla="*/ 113 w 239"/>
                  <a:gd name="T29" fmla="*/ 75 h 121"/>
                  <a:gd name="T30" fmla="*/ 151 w 239"/>
                  <a:gd name="T31" fmla="*/ 70 h 121"/>
                  <a:gd name="T32" fmla="*/ 198 w 239"/>
                  <a:gd name="T33" fmla="*/ 56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9" h="121">
                    <a:moveTo>
                      <a:pt x="198" y="56"/>
                    </a:moveTo>
                    <a:cubicBezTo>
                      <a:pt x="196" y="65"/>
                      <a:pt x="194" y="73"/>
                      <a:pt x="192" y="80"/>
                    </a:cubicBezTo>
                    <a:cubicBezTo>
                      <a:pt x="187" y="95"/>
                      <a:pt x="182" y="97"/>
                      <a:pt x="168" y="90"/>
                    </a:cubicBezTo>
                    <a:cubicBezTo>
                      <a:pt x="158" y="84"/>
                      <a:pt x="145" y="86"/>
                      <a:pt x="137" y="93"/>
                    </a:cubicBezTo>
                    <a:cubicBezTo>
                      <a:pt x="132" y="99"/>
                      <a:pt x="131" y="105"/>
                      <a:pt x="137" y="108"/>
                    </a:cubicBezTo>
                    <a:cubicBezTo>
                      <a:pt x="156" y="119"/>
                      <a:pt x="177" y="121"/>
                      <a:pt x="197" y="113"/>
                    </a:cubicBezTo>
                    <a:cubicBezTo>
                      <a:pt x="231" y="100"/>
                      <a:pt x="239" y="54"/>
                      <a:pt x="235" y="30"/>
                    </a:cubicBezTo>
                    <a:cubicBezTo>
                      <a:pt x="234" y="27"/>
                      <a:pt x="227" y="23"/>
                      <a:pt x="223" y="23"/>
                    </a:cubicBezTo>
                    <a:cubicBezTo>
                      <a:pt x="219" y="23"/>
                      <a:pt x="215" y="26"/>
                      <a:pt x="211" y="28"/>
                    </a:cubicBezTo>
                    <a:cubicBezTo>
                      <a:pt x="188" y="41"/>
                      <a:pt x="164" y="51"/>
                      <a:pt x="137" y="56"/>
                    </a:cubicBezTo>
                    <a:cubicBezTo>
                      <a:pt x="107" y="61"/>
                      <a:pt x="80" y="56"/>
                      <a:pt x="56" y="38"/>
                    </a:cubicBezTo>
                    <a:cubicBezTo>
                      <a:pt x="45" y="29"/>
                      <a:pt x="35" y="17"/>
                      <a:pt x="25" y="7"/>
                    </a:cubicBezTo>
                    <a:cubicBezTo>
                      <a:pt x="20" y="2"/>
                      <a:pt x="11" y="0"/>
                      <a:pt x="6" y="5"/>
                    </a:cubicBezTo>
                    <a:cubicBezTo>
                      <a:pt x="0" y="9"/>
                      <a:pt x="0" y="15"/>
                      <a:pt x="5" y="20"/>
                    </a:cubicBezTo>
                    <a:cubicBezTo>
                      <a:pt x="32" y="55"/>
                      <a:pt x="67" y="76"/>
                      <a:pt x="113" y="75"/>
                    </a:cubicBezTo>
                    <a:cubicBezTo>
                      <a:pt x="126" y="75"/>
                      <a:pt x="139" y="73"/>
                      <a:pt x="151" y="70"/>
                    </a:cubicBezTo>
                    <a:cubicBezTo>
                      <a:pt x="166" y="67"/>
                      <a:pt x="181" y="61"/>
                      <a:pt x="198" y="56"/>
                    </a:cubicBezTo>
                    <a:close/>
                  </a:path>
                </a:pathLst>
              </a:custGeom>
              <a:grpFill/>
              <a:ln w="9525">
                <a:noFill/>
                <a:round/>
                <a:headEnd/>
                <a:tailEnd/>
              </a:ln>
            </p:spPr>
            <p:txBody>
              <a:bodyPr vert="horz" wrap="square" lIns="121882" tIns="60941" rIns="121882" bIns="60941" numCol="1" anchor="t" anchorCtr="0" compatLnSpc="1">
                <a:prstTxWarp prst="textNoShape">
                  <a:avLst/>
                </a:prstTxWarp>
              </a:bodyPr>
              <a:lstStyle/>
              <a:p>
                <a:endParaRPr lang="zh-CN" altLang="en-US" sz="2399" dirty="0">
                  <a:latin typeface="微软雅黑" panose="020B0503020204020204" pitchFamily="34" charset="-122"/>
                  <a:ea typeface="微软雅黑" panose="020B0503020204020204" pitchFamily="34" charset="-122"/>
                </a:endParaRPr>
              </a:p>
            </p:txBody>
          </p:sp>
          <p:sp>
            <p:nvSpPr>
              <p:cNvPr id="40" name="chenying0907 130"/>
              <p:cNvSpPr>
                <a:spLocks/>
              </p:cNvSpPr>
              <p:nvPr/>
            </p:nvSpPr>
            <p:spPr bwMode="auto">
              <a:xfrm>
                <a:off x="7648576" y="2216151"/>
                <a:ext cx="87313" cy="88900"/>
              </a:xfrm>
              <a:custGeom>
                <a:avLst/>
                <a:gdLst>
                  <a:gd name="T0" fmla="*/ 0 w 41"/>
                  <a:gd name="T1" fmla="*/ 19 h 41"/>
                  <a:gd name="T2" fmla="*/ 19 w 41"/>
                  <a:gd name="T3" fmla="*/ 40 h 41"/>
                  <a:gd name="T4" fmla="*/ 40 w 41"/>
                  <a:gd name="T5" fmla="*/ 21 h 41"/>
                  <a:gd name="T6" fmla="*/ 22 w 41"/>
                  <a:gd name="T7" fmla="*/ 1 h 41"/>
                  <a:gd name="T8" fmla="*/ 0 w 41"/>
                  <a:gd name="T9" fmla="*/ 19 h 41"/>
                </a:gdLst>
                <a:ahLst/>
                <a:cxnLst>
                  <a:cxn ang="0">
                    <a:pos x="T0" y="T1"/>
                  </a:cxn>
                  <a:cxn ang="0">
                    <a:pos x="T2" y="T3"/>
                  </a:cxn>
                  <a:cxn ang="0">
                    <a:pos x="T4" y="T5"/>
                  </a:cxn>
                  <a:cxn ang="0">
                    <a:pos x="T6" y="T7"/>
                  </a:cxn>
                  <a:cxn ang="0">
                    <a:pos x="T8" y="T9"/>
                  </a:cxn>
                </a:cxnLst>
                <a:rect l="0" t="0" r="r" b="b"/>
                <a:pathLst>
                  <a:path w="41" h="41">
                    <a:moveTo>
                      <a:pt x="0" y="19"/>
                    </a:moveTo>
                    <a:cubicBezTo>
                      <a:pt x="0" y="30"/>
                      <a:pt x="9" y="40"/>
                      <a:pt x="19" y="40"/>
                    </a:cubicBezTo>
                    <a:cubicBezTo>
                      <a:pt x="29" y="41"/>
                      <a:pt x="39" y="32"/>
                      <a:pt x="40" y="21"/>
                    </a:cubicBezTo>
                    <a:cubicBezTo>
                      <a:pt x="41" y="11"/>
                      <a:pt x="32" y="2"/>
                      <a:pt x="22" y="1"/>
                    </a:cubicBezTo>
                    <a:cubicBezTo>
                      <a:pt x="11" y="0"/>
                      <a:pt x="1" y="8"/>
                      <a:pt x="0" y="19"/>
                    </a:cubicBezTo>
                    <a:close/>
                  </a:path>
                </a:pathLst>
              </a:custGeom>
              <a:grpFill/>
              <a:ln w="9525">
                <a:noFill/>
                <a:round/>
                <a:headEnd/>
                <a:tailEnd/>
              </a:ln>
            </p:spPr>
            <p:txBody>
              <a:bodyPr vert="horz" wrap="square" lIns="121882" tIns="60941" rIns="121882" bIns="60941" numCol="1" anchor="t" anchorCtr="0" compatLnSpc="1">
                <a:prstTxWarp prst="textNoShape">
                  <a:avLst/>
                </a:prstTxWarp>
              </a:bodyPr>
              <a:lstStyle/>
              <a:p>
                <a:endParaRPr lang="zh-CN" altLang="en-US" sz="2399" dirty="0">
                  <a:latin typeface="微软雅黑" panose="020B0503020204020204" pitchFamily="34" charset="-122"/>
                  <a:ea typeface="微软雅黑" panose="020B0503020204020204" pitchFamily="34" charset="-122"/>
                </a:endParaRPr>
              </a:p>
            </p:txBody>
          </p:sp>
          <p:sp>
            <p:nvSpPr>
              <p:cNvPr id="41" name="Oval 132"/>
              <p:cNvSpPr>
                <a:spLocks noChangeArrowheads="1"/>
              </p:cNvSpPr>
              <p:nvPr/>
            </p:nvSpPr>
            <p:spPr bwMode="auto">
              <a:xfrm>
                <a:off x="8180388" y="2222501"/>
                <a:ext cx="93663" cy="95250"/>
              </a:xfrm>
              <a:prstGeom prst="ellipse">
                <a:avLst/>
              </a:prstGeom>
              <a:grpFill/>
              <a:ln w="9525">
                <a:noFill/>
                <a:round/>
                <a:headEnd/>
                <a:tailEnd/>
              </a:ln>
            </p:spPr>
            <p:txBody>
              <a:bodyPr vert="horz" wrap="square" lIns="121882" tIns="60941" rIns="121882" bIns="60941" numCol="1" anchor="t" anchorCtr="0" compatLnSpc="1">
                <a:prstTxWarp prst="textNoShape">
                  <a:avLst/>
                </a:prstTxWarp>
              </a:bodyPr>
              <a:lstStyle/>
              <a:p>
                <a:endParaRPr lang="zh-CN" altLang="en-US" sz="2399" dirty="0">
                  <a:latin typeface="微软雅黑" panose="020B0503020204020204" pitchFamily="34" charset="-122"/>
                  <a:ea typeface="微软雅黑" panose="020B0503020204020204" pitchFamily="34" charset="-122"/>
                </a:endParaRPr>
              </a:p>
            </p:txBody>
          </p:sp>
          <p:sp>
            <p:nvSpPr>
              <p:cNvPr id="42" name="chenying0907 181"/>
              <p:cNvSpPr>
                <a:spLocks/>
              </p:cNvSpPr>
              <p:nvPr/>
            </p:nvSpPr>
            <p:spPr bwMode="auto">
              <a:xfrm>
                <a:off x="7675563" y="2573338"/>
                <a:ext cx="515938" cy="258763"/>
              </a:xfrm>
              <a:custGeom>
                <a:avLst/>
                <a:gdLst>
                  <a:gd name="T0" fmla="*/ 198 w 239"/>
                  <a:gd name="T1" fmla="*/ 56 h 121"/>
                  <a:gd name="T2" fmla="*/ 151 w 239"/>
                  <a:gd name="T3" fmla="*/ 70 h 121"/>
                  <a:gd name="T4" fmla="*/ 113 w 239"/>
                  <a:gd name="T5" fmla="*/ 75 h 121"/>
                  <a:gd name="T6" fmla="*/ 5 w 239"/>
                  <a:gd name="T7" fmla="*/ 20 h 121"/>
                  <a:gd name="T8" fmla="*/ 6 w 239"/>
                  <a:gd name="T9" fmla="*/ 5 h 121"/>
                  <a:gd name="T10" fmla="*/ 25 w 239"/>
                  <a:gd name="T11" fmla="*/ 7 h 121"/>
                  <a:gd name="T12" fmla="*/ 56 w 239"/>
                  <a:gd name="T13" fmla="*/ 38 h 121"/>
                  <a:gd name="T14" fmla="*/ 137 w 239"/>
                  <a:gd name="T15" fmla="*/ 56 h 121"/>
                  <a:gd name="T16" fmla="*/ 211 w 239"/>
                  <a:gd name="T17" fmla="*/ 28 h 121"/>
                  <a:gd name="T18" fmla="*/ 223 w 239"/>
                  <a:gd name="T19" fmla="*/ 23 h 121"/>
                  <a:gd name="T20" fmla="*/ 235 w 239"/>
                  <a:gd name="T21" fmla="*/ 30 h 121"/>
                  <a:gd name="T22" fmla="*/ 197 w 239"/>
                  <a:gd name="T23" fmla="*/ 113 h 121"/>
                  <a:gd name="T24" fmla="*/ 137 w 239"/>
                  <a:gd name="T25" fmla="*/ 108 h 121"/>
                  <a:gd name="T26" fmla="*/ 137 w 239"/>
                  <a:gd name="T27" fmla="*/ 93 h 121"/>
                  <a:gd name="T28" fmla="*/ 168 w 239"/>
                  <a:gd name="T29" fmla="*/ 90 h 121"/>
                  <a:gd name="T30" fmla="*/ 192 w 239"/>
                  <a:gd name="T31" fmla="*/ 80 h 121"/>
                  <a:gd name="T32" fmla="*/ 198 w 239"/>
                  <a:gd name="T33" fmla="*/ 56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9" h="121">
                    <a:moveTo>
                      <a:pt x="198" y="56"/>
                    </a:moveTo>
                    <a:cubicBezTo>
                      <a:pt x="181" y="61"/>
                      <a:pt x="166" y="67"/>
                      <a:pt x="151" y="70"/>
                    </a:cubicBezTo>
                    <a:cubicBezTo>
                      <a:pt x="139" y="73"/>
                      <a:pt x="126" y="75"/>
                      <a:pt x="113" y="75"/>
                    </a:cubicBezTo>
                    <a:cubicBezTo>
                      <a:pt x="67" y="76"/>
                      <a:pt x="32" y="55"/>
                      <a:pt x="5" y="20"/>
                    </a:cubicBezTo>
                    <a:cubicBezTo>
                      <a:pt x="0" y="15"/>
                      <a:pt x="0" y="9"/>
                      <a:pt x="6" y="5"/>
                    </a:cubicBezTo>
                    <a:cubicBezTo>
                      <a:pt x="11" y="0"/>
                      <a:pt x="20" y="2"/>
                      <a:pt x="25" y="7"/>
                    </a:cubicBezTo>
                    <a:cubicBezTo>
                      <a:pt x="35" y="17"/>
                      <a:pt x="45" y="29"/>
                      <a:pt x="56" y="38"/>
                    </a:cubicBezTo>
                    <a:cubicBezTo>
                      <a:pt x="80" y="56"/>
                      <a:pt x="107" y="61"/>
                      <a:pt x="137" y="56"/>
                    </a:cubicBezTo>
                    <a:cubicBezTo>
                      <a:pt x="164" y="51"/>
                      <a:pt x="188" y="41"/>
                      <a:pt x="211" y="28"/>
                    </a:cubicBezTo>
                    <a:cubicBezTo>
                      <a:pt x="215" y="26"/>
                      <a:pt x="219" y="23"/>
                      <a:pt x="223" y="23"/>
                    </a:cubicBezTo>
                    <a:cubicBezTo>
                      <a:pt x="227" y="23"/>
                      <a:pt x="234" y="27"/>
                      <a:pt x="235" y="30"/>
                    </a:cubicBezTo>
                    <a:cubicBezTo>
                      <a:pt x="239" y="54"/>
                      <a:pt x="231" y="100"/>
                      <a:pt x="197" y="113"/>
                    </a:cubicBezTo>
                    <a:cubicBezTo>
                      <a:pt x="177" y="121"/>
                      <a:pt x="156" y="119"/>
                      <a:pt x="137" y="108"/>
                    </a:cubicBezTo>
                    <a:cubicBezTo>
                      <a:pt x="131" y="105"/>
                      <a:pt x="132" y="99"/>
                      <a:pt x="137" y="93"/>
                    </a:cubicBezTo>
                    <a:cubicBezTo>
                      <a:pt x="145" y="86"/>
                      <a:pt x="158" y="84"/>
                      <a:pt x="168" y="90"/>
                    </a:cubicBezTo>
                    <a:cubicBezTo>
                      <a:pt x="182" y="97"/>
                      <a:pt x="187" y="95"/>
                      <a:pt x="192" y="80"/>
                    </a:cubicBezTo>
                    <a:cubicBezTo>
                      <a:pt x="194" y="73"/>
                      <a:pt x="196" y="65"/>
                      <a:pt x="198" y="56"/>
                    </a:cubicBezTo>
                    <a:close/>
                  </a:path>
                </a:pathLst>
              </a:custGeom>
              <a:grpFill/>
              <a:ln w="9525">
                <a:noFill/>
                <a:round/>
                <a:headEnd/>
                <a:tailEnd/>
              </a:ln>
            </p:spPr>
            <p:txBody>
              <a:bodyPr vert="horz" wrap="square" lIns="121882" tIns="60941" rIns="121882" bIns="60941" numCol="1" anchor="t" anchorCtr="0" compatLnSpc="1">
                <a:prstTxWarp prst="textNoShape">
                  <a:avLst/>
                </a:prstTxWarp>
              </a:bodyPr>
              <a:lstStyle/>
              <a:p>
                <a:endParaRPr lang="zh-CN" altLang="en-US" sz="2399" dirty="0">
                  <a:latin typeface="微软雅黑" panose="020B0503020204020204" pitchFamily="34" charset="-122"/>
                  <a:ea typeface="微软雅黑" panose="020B0503020204020204" pitchFamily="34" charset="-122"/>
                </a:endParaRPr>
              </a:p>
            </p:txBody>
          </p:sp>
          <p:sp>
            <p:nvSpPr>
              <p:cNvPr id="43" name="chenying0907 182"/>
              <p:cNvSpPr>
                <a:spLocks/>
              </p:cNvSpPr>
              <p:nvPr/>
            </p:nvSpPr>
            <p:spPr bwMode="auto">
              <a:xfrm>
                <a:off x="7648576" y="2216151"/>
                <a:ext cx="87313" cy="88900"/>
              </a:xfrm>
              <a:custGeom>
                <a:avLst/>
                <a:gdLst>
                  <a:gd name="T0" fmla="*/ 0 w 41"/>
                  <a:gd name="T1" fmla="*/ 19 h 41"/>
                  <a:gd name="T2" fmla="*/ 22 w 41"/>
                  <a:gd name="T3" fmla="*/ 1 h 41"/>
                  <a:gd name="T4" fmla="*/ 40 w 41"/>
                  <a:gd name="T5" fmla="*/ 21 h 41"/>
                  <a:gd name="T6" fmla="*/ 19 w 41"/>
                  <a:gd name="T7" fmla="*/ 40 h 41"/>
                  <a:gd name="T8" fmla="*/ 0 w 41"/>
                  <a:gd name="T9" fmla="*/ 19 h 41"/>
                </a:gdLst>
                <a:ahLst/>
                <a:cxnLst>
                  <a:cxn ang="0">
                    <a:pos x="T0" y="T1"/>
                  </a:cxn>
                  <a:cxn ang="0">
                    <a:pos x="T2" y="T3"/>
                  </a:cxn>
                  <a:cxn ang="0">
                    <a:pos x="T4" y="T5"/>
                  </a:cxn>
                  <a:cxn ang="0">
                    <a:pos x="T6" y="T7"/>
                  </a:cxn>
                  <a:cxn ang="0">
                    <a:pos x="T8" y="T9"/>
                  </a:cxn>
                </a:cxnLst>
                <a:rect l="0" t="0" r="r" b="b"/>
                <a:pathLst>
                  <a:path w="41" h="41">
                    <a:moveTo>
                      <a:pt x="0" y="19"/>
                    </a:moveTo>
                    <a:cubicBezTo>
                      <a:pt x="1" y="8"/>
                      <a:pt x="11" y="0"/>
                      <a:pt x="22" y="1"/>
                    </a:cubicBezTo>
                    <a:cubicBezTo>
                      <a:pt x="32" y="2"/>
                      <a:pt x="41" y="11"/>
                      <a:pt x="40" y="21"/>
                    </a:cubicBezTo>
                    <a:cubicBezTo>
                      <a:pt x="39" y="32"/>
                      <a:pt x="29" y="41"/>
                      <a:pt x="19" y="40"/>
                    </a:cubicBezTo>
                    <a:cubicBezTo>
                      <a:pt x="9" y="40"/>
                      <a:pt x="0" y="30"/>
                      <a:pt x="0" y="19"/>
                    </a:cubicBezTo>
                    <a:close/>
                  </a:path>
                </a:pathLst>
              </a:custGeom>
              <a:grpFill/>
              <a:ln w="9525">
                <a:noFill/>
                <a:round/>
                <a:headEnd/>
                <a:tailEnd/>
              </a:ln>
            </p:spPr>
            <p:txBody>
              <a:bodyPr vert="horz" wrap="square" lIns="121882" tIns="60941" rIns="121882" bIns="60941" numCol="1" anchor="t" anchorCtr="0" compatLnSpc="1">
                <a:prstTxWarp prst="textNoShape">
                  <a:avLst/>
                </a:prstTxWarp>
              </a:bodyPr>
              <a:lstStyle/>
              <a:p>
                <a:endParaRPr lang="zh-CN" altLang="en-US" sz="2399" dirty="0">
                  <a:latin typeface="微软雅黑" panose="020B0503020204020204" pitchFamily="34" charset="-122"/>
                  <a:ea typeface="微软雅黑" panose="020B0503020204020204" pitchFamily="34" charset="-122"/>
                </a:endParaRPr>
              </a:p>
            </p:txBody>
          </p:sp>
          <p:sp>
            <p:nvSpPr>
              <p:cNvPr id="44" name="Oval 183"/>
              <p:cNvSpPr>
                <a:spLocks noChangeArrowheads="1"/>
              </p:cNvSpPr>
              <p:nvPr/>
            </p:nvSpPr>
            <p:spPr bwMode="auto">
              <a:xfrm>
                <a:off x="8180388" y="2222501"/>
                <a:ext cx="93663" cy="95250"/>
              </a:xfrm>
              <a:prstGeom prst="ellipse">
                <a:avLst/>
              </a:prstGeom>
              <a:grpFill/>
              <a:ln w="9525">
                <a:noFill/>
                <a:round/>
                <a:headEnd/>
                <a:tailEnd/>
              </a:ln>
            </p:spPr>
            <p:txBody>
              <a:bodyPr vert="horz" wrap="square" lIns="121882" tIns="60941" rIns="121882" bIns="60941" numCol="1" anchor="t" anchorCtr="0" compatLnSpc="1">
                <a:prstTxWarp prst="textNoShape">
                  <a:avLst/>
                </a:prstTxWarp>
              </a:bodyPr>
              <a:lstStyle/>
              <a:p>
                <a:endParaRPr lang="zh-CN" altLang="en-US" sz="2399" dirty="0">
                  <a:latin typeface="微软雅黑" panose="020B0503020204020204" pitchFamily="34" charset="-122"/>
                  <a:ea typeface="微软雅黑" panose="020B0503020204020204" pitchFamily="34" charset="-122"/>
                </a:endParaRPr>
              </a:p>
            </p:txBody>
          </p:sp>
        </p:grpSp>
        <p:sp>
          <p:nvSpPr>
            <p:cNvPr id="33" name="chenying0907 57"/>
            <p:cNvSpPr>
              <a:spLocks/>
            </p:cNvSpPr>
            <p:nvPr/>
          </p:nvSpPr>
          <p:spPr bwMode="auto">
            <a:xfrm>
              <a:off x="6750019" y="2121897"/>
              <a:ext cx="402347" cy="323589"/>
            </a:xfrm>
            <a:custGeom>
              <a:avLst/>
              <a:gdLst>
                <a:gd name="T0" fmla="*/ 10 w 173"/>
                <a:gd name="T1" fmla="*/ 0 h 140"/>
                <a:gd name="T2" fmla="*/ 1 w 173"/>
                <a:gd name="T3" fmla="*/ 42 h 140"/>
                <a:gd name="T4" fmla="*/ 4 w 173"/>
                <a:gd name="T5" fmla="*/ 48 h 140"/>
                <a:gd name="T6" fmla="*/ 32 w 173"/>
                <a:gd name="T7" fmla="*/ 67 h 140"/>
                <a:gd name="T8" fmla="*/ 142 w 173"/>
                <a:gd name="T9" fmla="*/ 138 h 140"/>
                <a:gd name="T10" fmla="*/ 153 w 173"/>
                <a:gd name="T11" fmla="*/ 138 h 140"/>
                <a:gd name="T12" fmla="*/ 159 w 173"/>
                <a:gd name="T13" fmla="*/ 95 h 140"/>
                <a:gd name="T14" fmla="*/ 150 w 173"/>
                <a:gd name="T15" fmla="*/ 88 h 140"/>
                <a:gd name="T16" fmla="*/ 61 w 173"/>
                <a:gd name="T17" fmla="*/ 32 h 140"/>
                <a:gd name="T18" fmla="*/ 10 w 173"/>
                <a:gd name="T19" fmla="*/ 0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3" h="140">
                  <a:moveTo>
                    <a:pt x="10" y="0"/>
                  </a:moveTo>
                  <a:cubicBezTo>
                    <a:pt x="13" y="16"/>
                    <a:pt x="11" y="30"/>
                    <a:pt x="1" y="42"/>
                  </a:cubicBezTo>
                  <a:cubicBezTo>
                    <a:pt x="0" y="43"/>
                    <a:pt x="2" y="47"/>
                    <a:pt x="4" y="48"/>
                  </a:cubicBezTo>
                  <a:cubicBezTo>
                    <a:pt x="13" y="55"/>
                    <a:pt x="23" y="61"/>
                    <a:pt x="32" y="67"/>
                  </a:cubicBezTo>
                  <a:cubicBezTo>
                    <a:pt x="69" y="91"/>
                    <a:pt x="105" y="114"/>
                    <a:pt x="142" y="138"/>
                  </a:cubicBezTo>
                  <a:cubicBezTo>
                    <a:pt x="145" y="139"/>
                    <a:pt x="150" y="140"/>
                    <a:pt x="153" y="138"/>
                  </a:cubicBezTo>
                  <a:cubicBezTo>
                    <a:pt x="170" y="130"/>
                    <a:pt x="173" y="108"/>
                    <a:pt x="159" y="95"/>
                  </a:cubicBezTo>
                  <a:cubicBezTo>
                    <a:pt x="156" y="92"/>
                    <a:pt x="153" y="90"/>
                    <a:pt x="150" y="88"/>
                  </a:cubicBezTo>
                  <a:cubicBezTo>
                    <a:pt x="120" y="69"/>
                    <a:pt x="91" y="51"/>
                    <a:pt x="61" y="32"/>
                  </a:cubicBezTo>
                  <a:cubicBezTo>
                    <a:pt x="45" y="22"/>
                    <a:pt x="28" y="11"/>
                    <a:pt x="10" y="0"/>
                  </a:cubicBezTo>
                  <a:close/>
                </a:path>
              </a:pathLst>
            </a:custGeom>
            <a:grpFill/>
            <a:ln>
              <a:noFill/>
            </a:ln>
          </p:spPr>
          <p:txBody>
            <a:bodyPr vert="horz" wrap="square" lIns="121882" tIns="60941" rIns="121882" bIns="60941" numCol="1" anchor="t" anchorCtr="0" compatLnSpc="1">
              <a:prstTxWarp prst="textNoShape">
                <a:avLst/>
              </a:prstTxWarp>
            </a:bodyPr>
            <a:lstStyle/>
            <a:p>
              <a:endParaRPr lang="zh-CN" altLang="en-US" sz="2399" dirty="0">
                <a:latin typeface="微软雅黑" panose="020B0503020204020204" pitchFamily="34" charset="-122"/>
                <a:ea typeface="微软雅黑" panose="020B0503020204020204" pitchFamily="34" charset="-122"/>
              </a:endParaRPr>
            </a:p>
          </p:txBody>
        </p:sp>
      </p:grpSp>
      <p:sp>
        <p:nvSpPr>
          <p:cNvPr id="45" name="PA_自由: 形状 201"/>
          <p:cNvSpPr/>
          <p:nvPr>
            <p:custDataLst>
              <p:tags r:id="rId2"/>
            </p:custDataLst>
          </p:nvPr>
        </p:nvSpPr>
        <p:spPr>
          <a:xfrm>
            <a:off x="791786" y="5356987"/>
            <a:ext cx="3433020" cy="670560"/>
          </a:xfrm>
          <a:custGeom>
            <a:avLst/>
            <a:gdLst>
              <a:gd name="connsiteX0" fmla="*/ 111760 w 3434080"/>
              <a:gd name="connsiteY0" fmla="*/ 355600 h 670560"/>
              <a:gd name="connsiteX1" fmla="*/ 162560 w 3434080"/>
              <a:gd name="connsiteY1" fmla="*/ 375920 h 670560"/>
              <a:gd name="connsiteX2" fmla="*/ 508000 w 3434080"/>
              <a:gd name="connsiteY2" fmla="*/ 355600 h 670560"/>
              <a:gd name="connsiteX3" fmla="*/ 589280 w 3434080"/>
              <a:gd name="connsiteY3" fmla="*/ 314960 h 670560"/>
              <a:gd name="connsiteX4" fmla="*/ 629920 w 3434080"/>
              <a:gd name="connsiteY4" fmla="*/ 304800 h 670560"/>
              <a:gd name="connsiteX5" fmla="*/ 660400 w 3434080"/>
              <a:gd name="connsiteY5" fmla="*/ 294640 h 670560"/>
              <a:gd name="connsiteX6" fmla="*/ 751840 w 3434080"/>
              <a:gd name="connsiteY6" fmla="*/ 274320 h 670560"/>
              <a:gd name="connsiteX7" fmla="*/ 863600 w 3434080"/>
              <a:gd name="connsiteY7" fmla="*/ 243840 h 670560"/>
              <a:gd name="connsiteX8" fmla="*/ 894080 w 3434080"/>
              <a:gd name="connsiteY8" fmla="*/ 223520 h 670560"/>
              <a:gd name="connsiteX9" fmla="*/ 955040 w 3434080"/>
              <a:gd name="connsiteY9" fmla="*/ 213360 h 670560"/>
              <a:gd name="connsiteX10" fmla="*/ 995680 w 3434080"/>
              <a:gd name="connsiteY10" fmla="*/ 203200 h 670560"/>
              <a:gd name="connsiteX11" fmla="*/ 1026160 w 3434080"/>
              <a:gd name="connsiteY11" fmla="*/ 172720 h 670560"/>
              <a:gd name="connsiteX12" fmla="*/ 1056640 w 3434080"/>
              <a:gd name="connsiteY12" fmla="*/ 162560 h 670560"/>
              <a:gd name="connsiteX13" fmla="*/ 1107440 w 3434080"/>
              <a:gd name="connsiteY13" fmla="*/ 142240 h 670560"/>
              <a:gd name="connsiteX14" fmla="*/ 1178560 w 3434080"/>
              <a:gd name="connsiteY14" fmla="*/ 152400 h 670560"/>
              <a:gd name="connsiteX15" fmla="*/ 1229360 w 3434080"/>
              <a:gd name="connsiteY15" fmla="*/ 162560 h 670560"/>
              <a:gd name="connsiteX16" fmla="*/ 1391920 w 3434080"/>
              <a:gd name="connsiteY16" fmla="*/ 152400 h 670560"/>
              <a:gd name="connsiteX17" fmla="*/ 1503680 w 3434080"/>
              <a:gd name="connsiteY17" fmla="*/ 132080 h 670560"/>
              <a:gd name="connsiteX18" fmla="*/ 1595120 w 3434080"/>
              <a:gd name="connsiteY18" fmla="*/ 101600 h 670560"/>
              <a:gd name="connsiteX19" fmla="*/ 1625600 w 3434080"/>
              <a:gd name="connsiteY19" fmla="*/ 91440 h 670560"/>
              <a:gd name="connsiteX20" fmla="*/ 1838960 w 3434080"/>
              <a:gd name="connsiteY20" fmla="*/ 81280 h 670560"/>
              <a:gd name="connsiteX21" fmla="*/ 1950720 w 3434080"/>
              <a:gd name="connsiteY21" fmla="*/ 71120 h 670560"/>
              <a:gd name="connsiteX22" fmla="*/ 2062480 w 3434080"/>
              <a:gd name="connsiteY22" fmla="*/ 50800 h 670560"/>
              <a:gd name="connsiteX23" fmla="*/ 2113280 w 3434080"/>
              <a:gd name="connsiteY23" fmla="*/ 40640 h 670560"/>
              <a:gd name="connsiteX24" fmla="*/ 2194560 w 3434080"/>
              <a:gd name="connsiteY24" fmla="*/ 30480 h 670560"/>
              <a:gd name="connsiteX25" fmla="*/ 2225040 w 3434080"/>
              <a:gd name="connsiteY25" fmla="*/ 20320 h 670560"/>
              <a:gd name="connsiteX26" fmla="*/ 2346960 w 3434080"/>
              <a:gd name="connsiteY26" fmla="*/ 0 h 670560"/>
              <a:gd name="connsiteX27" fmla="*/ 2458720 w 3434080"/>
              <a:gd name="connsiteY27" fmla="*/ 20320 h 670560"/>
              <a:gd name="connsiteX28" fmla="*/ 2519680 w 3434080"/>
              <a:gd name="connsiteY28" fmla="*/ 50800 h 670560"/>
              <a:gd name="connsiteX29" fmla="*/ 2651760 w 3434080"/>
              <a:gd name="connsiteY29" fmla="*/ 60960 h 670560"/>
              <a:gd name="connsiteX30" fmla="*/ 3261360 w 3434080"/>
              <a:gd name="connsiteY30" fmla="*/ 71120 h 670560"/>
              <a:gd name="connsiteX31" fmla="*/ 3291840 w 3434080"/>
              <a:gd name="connsiteY31" fmla="*/ 91440 h 670560"/>
              <a:gd name="connsiteX32" fmla="*/ 3383280 w 3434080"/>
              <a:gd name="connsiteY32" fmla="*/ 101600 h 670560"/>
              <a:gd name="connsiteX33" fmla="*/ 3434080 w 3434080"/>
              <a:gd name="connsiteY33" fmla="*/ 193040 h 670560"/>
              <a:gd name="connsiteX34" fmla="*/ 3200400 w 3434080"/>
              <a:gd name="connsiteY34" fmla="*/ 213360 h 670560"/>
              <a:gd name="connsiteX35" fmla="*/ 3048000 w 3434080"/>
              <a:gd name="connsiteY35" fmla="*/ 223520 h 670560"/>
              <a:gd name="connsiteX36" fmla="*/ 2844800 w 3434080"/>
              <a:gd name="connsiteY36" fmla="*/ 233680 h 670560"/>
              <a:gd name="connsiteX37" fmla="*/ 2743200 w 3434080"/>
              <a:gd name="connsiteY37" fmla="*/ 254000 h 670560"/>
              <a:gd name="connsiteX38" fmla="*/ 2661920 w 3434080"/>
              <a:gd name="connsiteY38" fmla="*/ 264160 h 670560"/>
              <a:gd name="connsiteX39" fmla="*/ 2519680 w 3434080"/>
              <a:gd name="connsiteY39" fmla="*/ 294640 h 670560"/>
              <a:gd name="connsiteX40" fmla="*/ 2458720 w 3434080"/>
              <a:gd name="connsiteY40" fmla="*/ 304800 h 670560"/>
              <a:gd name="connsiteX41" fmla="*/ 2346960 w 3434080"/>
              <a:gd name="connsiteY41" fmla="*/ 345440 h 670560"/>
              <a:gd name="connsiteX42" fmla="*/ 2296160 w 3434080"/>
              <a:gd name="connsiteY42" fmla="*/ 355600 h 670560"/>
              <a:gd name="connsiteX43" fmla="*/ 2245360 w 3434080"/>
              <a:gd name="connsiteY43" fmla="*/ 386080 h 670560"/>
              <a:gd name="connsiteX44" fmla="*/ 2164080 w 3434080"/>
              <a:gd name="connsiteY44" fmla="*/ 406400 h 670560"/>
              <a:gd name="connsiteX45" fmla="*/ 2133600 w 3434080"/>
              <a:gd name="connsiteY45" fmla="*/ 426720 h 670560"/>
              <a:gd name="connsiteX46" fmla="*/ 2072640 w 3434080"/>
              <a:gd name="connsiteY46" fmla="*/ 436880 h 670560"/>
              <a:gd name="connsiteX47" fmla="*/ 1971040 w 3434080"/>
              <a:gd name="connsiteY47" fmla="*/ 457200 h 670560"/>
              <a:gd name="connsiteX48" fmla="*/ 1899920 w 3434080"/>
              <a:gd name="connsiteY48" fmla="*/ 467360 h 670560"/>
              <a:gd name="connsiteX49" fmla="*/ 1696720 w 3434080"/>
              <a:gd name="connsiteY49" fmla="*/ 487680 h 670560"/>
              <a:gd name="connsiteX50" fmla="*/ 1605280 w 3434080"/>
              <a:gd name="connsiteY50" fmla="*/ 497840 h 670560"/>
              <a:gd name="connsiteX51" fmla="*/ 1564640 w 3434080"/>
              <a:gd name="connsiteY51" fmla="*/ 508000 h 670560"/>
              <a:gd name="connsiteX52" fmla="*/ 1422400 w 3434080"/>
              <a:gd name="connsiteY52" fmla="*/ 528320 h 670560"/>
              <a:gd name="connsiteX53" fmla="*/ 1229360 w 3434080"/>
              <a:gd name="connsiteY53" fmla="*/ 548640 h 670560"/>
              <a:gd name="connsiteX54" fmla="*/ 1158240 w 3434080"/>
              <a:gd name="connsiteY54" fmla="*/ 568960 h 670560"/>
              <a:gd name="connsiteX55" fmla="*/ 975360 w 3434080"/>
              <a:gd name="connsiteY55" fmla="*/ 589280 h 670560"/>
              <a:gd name="connsiteX56" fmla="*/ 873760 w 3434080"/>
              <a:gd name="connsiteY56" fmla="*/ 599440 h 670560"/>
              <a:gd name="connsiteX57" fmla="*/ 782320 w 3434080"/>
              <a:gd name="connsiteY57" fmla="*/ 629920 h 670560"/>
              <a:gd name="connsiteX58" fmla="*/ 640080 w 3434080"/>
              <a:gd name="connsiteY58" fmla="*/ 660400 h 670560"/>
              <a:gd name="connsiteX59" fmla="*/ 447040 w 3434080"/>
              <a:gd name="connsiteY59" fmla="*/ 670560 h 670560"/>
              <a:gd name="connsiteX60" fmla="*/ 152400 w 3434080"/>
              <a:gd name="connsiteY60" fmla="*/ 660400 h 670560"/>
              <a:gd name="connsiteX61" fmla="*/ 91440 w 3434080"/>
              <a:gd name="connsiteY61" fmla="*/ 629920 h 670560"/>
              <a:gd name="connsiteX62" fmla="*/ 60960 w 3434080"/>
              <a:gd name="connsiteY62" fmla="*/ 619760 h 670560"/>
              <a:gd name="connsiteX63" fmla="*/ 50800 w 3434080"/>
              <a:gd name="connsiteY63" fmla="*/ 589280 h 670560"/>
              <a:gd name="connsiteX64" fmla="*/ 30480 w 3434080"/>
              <a:gd name="connsiteY64" fmla="*/ 558800 h 670560"/>
              <a:gd name="connsiteX65" fmla="*/ 20320 w 3434080"/>
              <a:gd name="connsiteY65" fmla="*/ 518160 h 670560"/>
              <a:gd name="connsiteX66" fmla="*/ 0 w 3434080"/>
              <a:gd name="connsiteY66" fmla="*/ 436880 h 670560"/>
              <a:gd name="connsiteX67" fmla="*/ 152400 w 3434080"/>
              <a:gd name="connsiteY67" fmla="*/ 406400 h 670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3434080" h="670560">
                <a:moveTo>
                  <a:pt x="111760" y="355600"/>
                </a:moveTo>
                <a:cubicBezTo>
                  <a:pt x="128693" y="362373"/>
                  <a:pt x="144330" y="375384"/>
                  <a:pt x="162560" y="375920"/>
                </a:cubicBezTo>
                <a:cubicBezTo>
                  <a:pt x="387590" y="382539"/>
                  <a:pt x="376101" y="381980"/>
                  <a:pt x="508000" y="355600"/>
                </a:cubicBezTo>
                <a:cubicBezTo>
                  <a:pt x="535093" y="342053"/>
                  <a:pt x="559893" y="322307"/>
                  <a:pt x="589280" y="314960"/>
                </a:cubicBezTo>
                <a:cubicBezTo>
                  <a:pt x="602827" y="311573"/>
                  <a:pt x="616494" y="308636"/>
                  <a:pt x="629920" y="304800"/>
                </a:cubicBezTo>
                <a:cubicBezTo>
                  <a:pt x="640218" y="301858"/>
                  <a:pt x="650010" y="297237"/>
                  <a:pt x="660400" y="294640"/>
                </a:cubicBezTo>
                <a:cubicBezTo>
                  <a:pt x="718407" y="280138"/>
                  <a:pt x="699691" y="289965"/>
                  <a:pt x="751840" y="274320"/>
                </a:cubicBezTo>
                <a:cubicBezTo>
                  <a:pt x="854963" y="243383"/>
                  <a:pt x="771012" y="262358"/>
                  <a:pt x="863600" y="243840"/>
                </a:cubicBezTo>
                <a:cubicBezTo>
                  <a:pt x="873760" y="237067"/>
                  <a:pt x="882496" y="227381"/>
                  <a:pt x="894080" y="223520"/>
                </a:cubicBezTo>
                <a:cubicBezTo>
                  <a:pt x="913623" y="217006"/>
                  <a:pt x="934840" y="217400"/>
                  <a:pt x="955040" y="213360"/>
                </a:cubicBezTo>
                <a:cubicBezTo>
                  <a:pt x="968732" y="210622"/>
                  <a:pt x="982133" y="206587"/>
                  <a:pt x="995680" y="203200"/>
                </a:cubicBezTo>
                <a:cubicBezTo>
                  <a:pt x="1005840" y="193040"/>
                  <a:pt x="1014205" y="180690"/>
                  <a:pt x="1026160" y="172720"/>
                </a:cubicBezTo>
                <a:cubicBezTo>
                  <a:pt x="1035071" y="166779"/>
                  <a:pt x="1046612" y="166320"/>
                  <a:pt x="1056640" y="162560"/>
                </a:cubicBezTo>
                <a:cubicBezTo>
                  <a:pt x="1073717" y="156156"/>
                  <a:pt x="1090507" y="149013"/>
                  <a:pt x="1107440" y="142240"/>
                </a:cubicBezTo>
                <a:cubicBezTo>
                  <a:pt x="1131147" y="145627"/>
                  <a:pt x="1154938" y="148463"/>
                  <a:pt x="1178560" y="152400"/>
                </a:cubicBezTo>
                <a:cubicBezTo>
                  <a:pt x="1195594" y="155239"/>
                  <a:pt x="1212091" y="162560"/>
                  <a:pt x="1229360" y="162560"/>
                </a:cubicBezTo>
                <a:cubicBezTo>
                  <a:pt x="1283652" y="162560"/>
                  <a:pt x="1337733" y="155787"/>
                  <a:pt x="1391920" y="152400"/>
                </a:cubicBezTo>
                <a:cubicBezTo>
                  <a:pt x="1457315" y="130602"/>
                  <a:pt x="1388796" y="151227"/>
                  <a:pt x="1503680" y="132080"/>
                </a:cubicBezTo>
                <a:cubicBezTo>
                  <a:pt x="1544538" y="125270"/>
                  <a:pt x="1554179" y="116953"/>
                  <a:pt x="1595120" y="101600"/>
                </a:cubicBezTo>
                <a:cubicBezTo>
                  <a:pt x="1605148" y="97840"/>
                  <a:pt x="1614927" y="92329"/>
                  <a:pt x="1625600" y="91440"/>
                </a:cubicBezTo>
                <a:cubicBezTo>
                  <a:pt x="1696555" y="85527"/>
                  <a:pt x="1767898" y="85721"/>
                  <a:pt x="1838960" y="81280"/>
                </a:cubicBezTo>
                <a:cubicBezTo>
                  <a:pt x="1876294" y="78947"/>
                  <a:pt x="1913467" y="74507"/>
                  <a:pt x="1950720" y="71120"/>
                </a:cubicBezTo>
                <a:cubicBezTo>
                  <a:pt x="2076204" y="46023"/>
                  <a:pt x="1919492" y="76798"/>
                  <a:pt x="2062480" y="50800"/>
                </a:cubicBezTo>
                <a:cubicBezTo>
                  <a:pt x="2079470" y="47711"/>
                  <a:pt x="2096212" y="43266"/>
                  <a:pt x="2113280" y="40640"/>
                </a:cubicBezTo>
                <a:cubicBezTo>
                  <a:pt x="2140267" y="36488"/>
                  <a:pt x="2167467" y="33867"/>
                  <a:pt x="2194560" y="30480"/>
                </a:cubicBezTo>
                <a:cubicBezTo>
                  <a:pt x="2204720" y="27093"/>
                  <a:pt x="2214476" y="22081"/>
                  <a:pt x="2225040" y="20320"/>
                </a:cubicBezTo>
                <a:cubicBezTo>
                  <a:pt x="2361152" y="-2365"/>
                  <a:pt x="2275503" y="23819"/>
                  <a:pt x="2346960" y="0"/>
                </a:cubicBezTo>
                <a:cubicBezTo>
                  <a:pt x="2374978" y="3502"/>
                  <a:pt x="2427396" y="4658"/>
                  <a:pt x="2458720" y="20320"/>
                </a:cubicBezTo>
                <a:cubicBezTo>
                  <a:pt x="2488973" y="35447"/>
                  <a:pt x="2485630" y="46544"/>
                  <a:pt x="2519680" y="50800"/>
                </a:cubicBezTo>
                <a:cubicBezTo>
                  <a:pt x="2563496" y="56277"/>
                  <a:pt x="2607620" y="59751"/>
                  <a:pt x="2651760" y="60960"/>
                </a:cubicBezTo>
                <a:cubicBezTo>
                  <a:pt x="2854912" y="66526"/>
                  <a:pt x="3058160" y="67733"/>
                  <a:pt x="3261360" y="71120"/>
                </a:cubicBezTo>
                <a:cubicBezTo>
                  <a:pt x="3271520" y="77893"/>
                  <a:pt x="3279994" y="88478"/>
                  <a:pt x="3291840" y="91440"/>
                </a:cubicBezTo>
                <a:cubicBezTo>
                  <a:pt x="3321592" y="98878"/>
                  <a:pt x="3356278" y="87061"/>
                  <a:pt x="3383280" y="101600"/>
                </a:cubicBezTo>
                <a:cubicBezTo>
                  <a:pt x="3411665" y="116884"/>
                  <a:pt x="3424176" y="163329"/>
                  <a:pt x="3434080" y="193040"/>
                </a:cubicBezTo>
                <a:cubicBezTo>
                  <a:pt x="3338389" y="224937"/>
                  <a:pt x="3419828" y="200821"/>
                  <a:pt x="3200400" y="213360"/>
                </a:cubicBezTo>
                <a:lnTo>
                  <a:pt x="3048000" y="223520"/>
                </a:lnTo>
                <a:lnTo>
                  <a:pt x="2844800" y="233680"/>
                </a:lnTo>
                <a:cubicBezTo>
                  <a:pt x="2810933" y="240453"/>
                  <a:pt x="2777471" y="249716"/>
                  <a:pt x="2743200" y="254000"/>
                </a:cubicBezTo>
                <a:cubicBezTo>
                  <a:pt x="2716107" y="257387"/>
                  <a:pt x="2688784" y="259276"/>
                  <a:pt x="2661920" y="264160"/>
                </a:cubicBezTo>
                <a:cubicBezTo>
                  <a:pt x="2614212" y="272834"/>
                  <a:pt x="2567228" y="285130"/>
                  <a:pt x="2519680" y="294640"/>
                </a:cubicBezTo>
                <a:cubicBezTo>
                  <a:pt x="2499480" y="298680"/>
                  <a:pt x="2478705" y="299804"/>
                  <a:pt x="2458720" y="304800"/>
                </a:cubicBezTo>
                <a:cubicBezTo>
                  <a:pt x="2344859" y="333265"/>
                  <a:pt x="2447959" y="315140"/>
                  <a:pt x="2346960" y="345440"/>
                </a:cubicBezTo>
                <a:cubicBezTo>
                  <a:pt x="2330420" y="350402"/>
                  <a:pt x="2313093" y="352213"/>
                  <a:pt x="2296160" y="355600"/>
                </a:cubicBezTo>
                <a:cubicBezTo>
                  <a:pt x="2279227" y="365760"/>
                  <a:pt x="2263695" y="378746"/>
                  <a:pt x="2245360" y="386080"/>
                </a:cubicBezTo>
                <a:cubicBezTo>
                  <a:pt x="2187394" y="409266"/>
                  <a:pt x="2208874" y="384003"/>
                  <a:pt x="2164080" y="406400"/>
                </a:cubicBezTo>
                <a:cubicBezTo>
                  <a:pt x="2153158" y="411861"/>
                  <a:pt x="2145184" y="422859"/>
                  <a:pt x="2133600" y="426720"/>
                </a:cubicBezTo>
                <a:cubicBezTo>
                  <a:pt x="2114057" y="433234"/>
                  <a:pt x="2092887" y="433084"/>
                  <a:pt x="2072640" y="436880"/>
                </a:cubicBezTo>
                <a:cubicBezTo>
                  <a:pt x="2038694" y="443245"/>
                  <a:pt x="2005230" y="452316"/>
                  <a:pt x="1971040" y="457200"/>
                </a:cubicBezTo>
                <a:cubicBezTo>
                  <a:pt x="1947333" y="460587"/>
                  <a:pt x="1923721" y="464715"/>
                  <a:pt x="1899920" y="467360"/>
                </a:cubicBezTo>
                <a:cubicBezTo>
                  <a:pt x="1832265" y="474877"/>
                  <a:pt x="1764375" y="480163"/>
                  <a:pt x="1696720" y="487680"/>
                </a:cubicBezTo>
                <a:lnTo>
                  <a:pt x="1605280" y="497840"/>
                </a:lnTo>
                <a:cubicBezTo>
                  <a:pt x="1591733" y="501227"/>
                  <a:pt x="1578332" y="505262"/>
                  <a:pt x="1564640" y="508000"/>
                </a:cubicBezTo>
                <a:cubicBezTo>
                  <a:pt x="1511100" y="518708"/>
                  <a:pt x="1478589" y="520828"/>
                  <a:pt x="1422400" y="528320"/>
                </a:cubicBezTo>
                <a:cubicBezTo>
                  <a:pt x="1289673" y="546017"/>
                  <a:pt x="1411309" y="533478"/>
                  <a:pt x="1229360" y="548640"/>
                </a:cubicBezTo>
                <a:cubicBezTo>
                  <a:pt x="1205653" y="555413"/>
                  <a:pt x="1182348" y="563794"/>
                  <a:pt x="1158240" y="568960"/>
                </a:cubicBezTo>
                <a:cubicBezTo>
                  <a:pt x="1111823" y="578907"/>
                  <a:pt x="1014538" y="585549"/>
                  <a:pt x="975360" y="589280"/>
                </a:cubicBezTo>
                <a:lnTo>
                  <a:pt x="873760" y="599440"/>
                </a:lnTo>
                <a:cubicBezTo>
                  <a:pt x="737313" y="633552"/>
                  <a:pt x="948109" y="578908"/>
                  <a:pt x="782320" y="629920"/>
                </a:cubicBezTo>
                <a:cubicBezTo>
                  <a:pt x="752384" y="639131"/>
                  <a:pt x="675972" y="657529"/>
                  <a:pt x="640080" y="660400"/>
                </a:cubicBezTo>
                <a:cubicBezTo>
                  <a:pt x="575849" y="665538"/>
                  <a:pt x="511387" y="667173"/>
                  <a:pt x="447040" y="670560"/>
                </a:cubicBezTo>
                <a:cubicBezTo>
                  <a:pt x="348827" y="667173"/>
                  <a:pt x="250480" y="666530"/>
                  <a:pt x="152400" y="660400"/>
                </a:cubicBezTo>
                <a:cubicBezTo>
                  <a:pt x="123214" y="658576"/>
                  <a:pt x="116147" y="642274"/>
                  <a:pt x="91440" y="629920"/>
                </a:cubicBezTo>
                <a:cubicBezTo>
                  <a:pt x="81861" y="625131"/>
                  <a:pt x="71120" y="623147"/>
                  <a:pt x="60960" y="619760"/>
                </a:cubicBezTo>
                <a:cubicBezTo>
                  <a:pt x="57573" y="609600"/>
                  <a:pt x="55589" y="598859"/>
                  <a:pt x="50800" y="589280"/>
                </a:cubicBezTo>
                <a:cubicBezTo>
                  <a:pt x="45339" y="578358"/>
                  <a:pt x="35290" y="570023"/>
                  <a:pt x="30480" y="558800"/>
                </a:cubicBezTo>
                <a:cubicBezTo>
                  <a:pt x="24979" y="545965"/>
                  <a:pt x="24156" y="531586"/>
                  <a:pt x="20320" y="518160"/>
                </a:cubicBezTo>
                <a:cubicBezTo>
                  <a:pt x="-508" y="445263"/>
                  <a:pt x="20656" y="540161"/>
                  <a:pt x="0" y="436880"/>
                </a:cubicBezTo>
                <a:cubicBezTo>
                  <a:pt x="25153" y="361420"/>
                  <a:pt x="-550" y="406400"/>
                  <a:pt x="152400" y="406400"/>
                </a:cubicBezTo>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412" tIns="45706" rIns="91412" bIns="45706" rtlCol="0" anchor="ctr"/>
          <a:lstStyle/>
          <a:p>
            <a:pPr algn="ctr"/>
            <a:endParaRPr lang="zh-CN" altLang="en-US" sz="2399"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38148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500"/>
                                        <p:tgtEl>
                                          <p:spTgt spid="24"/>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2" presetClass="entr" presetSubtype="8"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anim calcmode="lin" valueType="num">
                                      <p:cBhvr additive="base">
                                        <p:cTn id="13" dur="1000" fill="hold"/>
                                        <p:tgtEl>
                                          <p:spTgt spid="25"/>
                                        </p:tgtEl>
                                        <p:attrNameLst>
                                          <p:attrName>ppt_x</p:attrName>
                                        </p:attrNameLst>
                                      </p:cBhvr>
                                      <p:tavLst>
                                        <p:tav tm="0">
                                          <p:val>
                                            <p:strVal val="0-#ppt_w/2"/>
                                          </p:val>
                                        </p:tav>
                                        <p:tav tm="100000">
                                          <p:val>
                                            <p:strVal val="#ppt_x"/>
                                          </p:val>
                                        </p:tav>
                                      </p:tavLst>
                                    </p:anim>
                                    <p:anim calcmode="lin" valueType="num">
                                      <p:cBhvr additive="base">
                                        <p:cTn id="14" dur="1000" fill="hold"/>
                                        <p:tgtEl>
                                          <p:spTgt spid="25"/>
                                        </p:tgtEl>
                                        <p:attrNameLst>
                                          <p:attrName>ppt_y</p:attrName>
                                        </p:attrNameLst>
                                      </p:cBhvr>
                                      <p:tavLst>
                                        <p:tav tm="0">
                                          <p:val>
                                            <p:strVal val="#ppt_y"/>
                                          </p:val>
                                        </p:tav>
                                        <p:tav tm="100000">
                                          <p:val>
                                            <p:strVal val="#ppt_y"/>
                                          </p:val>
                                        </p:tav>
                                      </p:tavLst>
                                    </p:anim>
                                  </p:childTnLst>
                                </p:cTn>
                              </p:par>
                              <p:par>
                                <p:cTn id="15" presetID="1"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par>
                                <p:cTn id="17" presetID="10" presetClass="entr" presetSubtype="0" fill="hold" nodeType="withEffect">
                                  <p:stCondLst>
                                    <p:cond delay="600"/>
                                  </p:stCondLst>
                                  <p:childTnLst>
                                    <p:set>
                                      <p:cBhvr>
                                        <p:cTn id="18" dur="1" fill="hold">
                                          <p:stCondLst>
                                            <p:cond delay="0"/>
                                          </p:stCondLst>
                                        </p:cTn>
                                        <p:tgtEl>
                                          <p:spTgt spid="29"/>
                                        </p:tgtEl>
                                        <p:attrNameLst>
                                          <p:attrName>style.visibility</p:attrName>
                                        </p:attrNameLst>
                                      </p:cBhvr>
                                      <p:to>
                                        <p:strVal val="visible"/>
                                      </p:to>
                                    </p:set>
                                    <p:animEffect transition="in" filter="fade">
                                      <p:cBhvr>
                                        <p:cTn id="19" dur="500"/>
                                        <p:tgtEl>
                                          <p:spTgt spid="29"/>
                                        </p:tgtEl>
                                      </p:cBhvr>
                                    </p:animEffect>
                                  </p:childTnLst>
                                </p:cTn>
                              </p:par>
                              <p:par>
                                <p:cTn id="20" presetID="10" presetClass="entr" presetSubtype="0" fill="hold" grpId="0" nodeType="withEffect">
                                  <p:stCondLst>
                                    <p:cond delay="900"/>
                                  </p:stCondLst>
                                  <p:childTnLst>
                                    <p:set>
                                      <p:cBhvr>
                                        <p:cTn id="21" dur="1" fill="hold">
                                          <p:stCondLst>
                                            <p:cond delay="0"/>
                                          </p:stCondLst>
                                        </p:cTn>
                                        <p:tgtEl>
                                          <p:spTgt spid="45"/>
                                        </p:tgtEl>
                                        <p:attrNameLst>
                                          <p:attrName>style.visibility</p:attrName>
                                        </p:attrNameLst>
                                      </p:cBhvr>
                                      <p:to>
                                        <p:strVal val="visible"/>
                                      </p:to>
                                    </p:set>
                                    <p:animEffect transition="in" filter="fade">
                                      <p:cBhvr>
                                        <p:cTn id="22"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4" grpId="0" animBg="1"/>
      <p:bldP spid="25" grpId="0" animBg="1"/>
      <p:bldP spid="4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314014" y="219072"/>
            <a:ext cx="3759980" cy="1325563"/>
          </a:xfrm>
        </p:spPr>
        <p:txBody>
          <a:bodyPr/>
          <a:lstStyle/>
          <a:p>
            <a:r>
              <a:rPr lang="zh-TW" altLang="en-US" b="1" dirty="0" smtClean="0">
                <a:solidFill>
                  <a:srgbClr val="6F8E26"/>
                </a:solidFill>
                <a:latin typeface="微软雅黑" panose="020B0503020204020204" pitchFamily="34" charset="-122"/>
                <a:ea typeface="微软雅黑" panose="020B0503020204020204" pitchFamily="34" charset="-122"/>
              </a:rPr>
              <a:t>運用能力？</a:t>
            </a:r>
            <a:endParaRPr lang="zh-TW" altLang="en-US" dirty="0"/>
          </a:p>
        </p:txBody>
      </p:sp>
      <p:grpSp>
        <p:nvGrpSpPr>
          <p:cNvPr id="10" name="Group 4">
            <a:extLst>
              <a:ext uri="{FF2B5EF4-FFF2-40B4-BE49-F238E27FC236}">
                <a16:creationId xmlns:a16="http://schemas.microsoft.com/office/drawing/2014/main" xmlns="" id="{E220914B-EAD4-44D8-B7E7-16EBC713CF32}"/>
              </a:ext>
            </a:extLst>
          </p:cNvPr>
          <p:cNvGrpSpPr>
            <a:grpSpLocks noChangeAspect="1"/>
          </p:cNvGrpSpPr>
          <p:nvPr/>
        </p:nvGrpSpPr>
        <p:grpSpPr bwMode="auto">
          <a:xfrm>
            <a:off x="1335326" y="290116"/>
            <a:ext cx="732827" cy="1008993"/>
            <a:chOff x="1558" y="1280"/>
            <a:chExt cx="1315" cy="1810"/>
          </a:xfrm>
          <a:solidFill>
            <a:schemeClr val="accent1"/>
          </a:solidFill>
        </p:grpSpPr>
        <p:sp>
          <p:nvSpPr>
            <p:cNvPr id="11" name="Freeform 5">
              <a:extLst>
                <a:ext uri="{FF2B5EF4-FFF2-40B4-BE49-F238E27FC236}">
                  <a16:creationId xmlns:a16="http://schemas.microsoft.com/office/drawing/2014/main" xmlns="" id="{0A493B61-CBEE-4373-A2FB-209592249D62}"/>
                </a:ext>
              </a:extLst>
            </p:cNvPr>
            <p:cNvSpPr>
              <a:spLocks/>
            </p:cNvSpPr>
            <p:nvPr/>
          </p:nvSpPr>
          <p:spPr bwMode="auto">
            <a:xfrm>
              <a:off x="1838" y="1280"/>
              <a:ext cx="1035" cy="922"/>
            </a:xfrm>
            <a:custGeom>
              <a:avLst/>
              <a:gdLst>
                <a:gd name="T0" fmla="*/ 9 w 244"/>
                <a:gd name="T1" fmla="*/ 127 h 218"/>
                <a:gd name="T2" fmla="*/ 53 w 244"/>
                <a:gd name="T3" fmla="*/ 203 h 218"/>
                <a:gd name="T4" fmla="*/ 141 w 244"/>
                <a:gd name="T5" fmla="*/ 212 h 218"/>
                <a:gd name="T6" fmla="*/ 209 w 244"/>
                <a:gd name="T7" fmla="*/ 84 h 218"/>
                <a:gd name="T8" fmla="*/ 45 w 244"/>
                <a:gd name="T9" fmla="*/ 42 h 218"/>
                <a:gd name="T10" fmla="*/ 2 w 244"/>
                <a:gd name="T11" fmla="*/ 115 h 218"/>
                <a:gd name="T12" fmla="*/ 44 w 244"/>
                <a:gd name="T13" fmla="*/ 188 h 218"/>
                <a:gd name="T14" fmla="*/ 48 w 244"/>
                <a:gd name="T15" fmla="*/ 181 h 218"/>
                <a:gd name="T16" fmla="*/ 9 w 244"/>
                <a:gd name="T17" fmla="*/ 129 h 218"/>
                <a:gd name="T18" fmla="*/ 53 w 244"/>
                <a:gd name="T19" fmla="*/ 44 h 218"/>
                <a:gd name="T20" fmla="*/ 196 w 244"/>
                <a:gd name="T21" fmla="*/ 80 h 218"/>
                <a:gd name="T22" fmla="*/ 210 w 244"/>
                <a:gd name="T23" fmla="*/ 155 h 218"/>
                <a:gd name="T24" fmla="*/ 141 w 244"/>
                <a:gd name="T25" fmla="*/ 205 h 218"/>
                <a:gd name="T26" fmla="*/ 63 w 244"/>
                <a:gd name="T27" fmla="*/ 199 h 218"/>
                <a:gd name="T28" fmla="*/ 16 w 244"/>
                <a:gd name="T29" fmla="*/ 125 h 218"/>
                <a:gd name="T30" fmla="*/ 9 w 244"/>
                <a:gd name="T31" fmla="*/ 127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4" h="218">
                  <a:moveTo>
                    <a:pt x="9" y="127"/>
                  </a:moveTo>
                  <a:cubicBezTo>
                    <a:pt x="6" y="163"/>
                    <a:pt x="21" y="188"/>
                    <a:pt x="53" y="203"/>
                  </a:cubicBezTo>
                  <a:cubicBezTo>
                    <a:pt x="80" y="216"/>
                    <a:pt x="112" y="218"/>
                    <a:pt x="141" y="212"/>
                  </a:cubicBezTo>
                  <a:cubicBezTo>
                    <a:pt x="201" y="200"/>
                    <a:pt x="244" y="141"/>
                    <a:pt x="209" y="84"/>
                  </a:cubicBezTo>
                  <a:cubicBezTo>
                    <a:pt x="177" y="33"/>
                    <a:pt x="97" y="0"/>
                    <a:pt x="45" y="42"/>
                  </a:cubicBezTo>
                  <a:cubicBezTo>
                    <a:pt x="24" y="59"/>
                    <a:pt x="2" y="86"/>
                    <a:pt x="2" y="115"/>
                  </a:cubicBezTo>
                  <a:cubicBezTo>
                    <a:pt x="1" y="147"/>
                    <a:pt x="21" y="168"/>
                    <a:pt x="44" y="188"/>
                  </a:cubicBezTo>
                  <a:cubicBezTo>
                    <a:pt x="47" y="190"/>
                    <a:pt x="51" y="184"/>
                    <a:pt x="48" y="181"/>
                  </a:cubicBezTo>
                  <a:cubicBezTo>
                    <a:pt x="32" y="166"/>
                    <a:pt x="16" y="151"/>
                    <a:pt x="9" y="129"/>
                  </a:cubicBezTo>
                  <a:cubicBezTo>
                    <a:pt x="0" y="96"/>
                    <a:pt x="28" y="62"/>
                    <a:pt x="53" y="44"/>
                  </a:cubicBezTo>
                  <a:cubicBezTo>
                    <a:pt x="100" y="10"/>
                    <a:pt x="163" y="41"/>
                    <a:pt x="196" y="80"/>
                  </a:cubicBezTo>
                  <a:cubicBezTo>
                    <a:pt x="215" y="101"/>
                    <a:pt x="221" y="129"/>
                    <a:pt x="210" y="155"/>
                  </a:cubicBezTo>
                  <a:cubicBezTo>
                    <a:pt x="199" y="183"/>
                    <a:pt x="168" y="198"/>
                    <a:pt x="141" y="205"/>
                  </a:cubicBezTo>
                  <a:cubicBezTo>
                    <a:pt x="115" y="211"/>
                    <a:pt x="88" y="207"/>
                    <a:pt x="63" y="199"/>
                  </a:cubicBezTo>
                  <a:cubicBezTo>
                    <a:pt x="30" y="187"/>
                    <a:pt x="13" y="160"/>
                    <a:pt x="16" y="125"/>
                  </a:cubicBezTo>
                  <a:cubicBezTo>
                    <a:pt x="16" y="120"/>
                    <a:pt x="9" y="124"/>
                    <a:pt x="9" y="12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sp>
          <p:nvSpPr>
            <p:cNvPr id="12" name="Freeform 6">
              <a:extLst>
                <a:ext uri="{FF2B5EF4-FFF2-40B4-BE49-F238E27FC236}">
                  <a16:creationId xmlns:a16="http://schemas.microsoft.com/office/drawing/2014/main" xmlns="" id="{3B22D548-17FC-4B4F-B342-CC310700F639}"/>
                </a:ext>
              </a:extLst>
            </p:cNvPr>
            <p:cNvSpPr>
              <a:spLocks/>
            </p:cNvSpPr>
            <p:nvPr/>
          </p:nvSpPr>
          <p:spPr bwMode="auto">
            <a:xfrm>
              <a:off x="1775" y="2126"/>
              <a:ext cx="670" cy="537"/>
            </a:xfrm>
            <a:custGeom>
              <a:avLst/>
              <a:gdLst>
                <a:gd name="T0" fmla="*/ 64 w 158"/>
                <a:gd name="T1" fmla="*/ 3 h 127"/>
                <a:gd name="T2" fmla="*/ 32 w 158"/>
                <a:gd name="T3" fmla="*/ 38 h 127"/>
                <a:gd name="T4" fmla="*/ 7 w 158"/>
                <a:gd name="T5" fmla="*/ 76 h 127"/>
                <a:gd name="T6" fmla="*/ 60 w 158"/>
                <a:gd name="T7" fmla="*/ 115 h 127"/>
                <a:gd name="T8" fmla="*/ 139 w 158"/>
                <a:gd name="T9" fmla="*/ 103 h 127"/>
                <a:gd name="T10" fmla="*/ 153 w 158"/>
                <a:gd name="T11" fmla="*/ 5 h 127"/>
                <a:gd name="T12" fmla="*/ 146 w 158"/>
                <a:gd name="T13" fmla="*/ 8 h 127"/>
                <a:gd name="T14" fmla="*/ 142 w 158"/>
                <a:gd name="T15" fmla="*/ 76 h 127"/>
                <a:gd name="T16" fmla="*/ 100 w 158"/>
                <a:gd name="T17" fmla="*/ 111 h 127"/>
                <a:gd name="T18" fmla="*/ 75 w 158"/>
                <a:gd name="T19" fmla="*/ 109 h 127"/>
                <a:gd name="T20" fmla="*/ 15 w 158"/>
                <a:gd name="T21" fmla="*/ 84 h 127"/>
                <a:gd name="T22" fmla="*/ 37 w 158"/>
                <a:gd name="T23" fmla="*/ 41 h 127"/>
                <a:gd name="T24" fmla="*/ 66 w 158"/>
                <a:gd name="T25" fmla="*/ 10 h 127"/>
                <a:gd name="T26" fmla="*/ 64 w 158"/>
                <a:gd name="T27" fmla="*/ 3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8" h="127">
                  <a:moveTo>
                    <a:pt x="64" y="3"/>
                  </a:moveTo>
                  <a:cubicBezTo>
                    <a:pt x="51" y="12"/>
                    <a:pt x="42" y="26"/>
                    <a:pt x="32" y="38"/>
                  </a:cubicBezTo>
                  <a:cubicBezTo>
                    <a:pt x="22" y="50"/>
                    <a:pt x="12" y="61"/>
                    <a:pt x="7" y="76"/>
                  </a:cubicBezTo>
                  <a:cubicBezTo>
                    <a:pt x="0" y="104"/>
                    <a:pt x="42" y="113"/>
                    <a:pt x="60" y="115"/>
                  </a:cubicBezTo>
                  <a:cubicBezTo>
                    <a:pt x="86" y="118"/>
                    <a:pt x="121" y="127"/>
                    <a:pt x="139" y="103"/>
                  </a:cubicBezTo>
                  <a:cubicBezTo>
                    <a:pt x="158" y="77"/>
                    <a:pt x="151" y="35"/>
                    <a:pt x="153" y="5"/>
                  </a:cubicBezTo>
                  <a:cubicBezTo>
                    <a:pt x="153" y="0"/>
                    <a:pt x="146" y="4"/>
                    <a:pt x="146" y="8"/>
                  </a:cubicBezTo>
                  <a:cubicBezTo>
                    <a:pt x="145" y="30"/>
                    <a:pt x="147" y="54"/>
                    <a:pt x="142" y="76"/>
                  </a:cubicBezTo>
                  <a:cubicBezTo>
                    <a:pt x="138" y="97"/>
                    <a:pt x="125" y="113"/>
                    <a:pt x="100" y="111"/>
                  </a:cubicBezTo>
                  <a:cubicBezTo>
                    <a:pt x="92" y="110"/>
                    <a:pt x="83" y="110"/>
                    <a:pt x="75" y="109"/>
                  </a:cubicBezTo>
                  <a:cubicBezTo>
                    <a:pt x="54" y="108"/>
                    <a:pt x="24" y="106"/>
                    <a:pt x="15" y="84"/>
                  </a:cubicBezTo>
                  <a:cubicBezTo>
                    <a:pt x="9" y="70"/>
                    <a:pt x="29" y="51"/>
                    <a:pt x="37" y="41"/>
                  </a:cubicBezTo>
                  <a:cubicBezTo>
                    <a:pt x="46" y="30"/>
                    <a:pt x="54" y="18"/>
                    <a:pt x="66" y="10"/>
                  </a:cubicBezTo>
                  <a:cubicBezTo>
                    <a:pt x="70" y="7"/>
                    <a:pt x="69" y="0"/>
                    <a:pt x="64"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sp>
          <p:nvSpPr>
            <p:cNvPr id="13" name="Freeform 7">
              <a:extLst>
                <a:ext uri="{FF2B5EF4-FFF2-40B4-BE49-F238E27FC236}">
                  <a16:creationId xmlns:a16="http://schemas.microsoft.com/office/drawing/2014/main" xmlns="" id="{7E3639C4-8F5B-46A4-8162-7D9D2FFB4F4A}"/>
                </a:ext>
              </a:extLst>
            </p:cNvPr>
            <p:cNvSpPr>
              <a:spLocks/>
            </p:cNvSpPr>
            <p:nvPr/>
          </p:nvSpPr>
          <p:spPr bwMode="auto">
            <a:xfrm>
              <a:off x="1787" y="2562"/>
              <a:ext cx="365" cy="528"/>
            </a:xfrm>
            <a:custGeom>
              <a:avLst/>
              <a:gdLst>
                <a:gd name="T0" fmla="*/ 35 w 86"/>
                <a:gd name="T1" fmla="*/ 8 h 125"/>
                <a:gd name="T2" fmla="*/ 35 w 86"/>
                <a:gd name="T3" fmla="*/ 5 h 125"/>
                <a:gd name="T4" fmla="*/ 28 w 86"/>
                <a:gd name="T5" fmla="*/ 8 h 125"/>
                <a:gd name="T6" fmla="*/ 52 w 86"/>
                <a:gd name="T7" fmla="*/ 54 h 125"/>
                <a:gd name="T8" fmla="*/ 67 w 86"/>
                <a:gd name="T9" fmla="*/ 80 h 125"/>
                <a:gd name="T10" fmla="*/ 46 w 86"/>
                <a:gd name="T11" fmla="*/ 88 h 125"/>
                <a:gd name="T12" fmla="*/ 10 w 86"/>
                <a:gd name="T13" fmla="*/ 111 h 125"/>
                <a:gd name="T14" fmla="*/ 68 w 86"/>
                <a:gd name="T15" fmla="*/ 110 h 125"/>
                <a:gd name="T16" fmla="*/ 86 w 86"/>
                <a:gd name="T17" fmla="*/ 95 h 125"/>
                <a:gd name="T18" fmla="*/ 60 w 86"/>
                <a:gd name="T19" fmla="*/ 84 h 125"/>
                <a:gd name="T20" fmla="*/ 59 w 86"/>
                <a:gd name="T21" fmla="*/ 91 h 125"/>
                <a:gd name="T22" fmla="*/ 63 w 86"/>
                <a:gd name="T23" fmla="*/ 91 h 125"/>
                <a:gd name="T24" fmla="*/ 68 w 86"/>
                <a:gd name="T25" fmla="*/ 103 h 125"/>
                <a:gd name="T26" fmla="*/ 52 w 86"/>
                <a:gd name="T27" fmla="*/ 107 h 125"/>
                <a:gd name="T28" fmla="*/ 28 w 86"/>
                <a:gd name="T29" fmla="*/ 109 h 125"/>
                <a:gd name="T30" fmla="*/ 21 w 86"/>
                <a:gd name="T31" fmla="*/ 98 h 125"/>
                <a:gd name="T32" fmla="*/ 37 w 86"/>
                <a:gd name="T33" fmla="*/ 95 h 125"/>
                <a:gd name="T34" fmla="*/ 70 w 86"/>
                <a:gd name="T35" fmla="*/ 95 h 125"/>
                <a:gd name="T36" fmla="*/ 73 w 86"/>
                <a:gd name="T37" fmla="*/ 74 h 125"/>
                <a:gd name="T38" fmla="*/ 35 w 86"/>
                <a:gd name="T39" fmla="*/ 4 h 125"/>
                <a:gd name="T40" fmla="*/ 28 w 86"/>
                <a:gd name="T41" fmla="*/ 7 h 125"/>
                <a:gd name="T42" fmla="*/ 28 w 86"/>
                <a:gd name="T43" fmla="*/ 10 h 125"/>
                <a:gd name="T44" fmla="*/ 35 w 86"/>
                <a:gd name="T45" fmla="*/ 8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6" h="125">
                  <a:moveTo>
                    <a:pt x="35" y="8"/>
                  </a:moveTo>
                  <a:cubicBezTo>
                    <a:pt x="35" y="7"/>
                    <a:pt x="35" y="6"/>
                    <a:pt x="35" y="5"/>
                  </a:cubicBezTo>
                  <a:cubicBezTo>
                    <a:pt x="33" y="6"/>
                    <a:pt x="31" y="7"/>
                    <a:pt x="28" y="8"/>
                  </a:cubicBezTo>
                  <a:cubicBezTo>
                    <a:pt x="32" y="23"/>
                    <a:pt x="44" y="40"/>
                    <a:pt x="52" y="54"/>
                  </a:cubicBezTo>
                  <a:cubicBezTo>
                    <a:pt x="57" y="62"/>
                    <a:pt x="61" y="72"/>
                    <a:pt x="67" y="80"/>
                  </a:cubicBezTo>
                  <a:cubicBezTo>
                    <a:pt x="77" y="92"/>
                    <a:pt x="51" y="88"/>
                    <a:pt x="46" y="88"/>
                  </a:cubicBezTo>
                  <a:cubicBezTo>
                    <a:pt x="34" y="88"/>
                    <a:pt x="0" y="91"/>
                    <a:pt x="10" y="111"/>
                  </a:cubicBezTo>
                  <a:cubicBezTo>
                    <a:pt x="17" y="125"/>
                    <a:pt x="57" y="113"/>
                    <a:pt x="68" y="110"/>
                  </a:cubicBezTo>
                  <a:cubicBezTo>
                    <a:pt x="74" y="109"/>
                    <a:pt x="86" y="102"/>
                    <a:pt x="86" y="95"/>
                  </a:cubicBezTo>
                  <a:cubicBezTo>
                    <a:pt x="85" y="83"/>
                    <a:pt x="69" y="84"/>
                    <a:pt x="60" y="84"/>
                  </a:cubicBezTo>
                  <a:cubicBezTo>
                    <a:pt x="57" y="84"/>
                    <a:pt x="54" y="91"/>
                    <a:pt x="59" y="91"/>
                  </a:cubicBezTo>
                  <a:cubicBezTo>
                    <a:pt x="60" y="91"/>
                    <a:pt x="62" y="91"/>
                    <a:pt x="63" y="91"/>
                  </a:cubicBezTo>
                  <a:cubicBezTo>
                    <a:pt x="74" y="89"/>
                    <a:pt x="75" y="93"/>
                    <a:pt x="68" y="103"/>
                  </a:cubicBezTo>
                  <a:cubicBezTo>
                    <a:pt x="63" y="105"/>
                    <a:pt x="57" y="106"/>
                    <a:pt x="52" y="107"/>
                  </a:cubicBezTo>
                  <a:cubicBezTo>
                    <a:pt x="44" y="108"/>
                    <a:pt x="36" y="109"/>
                    <a:pt x="28" y="109"/>
                  </a:cubicBezTo>
                  <a:cubicBezTo>
                    <a:pt x="26" y="109"/>
                    <a:pt x="4" y="105"/>
                    <a:pt x="21" y="98"/>
                  </a:cubicBezTo>
                  <a:cubicBezTo>
                    <a:pt x="26" y="96"/>
                    <a:pt x="32" y="96"/>
                    <a:pt x="37" y="95"/>
                  </a:cubicBezTo>
                  <a:cubicBezTo>
                    <a:pt x="48" y="94"/>
                    <a:pt x="59" y="96"/>
                    <a:pt x="70" y="95"/>
                  </a:cubicBezTo>
                  <a:cubicBezTo>
                    <a:pt x="82" y="94"/>
                    <a:pt x="76" y="80"/>
                    <a:pt x="73" y="74"/>
                  </a:cubicBezTo>
                  <a:cubicBezTo>
                    <a:pt x="60" y="54"/>
                    <a:pt x="40" y="28"/>
                    <a:pt x="35" y="4"/>
                  </a:cubicBezTo>
                  <a:cubicBezTo>
                    <a:pt x="34" y="0"/>
                    <a:pt x="28" y="4"/>
                    <a:pt x="28" y="7"/>
                  </a:cubicBezTo>
                  <a:cubicBezTo>
                    <a:pt x="28" y="8"/>
                    <a:pt x="28" y="9"/>
                    <a:pt x="28" y="10"/>
                  </a:cubicBezTo>
                  <a:cubicBezTo>
                    <a:pt x="28" y="15"/>
                    <a:pt x="35" y="11"/>
                    <a:pt x="35"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sp>
          <p:nvSpPr>
            <p:cNvPr id="14" name="Freeform 8">
              <a:extLst>
                <a:ext uri="{FF2B5EF4-FFF2-40B4-BE49-F238E27FC236}">
                  <a16:creationId xmlns:a16="http://schemas.microsoft.com/office/drawing/2014/main" xmlns="" id="{872756FB-CB07-4C24-812D-6D9379776695}"/>
                </a:ext>
              </a:extLst>
            </p:cNvPr>
            <p:cNvSpPr>
              <a:spLocks/>
            </p:cNvSpPr>
            <p:nvPr/>
          </p:nvSpPr>
          <p:spPr bwMode="auto">
            <a:xfrm>
              <a:off x="2228" y="2591"/>
              <a:ext cx="276" cy="474"/>
            </a:xfrm>
            <a:custGeom>
              <a:avLst/>
              <a:gdLst>
                <a:gd name="T0" fmla="*/ 2 w 65"/>
                <a:gd name="T1" fmla="*/ 8 h 112"/>
                <a:gd name="T2" fmla="*/ 26 w 65"/>
                <a:gd name="T3" fmla="*/ 44 h 112"/>
                <a:gd name="T4" fmla="*/ 50 w 65"/>
                <a:gd name="T5" fmla="*/ 85 h 112"/>
                <a:gd name="T6" fmla="*/ 55 w 65"/>
                <a:gd name="T7" fmla="*/ 79 h 112"/>
                <a:gd name="T8" fmla="*/ 12 w 65"/>
                <a:gd name="T9" fmla="*/ 85 h 112"/>
                <a:gd name="T10" fmla="*/ 18 w 65"/>
                <a:gd name="T11" fmla="*/ 103 h 112"/>
                <a:gd name="T12" fmla="*/ 64 w 65"/>
                <a:gd name="T13" fmla="*/ 79 h 112"/>
                <a:gd name="T14" fmla="*/ 58 w 65"/>
                <a:gd name="T15" fmla="*/ 79 h 112"/>
                <a:gd name="T16" fmla="*/ 32 w 65"/>
                <a:gd name="T17" fmla="*/ 98 h 112"/>
                <a:gd name="T18" fmla="*/ 25 w 65"/>
                <a:gd name="T19" fmla="*/ 97 h 112"/>
                <a:gd name="T20" fmla="*/ 27 w 65"/>
                <a:gd name="T21" fmla="*/ 86 h 112"/>
                <a:gd name="T22" fmla="*/ 51 w 65"/>
                <a:gd name="T23" fmla="*/ 87 h 112"/>
                <a:gd name="T24" fmla="*/ 56 w 65"/>
                <a:gd name="T25" fmla="*/ 81 h 112"/>
                <a:gd name="T26" fmla="*/ 38 w 65"/>
                <a:gd name="T27" fmla="*/ 49 h 112"/>
                <a:gd name="T28" fmla="*/ 8 w 65"/>
                <a:gd name="T29" fmla="*/ 3 h 112"/>
                <a:gd name="T30" fmla="*/ 2 w 65"/>
                <a:gd name="T31" fmla="*/ 8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5" h="112">
                  <a:moveTo>
                    <a:pt x="2" y="8"/>
                  </a:moveTo>
                  <a:cubicBezTo>
                    <a:pt x="10" y="20"/>
                    <a:pt x="18" y="32"/>
                    <a:pt x="26" y="44"/>
                  </a:cubicBezTo>
                  <a:cubicBezTo>
                    <a:pt x="34" y="56"/>
                    <a:pt x="46" y="71"/>
                    <a:pt x="50" y="85"/>
                  </a:cubicBezTo>
                  <a:cubicBezTo>
                    <a:pt x="51" y="83"/>
                    <a:pt x="53" y="81"/>
                    <a:pt x="55" y="79"/>
                  </a:cubicBezTo>
                  <a:cubicBezTo>
                    <a:pt x="40" y="78"/>
                    <a:pt x="23" y="75"/>
                    <a:pt x="12" y="85"/>
                  </a:cubicBezTo>
                  <a:cubicBezTo>
                    <a:pt x="5" y="92"/>
                    <a:pt x="12" y="100"/>
                    <a:pt x="18" y="103"/>
                  </a:cubicBezTo>
                  <a:cubicBezTo>
                    <a:pt x="36" y="112"/>
                    <a:pt x="61" y="99"/>
                    <a:pt x="64" y="79"/>
                  </a:cubicBezTo>
                  <a:cubicBezTo>
                    <a:pt x="65" y="74"/>
                    <a:pt x="58" y="75"/>
                    <a:pt x="58" y="79"/>
                  </a:cubicBezTo>
                  <a:cubicBezTo>
                    <a:pt x="56" y="93"/>
                    <a:pt x="44" y="98"/>
                    <a:pt x="32" y="98"/>
                  </a:cubicBezTo>
                  <a:cubicBezTo>
                    <a:pt x="29" y="98"/>
                    <a:pt x="27" y="97"/>
                    <a:pt x="25" y="97"/>
                  </a:cubicBezTo>
                  <a:cubicBezTo>
                    <a:pt x="16" y="95"/>
                    <a:pt x="17" y="92"/>
                    <a:pt x="27" y="86"/>
                  </a:cubicBezTo>
                  <a:cubicBezTo>
                    <a:pt x="34" y="84"/>
                    <a:pt x="44" y="86"/>
                    <a:pt x="51" y="87"/>
                  </a:cubicBezTo>
                  <a:cubicBezTo>
                    <a:pt x="54" y="87"/>
                    <a:pt x="57" y="84"/>
                    <a:pt x="56" y="81"/>
                  </a:cubicBezTo>
                  <a:cubicBezTo>
                    <a:pt x="53" y="70"/>
                    <a:pt x="44" y="59"/>
                    <a:pt x="38" y="49"/>
                  </a:cubicBezTo>
                  <a:cubicBezTo>
                    <a:pt x="29" y="33"/>
                    <a:pt x="18" y="18"/>
                    <a:pt x="8" y="3"/>
                  </a:cubicBezTo>
                  <a:cubicBezTo>
                    <a:pt x="5" y="0"/>
                    <a:pt x="0" y="5"/>
                    <a:pt x="2"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sp>
          <p:nvSpPr>
            <p:cNvPr id="15" name="Freeform 9">
              <a:extLst>
                <a:ext uri="{FF2B5EF4-FFF2-40B4-BE49-F238E27FC236}">
                  <a16:creationId xmlns:a16="http://schemas.microsoft.com/office/drawing/2014/main" xmlns="" id="{97B16132-325D-4C6F-9741-960F1D098914}"/>
                </a:ext>
              </a:extLst>
            </p:cNvPr>
            <p:cNvSpPr>
              <a:spLocks/>
            </p:cNvSpPr>
            <p:nvPr/>
          </p:nvSpPr>
          <p:spPr bwMode="auto">
            <a:xfrm>
              <a:off x="1783" y="2164"/>
              <a:ext cx="598" cy="355"/>
            </a:xfrm>
            <a:custGeom>
              <a:avLst/>
              <a:gdLst>
                <a:gd name="T0" fmla="*/ 50 w 141"/>
                <a:gd name="T1" fmla="*/ 10 h 84"/>
                <a:gd name="T2" fmla="*/ 52 w 141"/>
                <a:gd name="T3" fmla="*/ 6 h 84"/>
                <a:gd name="T4" fmla="*/ 48 w 141"/>
                <a:gd name="T5" fmla="*/ 2 h 84"/>
                <a:gd name="T6" fmla="*/ 13 w 141"/>
                <a:gd name="T7" fmla="*/ 25 h 84"/>
                <a:gd name="T8" fmla="*/ 1 w 141"/>
                <a:gd name="T9" fmla="*/ 35 h 84"/>
                <a:gd name="T10" fmla="*/ 2 w 141"/>
                <a:gd name="T11" fmla="*/ 39 h 84"/>
                <a:gd name="T12" fmla="*/ 82 w 141"/>
                <a:gd name="T13" fmla="*/ 65 h 84"/>
                <a:gd name="T14" fmla="*/ 120 w 141"/>
                <a:gd name="T15" fmla="*/ 66 h 84"/>
                <a:gd name="T16" fmla="*/ 85 w 141"/>
                <a:gd name="T17" fmla="*/ 61 h 84"/>
                <a:gd name="T18" fmla="*/ 92 w 141"/>
                <a:gd name="T19" fmla="*/ 57 h 84"/>
                <a:gd name="T20" fmla="*/ 106 w 141"/>
                <a:gd name="T21" fmla="*/ 54 h 84"/>
                <a:gd name="T22" fmla="*/ 89 w 141"/>
                <a:gd name="T23" fmla="*/ 60 h 84"/>
                <a:gd name="T24" fmla="*/ 87 w 141"/>
                <a:gd name="T25" fmla="*/ 56 h 84"/>
                <a:gd name="T26" fmla="*/ 25 w 141"/>
                <a:gd name="T27" fmla="*/ 41 h 84"/>
                <a:gd name="T28" fmla="*/ 11 w 141"/>
                <a:gd name="T29" fmla="*/ 35 h 84"/>
                <a:gd name="T30" fmla="*/ 15 w 141"/>
                <a:gd name="T31" fmla="*/ 31 h 84"/>
                <a:gd name="T32" fmla="*/ 50 w 141"/>
                <a:gd name="T33" fmla="*/ 9 h 84"/>
                <a:gd name="T34" fmla="*/ 46 w 141"/>
                <a:gd name="T35" fmla="*/ 5 h 84"/>
                <a:gd name="T36" fmla="*/ 44 w 141"/>
                <a:gd name="T37" fmla="*/ 9 h 84"/>
                <a:gd name="T38" fmla="*/ 50 w 141"/>
                <a:gd name="T39" fmla="*/ 1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1" h="84">
                  <a:moveTo>
                    <a:pt x="50" y="10"/>
                  </a:moveTo>
                  <a:cubicBezTo>
                    <a:pt x="51" y="9"/>
                    <a:pt x="51" y="8"/>
                    <a:pt x="52" y="6"/>
                  </a:cubicBezTo>
                  <a:cubicBezTo>
                    <a:pt x="52" y="4"/>
                    <a:pt x="51" y="0"/>
                    <a:pt x="48" y="2"/>
                  </a:cubicBezTo>
                  <a:cubicBezTo>
                    <a:pt x="36" y="10"/>
                    <a:pt x="25" y="18"/>
                    <a:pt x="13" y="25"/>
                  </a:cubicBezTo>
                  <a:cubicBezTo>
                    <a:pt x="8" y="28"/>
                    <a:pt x="3" y="29"/>
                    <a:pt x="1" y="35"/>
                  </a:cubicBezTo>
                  <a:cubicBezTo>
                    <a:pt x="0" y="36"/>
                    <a:pt x="0" y="38"/>
                    <a:pt x="2" y="39"/>
                  </a:cubicBezTo>
                  <a:cubicBezTo>
                    <a:pt x="10" y="46"/>
                    <a:pt x="82" y="64"/>
                    <a:pt x="82" y="65"/>
                  </a:cubicBezTo>
                  <a:cubicBezTo>
                    <a:pt x="77" y="84"/>
                    <a:pt x="115" y="73"/>
                    <a:pt x="120" y="66"/>
                  </a:cubicBezTo>
                  <a:cubicBezTo>
                    <a:pt x="141" y="41"/>
                    <a:pt x="80" y="41"/>
                    <a:pt x="85" y="61"/>
                  </a:cubicBezTo>
                  <a:cubicBezTo>
                    <a:pt x="87" y="65"/>
                    <a:pt x="93" y="60"/>
                    <a:pt x="92" y="57"/>
                  </a:cubicBezTo>
                  <a:cubicBezTo>
                    <a:pt x="91" y="55"/>
                    <a:pt x="104" y="54"/>
                    <a:pt x="106" y="54"/>
                  </a:cubicBezTo>
                  <a:cubicBezTo>
                    <a:pt x="138" y="53"/>
                    <a:pt x="84" y="81"/>
                    <a:pt x="89" y="60"/>
                  </a:cubicBezTo>
                  <a:cubicBezTo>
                    <a:pt x="90" y="58"/>
                    <a:pt x="89" y="56"/>
                    <a:pt x="87" y="56"/>
                  </a:cubicBezTo>
                  <a:cubicBezTo>
                    <a:pt x="66" y="56"/>
                    <a:pt x="46" y="45"/>
                    <a:pt x="25" y="41"/>
                  </a:cubicBezTo>
                  <a:cubicBezTo>
                    <a:pt x="20" y="40"/>
                    <a:pt x="15" y="38"/>
                    <a:pt x="11" y="35"/>
                  </a:cubicBezTo>
                  <a:cubicBezTo>
                    <a:pt x="7" y="33"/>
                    <a:pt x="10" y="34"/>
                    <a:pt x="15" y="31"/>
                  </a:cubicBezTo>
                  <a:cubicBezTo>
                    <a:pt x="27" y="24"/>
                    <a:pt x="38" y="16"/>
                    <a:pt x="50" y="9"/>
                  </a:cubicBezTo>
                  <a:cubicBezTo>
                    <a:pt x="48" y="7"/>
                    <a:pt x="47" y="6"/>
                    <a:pt x="46" y="5"/>
                  </a:cubicBezTo>
                  <a:cubicBezTo>
                    <a:pt x="45" y="6"/>
                    <a:pt x="45" y="7"/>
                    <a:pt x="44" y="9"/>
                  </a:cubicBezTo>
                  <a:cubicBezTo>
                    <a:pt x="43" y="14"/>
                    <a:pt x="49" y="15"/>
                    <a:pt x="50"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sp>
          <p:nvSpPr>
            <p:cNvPr id="16" name="Freeform 10">
              <a:extLst>
                <a:ext uri="{FF2B5EF4-FFF2-40B4-BE49-F238E27FC236}">
                  <a16:creationId xmlns:a16="http://schemas.microsoft.com/office/drawing/2014/main" xmlns="" id="{6EFD52DB-9C7C-4BAF-A8CC-9F5F0523F3D4}"/>
                </a:ext>
              </a:extLst>
            </p:cNvPr>
            <p:cNvSpPr>
              <a:spLocks/>
            </p:cNvSpPr>
            <p:nvPr/>
          </p:nvSpPr>
          <p:spPr bwMode="auto">
            <a:xfrm>
              <a:off x="2347" y="2227"/>
              <a:ext cx="496" cy="267"/>
            </a:xfrm>
            <a:custGeom>
              <a:avLst/>
              <a:gdLst>
                <a:gd name="T0" fmla="*/ 14 w 117"/>
                <a:gd name="T1" fmla="*/ 9 h 63"/>
                <a:gd name="T2" fmla="*/ 14 w 117"/>
                <a:gd name="T3" fmla="*/ 5 h 63"/>
                <a:gd name="T4" fmla="*/ 7 w 117"/>
                <a:gd name="T5" fmla="*/ 8 h 63"/>
                <a:gd name="T6" fmla="*/ 16 w 117"/>
                <a:gd name="T7" fmla="*/ 42 h 63"/>
                <a:gd name="T8" fmla="*/ 80 w 117"/>
                <a:gd name="T9" fmla="*/ 55 h 63"/>
                <a:gd name="T10" fmla="*/ 82 w 117"/>
                <a:gd name="T11" fmla="*/ 48 h 63"/>
                <a:gd name="T12" fmla="*/ 80 w 117"/>
                <a:gd name="T13" fmla="*/ 48 h 63"/>
                <a:gd name="T14" fmla="*/ 77 w 117"/>
                <a:gd name="T15" fmla="*/ 55 h 63"/>
                <a:gd name="T16" fmla="*/ 116 w 117"/>
                <a:gd name="T17" fmla="*/ 43 h 63"/>
                <a:gd name="T18" fmla="*/ 116 w 117"/>
                <a:gd name="T19" fmla="*/ 40 h 63"/>
                <a:gd name="T20" fmla="*/ 76 w 117"/>
                <a:gd name="T21" fmla="*/ 48 h 63"/>
                <a:gd name="T22" fmla="*/ 109 w 117"/>
                <a:gd name="T23" fmla="*/ 51 h 63"/>
                <a:gd name="T24" fmla="*/ 109 w 117"/>
                <a:gd name="T25" fmla="*/ 44 h 63"/>
                <a:gd name="T26" fmla="*/ 102 w 117"/>
                <a:gd name="T27" fmla="*/ 46 h 63"/>
                <a:gd name="T28" fmla="*/ 91 w 117"/>
                <a:gd name="T29" fmla="*/ 48 h 63"/>
                <a:gd name="T30" fmla="*/ 91 w 117"/>
                <a:gd name="T31" fmla="*/ 45 h 63"/>
                <a:gd name="T32" fmla="*/ 82 w 117"/>
                <a:gd name="T33" fmla="*/ 48 h 63"/>
                <a:gd name="T34" fmla="*/ 79 w 117"/>
                <a:gd name="T35" fmla="*/ 55 h 63"/>
                <a:gd name="T36" fmla="*/ 80 w 117"/>
                <a:gd name="T37" fmla="*/ 55 h 63"/>
                <a:gd name="T38" fmla="*/ 82 w 117"/>
                <a:gd name="T39" fmla="*/ 48 h 63"/>
                <a:gd name="T40" fmla="*/ 35 w 117"/>
                <a:gd name="T41" fmla="*/ 40 h 63"/>
                <a:gd name="T42" fmla="*/ 12 w 117"/>
                <a:gd name="T43" fmla="*/ 23 h 63"/>
                <a:gd name="T44" fmla="*/ 14 w 117"/>
                <a:gd name="T45" fmla="*/ 5 h 63"/>
                <a:gd name="T46" fmla="*/ 7 w 117"/>
                <a:gd name="T47" fmla="*/ 8 h 63"/>
                <a:gd name="T48" fmla="*/ 7 w 117"/>
                <a:gd name="T49" fmla="*/ 12 h 63"/>
                <a:gd name="T50" fmla="*/ 14 w 117"/>
                <a:gd name="T51" fmla="*/ 9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7" h="63">
                  <a:moveTo>
                    <a:pt x="14" y="9"/>
                  </a:moveTo>
                  <a:cubicBezTo>
                    <a:pt x="14" y="8"/>
                    <a:pt x="14" y="7"/>
                    <a:pt x="14" y="5"/>
                  </a:cubicBezTo>
                  <a:cubicBezTo>
                    <a:pt x="14" y="0"/>
                    <a:pt x="7" y="4"/>
                    <a:pt x="7" y="8"/>
                  </a:cubicBezTo>
                  <a:cubicBezTo>
                    <a:pt x="7" y="20"/>
                    <a:pt x="0" y="36"/>
                    <a:pt x="16" y="42"/>
                  </a:cubicBezTo>
                  <a:cubicBezTo>
                    <a:pt x="38" y="49"/>
                    <a:pt x="58" y="55"/>
                    <a:pt x="80" y="55"/>
                  </a:cubicBezTo>
                  <a:cubicBezTo>
                    <a:pt x="84" y="55"/>
                    <a:pt x="86" y="48"/>
                    <a:pt x="82" y="48"/>
                  </a:cubicBezTo>
                  <a:cubicBezTo>
                    <a:pt x="81" y="48"/>
                    <a:pt x="81" y="48"/>
                    <a:pt x="80" y="48"/>
                  </a:cubicBezTo>
                  <a:cubicBezTo>
                    <a:pt x="78" y="48"/>
                    <a:pt x="74" y="53"/>
                    <a:pt x="77" y="55"/>
                  </a:cubicBezTo>
                  <a:cubicBezTo>
                    <a:pt x="87" y="62"/>
                    <a:pt x="111" y="54"/>
                    <a:pt x="116" y="43"/>
                  </a:cubicBezTo>
                  <a:cubicBezTo>
                    <a:pt x="116" y="42"/>
                    <a:pt x="116" y="40"/>
                    <a:pt x="116" y="40"/>
                  </a:cubicBezTo>
                  <a:cubicBezTo>
                    <a:pt x="108" y="32"/>
                    <a:pt x="79" y="35"/>
                    <a:pt x="76" y="48"/>
                  </a:cubicBezTo>
                  <a:cubicBezTo>
                    <a:pt x="73" y="63"/>
                    <a:pt x="103" y="53"/>
                    <a:pt x="109" y="51"/>
                  </a:cubicBezTo>
                  <a:cubicBezTo>
                    <a:pt x="113" y="50"/>
                    <a:pt x="114" y="43"/>
                    <a:pt x="109" y="44"/>
                  </a:cubicBezTo>
                  <a:cubicBezTo>
                    <a:pt x="106" y="45"/>
                    <a:pt x="104" y="46"/>
                    <a:pt x="102" y="46"/>
                  </a:cubicBezTo>
                  <a:cubicBezTo>
                    <a:pt x="98" y="47"/>
                    <a:pt x="95" y="48"/>
                    <a:pt x="91" y="48"/>
                  </a:cubicBezTo>
                  <a:cubicBezTo>
                    <a:pt x="86" y="49"/>
                    <a:pt x="86" y="48"/>
                    <a:pt x="91" y="45"/>
                  </a:cubicBezTo>
                  <a:cubicBezTo>
                    <a:pt x="117" y="41"/>
                    <a:pt x="91" y="54"/>
                    <a:pt x="82" y="48"/>
                  </a:cubicBezTo>
                  <a:cubicBezTo>
                    <a:pt x="81" y="51"/>
                    <a:pt x="80" y="53"/>
                    <a:pt x="79" y="55"/>
                  </a:cubicBezTo>
                  <a:cubicBezTo>
                    <a:pt x="79" y="55"/>
                    <a:pt x="80" y="55"/>
                    <a:pt x="80" y="55"/>
                  </a:cubicBezTo>
                  <a:cubicBezTo>
                    <a:pt x="84" y="55"/>
                    <a:pt x="86" y="48"/>
                    <a:pt x="82" y="48"/>
                  </a:cubicBezTo>
                  <a:cubicBezTo>
                    <a:pt x="65" y="48"/>
                    <a:pt x="50" y="44"/>
                    <a:pt x="35" y="40"/>
                  </a:cubicBezTo>
                  <a:cubicBezTo>
                    <a:pt x="26" y="38"/>
                    <a:pt x="12" y="34"/>
                    <a:pt x="12" y="23"/>
                  </a:cubicBezTo>
                  <a:cubicBezTo>
                    <a:pt x="13" y="17"/>
                    <a:pt x="14" y="11"/>
                    <a:pt x="14" y="5"/>
                  </a:cubicBezTo>
                  <a:cubicBezTo>
                    <a:pt x="14" y="0"/>
                    <a:pt x="7" y="4"/>
                    <a:pt x="7" y="8"/>
                  </a:cubicBezTo>
                  <a:cubicBezTo>
                    <a:pt x="7" y="9"/>
                    <a:pt x="7" y="10"/>
                    <a:pt x="7" y="12"/>
                  </a:cubicBezTo>
                  <a:cubicBezTo>
                    <a:pt x="7" y="17"/>
                    <a:pt x="14" y="13"/>
                    <a:pt x="14"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sp>
          <p:nvSpPr>
            <p:cNvPr id="17" name="Freeform 11">
              <a:extLst>
                <a:ext uri="{FF2B5EF4-FFF2-40B4-BE49-F238E27FC236}">
                  <a16:creationId xmlns:a16="http://schemas.microsoft.com/office/drawing/2014/main" xmlns="" id="{8CB6F9BB-6F10-4F3C-8EB1-FE39ED9112E2}"/>
                </a:ext>
              </a:extLst>
            </p:cNvPr>
            <p:cNvSpPr>
              <a:spLocks/>
            </p:cNvSpPr>
            <p:nvPr/>
          </p:nvSpPr>
          <p:spPr bwMode="auto">
            <a:xfrm>
              <a:off x="2665" y="1808"/>
              <a:ext cx="55" cy="60"/>
            </a:xfrm>
            <a:custGeom>
              <a:avLst/>
              <a:gdLst>
                <a:gd name="T0" fmla="*/ 8 w 13"/>
                <a:gd name="T1" fmla="*/ 3 h 14"/>
                <a:gd name="T2" fmla="*/ 1 w 13"/>
                <a:gd name="T3" fmla="*/ 8 h 14"/>
                <a:gd name="T4" fmla="*/ 4 w 13"/>
                <a:gd name="T5" fmla="*/ 12 h 14"/>
                <a:gd name="T6" fmla="*/ 9 w 13"/>
                <a:gd name="T7" fmla="*/ 4 h 14"/>
                <a:gd name="T8" fmla="*/ 7 w 13"/>
                <a:gd name="T9" fmla="*/ 2 h 14"/>
                <a:gd name="T10" fmla="*/ 0 w 13"/>
                <a:gd name="T11" fmla="*/ 11 h 14"/>
                <a:gd name="T12" fmla="*/ 5 w 13"/>
                <a:gd name="T13" fmla="*/ 12 h 14"/>
                <a:gd name="T14" fmla="*/ 9 w 13"/>
                <a:gd name="T15" fmla="*/ 5 h 14"/>
                <a:gd name="T16" fmla="*/ 3 w 13"/>
                <a:gd name="T17" fmla="*/ 6 h 14"/>
                <a:gd name="T18" fmla="*/ 2 w 13"/>
                <a:gd name="T19" fmla="*/ 7 h 14"/>
                <a:gd name="T20" fmla="*/ 7 w 13"/>
                <a:gd name="T21" fmla="*/ 8 h 14"/>
                <a:gd name="T22" fmla="*/ 7 w 13"/>
                <a:gd name="T23" fmla="*/ 9 h 14"/>
                <a:gd name="T24" fmla="*/ 5 w 13"/>
                <a:gd name="T25" fmla="*/ 9 h 14"/>
                <a:gd name="T26" fmla="*/ 3 w 13"/>
                <a:gd name="T27" fmla="*/ 7 h 14"/>
                <a:gd name="T28" fmla="*/ 3 w 13"/>
                <a:gd name="T29" fmla="*/ 7 h 14"/>
                <a:gd name="T30" fmla="*/ 4 w 13"/>
                <a:gd name="T31" fmla="*/ 5 h 14"/>
                <a:gd name="T32" fmla="*/ 4 w 13"/>
                <a:gd name="T33" fmla="*/ 5 h 14"/>
                <a:gd name="T34" fmla="*/ 6 w 13"/>
                <a:gd name="T35" fmla="*/ 4 h 14"/>
                <a:gd name="T36" fmla="*/ 5 w 13"/>
                <a:gd name="T37" fmla="*/ 4 h 14"/>
                <a:gd name="T38" fmla="*/ 8 w 13"/>
                <a:gd name="T39" fmla="*/ 8 h 14"/>
                <a:gd name="T40" fmla="*/ 8 w 13"/>
                <a:gd name="T41" fmla="*/ 8 h 14"/>
                <a:gd name="T42" fmla="*/ 7 w 13"/>
                <a:gd name="T43" fmla="*/ 10 h 14"/>
                <a:gd name="T44" fmla="*/ 7 w 13"/>
                <a:gd name="T45" fmla="*/ 10 h 14"/>
                <a:gd name="T46" fmla="*/ 5 w 13"/>
                <a:gd name="T47" fmla="*/ 11 h 14"/>
                <a:gd name="T48" fmla="*/ 7 w 13"/>
                <a:gd name="T49" fmla="*/ 10 h 14"/>
                <a:gd name="T50" fmla="*/ 8 w 13"/>
                <a:gd name="T51"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 h="14">
                  <a:moveTo>
                    <a:pt x="8" y="3"/>
                  </a:moveTo>
                  <a:cubicBezTo>
                    <a:pt x="5" y="3"/>
                    <a:pt x="2" y="5"/>
                    <a:pt x="1" y="8"/>
                  </a:cubicBezTo>
                  <a:cubicBezTo>
                    <a:pt x="1" y="10"/>
                    <a:pt x="2" y="12"/>
                    <a:pt x="4" y="12"/>
                  </a:cubicBezTo>
                  <a:cubicBezTo>
                    <a:pt x="8" y="11"/>
                    <a:pt x="9" y="8"/>
                    <a:pt x="9" y="4"/>
                  </a:cubicBezTo>
                  <a:cubicBezTo>
                    <a:pt x="9" y="3"/>
                    <a:pt x="8" y="2"/>
                    <a:pt x="7" y="2"/>
                  </a:cubicBezTo>
                  <a:cubicBezTo>
                    <a:pt x="3" y="2"/>
                    <a:pt x="0" y="7"/>
                    <a:pt x="0" y="11"/>
                  </a:cubicBezTo>
                  <a:cubicBezTo>
                    <a:pt x="0" y="14"/>
                    <a:pt x="3" y="14"/>
                    <a:pt x="5" y="12"/>
                  </a:cubicBezTo>
                  <a:cubicBezTo>
                    <a:pt x="7" y="10"/>
                    <a:pt x="9" y="8"/>
                    <a:pt x="9" y="5"/>
                  </a:cubicBezTo>
                  <a:cubicBezTo>
                    <a:pt x="10" y="0"/>
                    <a:pt x="3" y="2"/>
                    <a:pt x="3" y="6"/>
                  </a:cubicBezTo>
                  <a:cubicBezTo>
                    <a:pt x="3" y="6"/>
                    <a:pt x="2" y="7"/>
                    <a:pt x="2" y="7"/>
                  </a:cubicBezTo>
                  <a:cubicBezTo>
                    <a:pt x="3" y="7"/>
                    <a:pt x="5" y="8"/>
                    <a:pt x="7" y="8"/>
                  </a:cubicBezTo>
                  <a:cubicBezTo>
                    <a:pt x="7" y="8"/>
                    <a:pt x="7" y="8"/>
                    <a:pt x="7" y="9"/>
                  </a:cubicBezTo>
                  <a:cubicBezTo>
                    <a:pt x="7" y="8"/>
                    <a:pt x="7" y="9"/>
                    <a:pt x="5" y="9"/>
                  </a:cubicBezTo>
                  <a:cubicBezTo>
                    <a:pt x="4" y="8"/>
                    <a:pt x="4" y="7"/>
                    <a:pt x="3" y="7"/>
                  </a:cubicBezTo>
                  <a:cubicBezTo>
                    <a:pt x="3" y="7"/>
                    <a:pt x="3" y="7"/>
                    <a:pt x="3" y="7"/>
                  </a:cubicBezTo>
                  <a:cubicBezTo>
                    <a:pt x="3" y="6"/>
                    <a:pt x="4" y="6"/>
                    <a:pt x="4" y="5"/>
                  </a:cubicBezTo>
                  <a:cubicBezTo>
                    <a:pt x="4" y="5"/>
                    <a:pt x="4" y="5"/>
                    <a:pt x="4" y="5"/>
                  </a:cubicBezTo>
                  <a:cubicBezTo>
                    <a:pt x="5" y="5"/>
                    <a:pt x="5" y="5"/>
                    <a:pt x="6" y="4"/>
                  </a:cubicBezTo>
                  <a:cubicBezTo>
                    <a:pt x="6" y="4"/>
                    <a:pt x="6" y="4"/>
                    <a:pt x="5" y="4"/>
                  </a:cubicBezTo>
                  <a:cubicBezTo>
                    <a:pt x="6" y="6"/>
                    <a:pt x="7" y="7"/>
                    <a:pt x="8" y="8"/>
                  </a:cubicBezTo>
                  <a:cubicBezTo>
                    <a:pt x="8" y="8"/>
                    <a:pt x="8" y="8"/>
                    <a:pt x="8" y="8"/>
                  </a:cubicBezTo>
                  <a:cubicBezTo>
                    <a:pt x="7" y="9"/>
                    <a:pt x="7" y="9"/>
                    <a:pt x="7" y="10"/>
                  </a:cubicBezTo>
                  <a:cubicBezTo>
                    <a:pt x="7" y="10"/>
                    <a:pt x="7" y="10"/>
                    <a:pt x="7" y="10"/>
                  </a:cubicBezTo>
                  <a:cubicBezTo>
                    <a:pt x="6" y="10"/>
                    <a:pt x="6" y="10"/>
                    <a:pt x="5" y="11"/>
                  </a:cubicBezTo>
                  <a:cubicBezTo>
                    <a:pt x="6" y="10"/>
                    <a:pt x="6" y="10"/>
                    <a:pt x="7" y="10"/>
                  </a:cubicBezTo>
                  <a:cubicBezTo>
                    <a:pt x="10" y="10"/>
                    <a:pt x="13" y="3"/>
                    <a:pt x="8"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sp>
          <p:nvSpPr>
            <p:cNvPr id="18" name="Freeform 12">
              <a:extLst>
                <a:ext uri="{FF2B5EF4-FFF2-40B4-BE49-F238E27FC236}">
                  <a16:creationId xmlns:a16="http://schemas.microsoft.com/office/drawing/2014/main" xmlns="" id="{75273170-3D68-4D25-9BCC-8CEFCCB5BA8D}"/>
                </a:ext>
              </a:extLst>
            </p:cNvPr>
            <p:cNvSpPr>
              <a:spLocks/>
            </p:cNvSpPr>
            <p:nvPr/>
          </p:nvSpPr>
          <p:spPr bwMode="auto">
            <a:xfrm>
              <a:off x="2648" y="1770"/>
              <a:ext cx="144" cy="195"/>
            </a:xfrm>
            <a:custGeom>
              <a:avLst/>
              <a:gdLst>
                <a:gd name="T0" fmla="*/ 7 w 34"/>
                <a:gd name="T1" fmla="*/ 39 h 46"/>
                <a:gd name="T2" fmla="*/ 7 w 34"/>
                <a:gd name="T3" fmla="*/ 37 h 46"/>
                <a:gd name="T4" fmla="*/ 3 w 34"/>
                <a:gd name="T5" fmla="*/ 42 h 46"/>
                <a:gd name="T6" fmla="*/ 12 w 34"/>
                <a:gd name="T7" fmla="*/ 38 h 46"/>
                <a:gd name="T8" fmla="*/ 18 w 34"/>
                <a:gd name="T9" fmla="*/ 32 h 46"/>
                <a:gd name="T10" fmla="*/ 25 w 34"/>
                <a:gd name="T11" fmla="*/ 26 h 46"/>
                <a:gd name="T12" fmla="*/ 33 w 34"/>
                <a:gd name="T13" fmla="*/ 13 h 46"/>
                <a:gd name="T14" fmla="*/ 30 w 34"/>
                <a:gd name="T15" fmla="*/ 4 h 46"/>
                <a:gd name="T16" fmla="*/ 24 w 34"/>
                <a:gd name="T17" fmla="*/ 9 h 46"/>
                <a:gd name="T18" fmla="*/ 25 w 34"/>
                <a:gd name="T19" fmla="*/ 15 h 46"/>
                <a:gd name="T20" fmla="*/ 20 w 34"/>
                <a:gd name="T21" fmla="*/ 22 h 46"/>
                <a:gd name="T22" fmla="*/ 4 w 34"/>
                <a:gd name="T23" fmla="*/ 35 h 46"/>
                <a:gd name="T24" fmla="*/ 0 w 34"/>
                <a:gd name="T25" fmla="*/ 40 h 46"/>
                <a:gd name="T26" fmla="*/ 0 w 34"/>
                <a:gd name="T27" fmla="*/ 41 h 46"/>
                <a:gd name="T28" fmla="*/ 7 w 34"/>
                <a:gd name="T29" fmla="*/ 39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 h="46">
                  <a:moveTo>
                    <a:pt x="7" y="39"/>
                  </a:moveTo>
                  <a:cubicBezTo>
                    <a:pt x="7" y="38"/>
                    <a:pt x="7" y="38"/>
                    <a:pt x="7" y="37"/>
                  </a:cubicBezTo>
                  <a:cubicBezTo>
                    <a:pt x="5" y="39"/>
                    <a:pt x="4" y="41"/>
                    <a:pt x="3" y="42"/>
                  </a:cubicBezTo>
                  <a:cubicBezTo>
                    <a:pt x="6" y="41"/>
                    <a:pt x="9" y="39"/>
                    <a:pt x="12" y="38"/>
                  </a:cubicBezTo>
                  <a:cubicBezTo>
                    <a:pt x="14" y="36"/>
                    <a:pt x="16" y="34"/>
                    <a:pt x="18" y="32"/>
                  </a:cubicBezTo>
                  <a:cubicBezTo>
                    <a:pt x="20" y="30"/>
                    <a:pt x="23" y="28"/>
                    <a:pt x="25" y="26"/>
                  </a:cubicBezTo>
                  <a:cubicBezTo>
                    <a:pt x="29" y="23"/>
                    <a:pt x="31" y="17"/>
                    <a:pt x="33" y="13"/>
                  </a:cubicBezTo>
                  <a:cubicBezTo>
                    <a:pt x="34" y="9"/>
                    <a:pt x="32" y="6"/>
                    <a:pt x="30" y="4"/>
                  </a:cubicBezTo>
                  <a:cubicBezTo>
                    <a:pt x="28" y="0"/>
                    <a:pt x="22" y="6"/>
                    <a:pt x="24" y="9"/>
                  </a:cubicBezTo>
                  <a:cubicBezTo>
                    <a:pt x="26" y="12"/>
                    <a:pt x="27" y="12"/>
                    <a:pt x="25" y="15"/>
                  </a:cubicBezTo>
                  <a:cubicBezTo>
                    <a:pt x="24" y="18"/>
                    <a:pt x="22" y="21"/>
                    <a:pt x="20" y="22"/>
                  </a:cubicBezTo>
                  <a:cubicBezTo>
                    <a:pt x="15" y="26"/>
                    <a:pt x="10" y="34"/>
                    <a:pt x="4" y="35"/>
                  </a:cubicBezTo>
                  <a:cubicBezTo>
                    <a:pt x="2" y="35"/>
                    <a:pt x="0" y="37"/>
                    <a:pt x="0" y="40"/>
                  </a:cubicBezTo>
                  <a:cubicBezTo>
                    <a:pt x="0" y="40"/>
                    <a:pt x="0" y="40"/>
                    <a:pt x="0" y="41"/>
                  </a:cubicBezTo>
                  <a:cubicBezTo>
                    <a:pt x="0" y="46"/>
                    <a:pt x="7" y="42"/>
                    <a:pt x="7"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sp>
          <p:nvSpPr>
            <p:cNvPr id="19" name="Freeform 13">
              <a:extLst>
                <a:ext uri="{FF2B5EF4-FFF2-40B4-BE49-F238E27FC236}">
                  <a16:creationId xmlns:a16="http://schemas.microsoft.com/office/drawing/2014/main" xmlns="" id="{350C9C20-6DD6-4E83-8B3B-1AF0AB055052}"/>
                </a:ext>
              </a:extLst>
            </p:cNvPr>
            <p:cNvSpPr>
              <a:spLocks/>
            </p:cNvSpPr>
            <p:nvPr/>
          </p:nvSpPr>
          <p:spPr bwMode="auto">
            <a:xfrm>
              <a:off x="2466" y="1635"/>
              <a:ext cx="182" cy="114"/>
            </a:xfrm>
            <a:custGeom>
              <a:avLst/>
              <a:gdLst>
                <a:gd name="T0" fmla="*/ 3 w 43"/>
                <a:gd name="T1" fmla="*/ 23 h 27"/>
                <a:gd name="T2" fmla="*/ 21 w 43"/>
                <a:gd name="T3" fmla="*/ 22 h 27"/>
                <a:gd name="T4" fmla="*/ 31 w 43"/>
                <a:gd name="T5" fmla="*/ 18 h 27"/>
                <a:gd name="T6" fmla="*/ 41 w 43"/>
                <a:gd name="T7" fmla="*/ 8 h 27"/>
                <a:gd name="T8" fmla="*/ 36 w 43"/>
                <a:gd name="T9" fmla="*/ 5 h 27"/>
                <a:gd name="T10" fmla="*/ 21 w 43"/>
                <a:gd name="T11" fmla="*/ 15 h 27"/>
                <a:gd name="T12" fmla="*/ 16 w 43"/>
                <a:gd name="T13" fmla="*/ 17 h 27"/>
                <a:gd name="T14" fmla="*/ 7 w 43"/>
                <a:gd name="T15" fmla="*/ 16 h 27"/>
                <a:gd name="T16" fmla="*/ 3 w 43"/>
                <a:gd name="T17" fmla="*/ 23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 h="27">
                  <a:moveTo>
                    <a:pt x="3" y="23"/>
                  </a:moveTo>
                  <a:cubicBezTo>
                    <a:pt x="8" y="27"/>
                    <a:pt x="16" y="26"/>
                    <a:pt x="21" y="22"/>
                  </a:cubicBezTo>
                  <a:cubicBezTo>
                    <a:pt x="24" y="20"/>
                    <a:pt x="28" y="20"/>
                    <a:pt x="31" y="18"/>
                  </a:cubicBezTo>
                  <a:cubicBezTo>
                    <a:pt x="35" y="15"/>
                    <a:pt x="38" y="12"/>
                    <a:pt x="41" y="8"/>
                  </a:cubicBezTo>
                  <a:cubicBezTo>
                    <a:pt x="43" y="4"/>
                    <a:pt x="38" y="0"/>
                    <a:pt x="36" y="5"/>
                  </a:cubicBezTo>
                  <a:cubicBezTo>
                    <a:pt x="33" y="10"/>
                    <a:pt x="27" y="13"/>
                    <a:pt x="21" y="15"/>
                  </a:cubicBezTo>
                  <a:cubicBezTo>
                    <a:pt x="19" y="15"/>
                    <a:pt x="18" y="17"/>
                    <a:pt x="16" y="17"/>
                  </a:cubicBezTo>
                  <a:cubicBezTo>
                    <a:pt x="13" y="19"/>
                    <a:pt x="10" y="19"/>
                    <a:pt x="7" y="16"/>
                  </a:cubicBezTo>
                  <a:cubicBezTo>
                    <a:pt x="4" y="14"/>
                    <a:pt x="0" y="21"/>
                    <a:pt x="3"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sp>
          <p:nvSpPr>
            <p:cNvPr id="20" name="Freeform 14">
              <a:extLst>
                <a:ext uri="{FF2B5EF4-FFF2-40B4-BE49-F238E27FC236}">
                  <a16:creationId xmlns:a16="http://schemas.microsoft.com/office/drawing/2014/main" xmlns="" id="{77405DD8-B175-4B43-B162-A5A9DECB8317}"/>
                </a:ext>
              </a:extLst>
            </p:cNvPr>
            <p:cNvSpPr>
              <a:spLocks/>
            </p:cNvSpPr>
            <p:nvPr/>
          </p:nvSpPr>
          <p:spPr bwMode="auto">
            <a:xfrm>
              <a:off x="2330" y="1580"/>
              <a:ext cx="127" cy="63"/>
            </a:xfrm>
            <a:custGeom>
              <a:avLst/>
              <a:gdLst>
                <a:gd name="T0" fmla="*/ 25 w 30"/>
                <a:gd name="T1" fmla="*/ 1 h 15"/>
                <a:gd name="T2" fmla="*/ 5 w 30"/>
                <a:gd name="T3" fmla="*/ 8 h 15"/>
                <a:gd name="T4" fmla="*/ 4 w 30"/>
                <a:gd name="T5" fmla="*/ 15 h 15"/>
                <a:gd name="T6" fmla="*/ 6 w 30"/>
                <a:gd name="T7" fmla="*/ 15 h 15"/>
                <a:gd name="T8" fmla="*/ 7 w 30"/>
                <a:gd name="T9" fmla="*/ 8 h 15"/>
                <a:gd name="T10" fmla="*/ 6 w 30"/>
                <a:gd name="T11" fmla="*/ 8 h 15"/>
                <a:gd name="T12" fmla="*/ 5 w 30"/>
                <a:gd name="T13" fmla="*/ 15 h 15"/>
                <a:gd name="T14" fmla="*/ 25 w 30"/>
                <a:gd name="T15" fmla="*/ 8 h 15"/>
                <a:gd name="T16" fmla="*/ 25 w 30"/>
                <a:gd name="T17" fmla="*/ 1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 h="15">
                  <a:moveTo>
                    <a:pt x="25" y="1"/>
                  </a:moveTo>
                  <a:cubicBezTo>
                    <a:pt x="18" y="3"/>
                    <a:pt x="11" y="5"/>
                    <a:pt x="5" y="8"/>
                  </a:cubicBezTo>
                  <a:cubicBezTo>
                    <a:pt x="2" y="9"/>
                    <a:pt x="0" y="15"/>
                    <a:pt x="4" y="15"/>
                  </a:cubicBezTo>
                  <a:cubicBezTo>
                    <a:pt x="5" y="15"/>
                    <a:pt x="5" y="15"/>
                    <a:pt x="6" y="15"/>
                  </a:cubicBezTo>
                  <a:cubicBezTo>
                    <a:pt x="9" y="15"/>
                    <a:pt x="12" y="8"/>
                    <a:pt x="7" y="8"/>
                  </a:cubicBezTo>
                  <a:cubicBezTo>
                    <a:pt x="7" y="8"/>
                    <a:pt x="6" y="8"/>
                    <a:pt x="6" y="8"/>
                  </a:cubicBezTo>
                  <a:cubicBezTo>
                    <a:pt x="6" y="10"/>
                    <a:pt x="5" y="13"/>
                    <a:pt x="5" y="15"/>
                  </a:cubicBezTo>
                  <a:cubicBezTo>
                    <a:pt x="12" y="12"/>
                    <a:pt x="18" y="10"/>
                    <a:pt x="25" y="8"/>
                  </a:cubicBezTo>
                  <a:cubicBezTo>
                    <a:pt x="29" y="7"/>
                    <a:pt x="30" y="0"/>
                    <a:pt x="25"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sp>
          <p:nvSpPr>
            <p:cNvPr id="21" name="Freeform 15">
              <a:extLst>
                <a:ext uri="{FF2B5EF4-FFF2-40B4-BE49-F238E27FC236}">
                  <a16:creationId xmlns:a16="http://schemas.microsoft.com/office/drawing/2014/main" xmlns="" id="{31072511-A203-40B7-B064-2A760DC72735}"/>
                </a:ext>
              </a:extLst>
            </p:cNvPr>
            <p:cNvSpPr>
              <a:spLocks/>
            </p:cNvSpPr>
            <p:nvPr/>
          </p:nvSpPr>
          <p:spPr bwMode="auto">
            <a:xfrm>
              <a:off x="2500" y="1546"/>
              <a:ext cx="102" cy="47"/>
            </a:xfrm>
            <a:custGeom>
              <a:avLst/>
              <a:gdLst>
                <a:gd name="T0" fmla="*/ 7 w 24"/>
                <a:gd name="T1" fmla="*/ 7 h 11"/>
                <a:gd name="T2" fmla="*/ 7 w 24"/>
                <a:gd name="T3" fmla="*/ 7 h 11"/>
                <a:gd name="T4" fmla="*/ 6 w 24"/>
                <a:gd name="T5" fmla="*/ 9 h 11"/>
                <a:gd name="T6" fmla="*/ 6 w 24"/>
                <a:gd name="T7" fmla="*/ 10 h 11"/>
                <a:gd name="T8" fmla="*/ 11 w 24"/>
                <a:gd name="T9" fmla="*/ 10 h 11"/>
                <a:gd name="T10" fmla="*/ 20 w 24"/>
                <a:gd name="T11" fmla="*/ 8 h 11"/>
                <a:gd name="T12" fmla="*/ 20 w 24"/>
                <a:gd name="T13" fmla="*/ 1 h 11"/>
                <a:gd name="T14" fmla="*/ 7 w 24"/>
                <a:gd name="T15" fmla="*/ 2 h 11"/>
                <a:gd name="T16" fmla="*/ 0 w 24"/>
                <a:gd name="T17" fmla="*/ 8 h 11"/>
                <a:gd name="T18" fmla="*/ 3 w 24"/>
                <a:gd name="T19" fmla="*/ 11 h 11"/>
                <a:gd name="T20" fmla="*/ 7 w 24"/>
                <a:gd name="T21" fmla="*/ 7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 h="11">
                  <a:moveTo>
                    <a:pt x="7" y="7"/>
                  </a:moveTo>
                  <a:cubicBezTo>
                    <a:pt x="7" y="7"/>
                    <a:pt x="7" y="7"/>
                    <a:pt x="7" y="7"/>
                  </a:cubicBezTo>
                  <a:cubicBezTo>
                    <a:pt x="7" y="8"/>
                    <a:pt x="6" y="9"/>
                    <a:pt x="6" y="9"/>
                  </a:cubicBezTo>
                  <a:cubicBezTo>
                    <a:pt x="5" y="10"/>
                    <a:pt x="5" y="10"/>
                    <a:pt x="6" y="10"/>
                  </a:cubicBezTo>
                  <a:cubicBezTo>
                    <a:pt x="8" y="10"/>
                    <a:pt x="9" y="10"/>
                    <a:pt x="11" y="10"/>
                  </a:cubicBezTo>
                  <a:cubicBezTo>
                    <a:pt x="14" y="10"/>
                    <a:pt x="17" y="9"/>
                    <a:pt x="20" y="8"/>
                  </a:cubicBezTo>
                  <a:cubicBezTo>
                    <a:pt x="23" y="7"/>
                    <a:pt x="24" y="0"/>
                    <a:pt x="20" y="1"/>
                  </a:cubicBezTo>
                  <a:cubicBezTo>
                    <a:pt x="15" y="3"/>
                    <a:pt x="11" y="2"/>
                    <a:pt x="7" y="2"/>
                  </a:cubicBezTo>
                  <a:cubicBezTo>
                    <a:pt x="4" y="3"/>
                    <a:pt x="1" y="4"/>
                    <a:pt x="0" y="8"/>
                  </a:cubicBezTo>
                  <a:cubicBezTo>
                    <a:pt x="0" y="9"/>
                    <a:pt x="1" y="11"/>
                    <a:pt x="3" y="11"/>
                  </a:cubicBezTo>
                  <a:cubicBezTo>
                    <a:pt x="5" y="11"/>
                    <a:pt x="6" y="9"/>
                    <a:pt x="7"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sp>
          <p:nvSpPr>
            <p:cNvPr id="22" name="Freeform 16">
              <a:extLst>
                <a:ext uri="{FF2B5EF4-FFF2-40B4-BE49-F238E27FC236}">
                  <a16:creationId xmlns:a16="http://schemas.microsoft.com/office/drawing/2014/main" xmlns="" id="{BEE57299-03CC-451E-BF86-A61CEB7F6967}"/>
                </a:ext>
              </a:extLst>
            </p:cNvPr>
            <p:cNvSpPr>
              <a:spLocks/>
            </p:cNvSpPr>
            <p:nvPr/>
          </p:nvSpPr>
          <p:spPr bwMode="auto">
            <a:xfrm>
              <a:off x="1613" y="2430"/>
              <a:ext cx="106" cy="165"/>
            </a:xfrm>
            <a:custGeom>
              <a:avLst/>
              <a:gdLst>
                <a:gd name="T0" fmla="*/ 20 w 25"/>
                <a:gd name="T1" fmla="*/ 0 h 39"/>
                <a:gd name="T2" fmla="*/ 8 w 25"/>
                <a:gd name="T3" fmla="*/ 36 h 39"/>
                <a:gd name="T4" fmla="*/ 14 w 25"/>
                <a:gd name="T5" fmla="*/ 30 h 39"/>
                <a:gd name="T6" fmla="*/ 19 w 25"/>
                <a:gd name="T7" fmla="*/ 7 h 39"/>
                <a:gd name="T8" fmla="*/ 20 w 25"/>
                <a:gd name="T9" fmla="*/ 0 h 39"/>
              </a:gdLst>
              <a:ahLst/>
              <a:cxnLst>
                <a:cxn ang="0">
                  <a:pos x="T0" y="T1"/>
                </a:cxn>
                <a:cxn ang="0">
                  <a:pos x="T2" y="T3"/>
                </a:cxn>
                <a:cxn ang="0">
                  <a:pos x="T4" y="T5"/>
                </a:cxn>
                <a:cxn ang="0">
                  <a:pos x="T6" y="T7"/>
                </a:cxn>
                <a:cxn ang="0">
                  <a:pos x="T8" y="T9"/>
                </a:cxn>
              </a:cxnLst>
              <a:rect l="0" t="0" r="r" b="b"/>
              <a:pathLst>
                <a:path w="25" h="39">
                  <a:moveTo>
                    <a:pt x="20" y="0"/>
                  </a:moveTo>
                  <a:cubicBezTo>
                    <a:pt x="6" y="2"/>
                    <a:pt x="0" y="26"/>
                    <a:pt x="8" y="36"/>
                  </a:cubicBezTo>
                  <a:cubicBezTo>
                    <a:pt x="11" y="39"/>
                    <a:pt x="17" y="33"/>
                    <a:pt x="14" y="30"/>
                  </a:cubicBezTo>
                  <a:cubicBezTo>
                    <a:pt x="10" y="26"/>
                    <a:pt x="10" y="8"/>
                    <a:pt x="19" y="7"/>
                  </a:cubicBezTo>
                  <a:cubicBezTo>
                    <a:pt x="22" y="7"/>
                    <a:pt x="25" y="0"/>
                    <a:pt x="2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sp>
          <p:nvSpPr>
            <p:cNvPr id="23" name="Freeform 17">
              <a:extLst>
                <a:ext uri="{FF2B5EF4-FFF2-40B4-BE49-F238E27FC236}">
                  <a16:creationId xmlns:a16="http://schemas.microsoft.com/office/drawing/2014/main" xmlns="" id="{62387C69-38FB-449C-A4FE-202685FF145C}"/>
                </a:ext>
              </a:extLst>
            </p:cNvPr>
            <p:cNvSpPr>
              <a:spLocks/>
            </p:cNvSpPr>
            <p:nvPr/>
          </p:nvSpPr>
          <p:spPr bwMode="auto">
            <a:xfrm>
              <a:off x="1558" y="2418"/>
              <a:ext cx="60" cy="156"/>
            </a:xfrm>
            <a:custGeom>
              <a:avLst/>
              <a:gdLst>
                <a:gd name="T0" fmla="*/ 6 w 14"/>
                <a:gd name="T1" fmla="*/ 6 h 37"/>
                <a:gd name="T2" fmla="*/ 4 w 14"/>
                <a:gd name="T3" fmla="*/ 11 h 37"/>
                <a:gd name="T4" fmla="*/ 2 w 14"/>
                <a:gd name="T5" fmla="*/ 18 h 37"/>
                <a:gd name="T6" fmla="*/ 0 w 14"/>
                <a:gd name="T7" fmla="*/ 32 h 37"/>
                <a:gd name="T8" fmla="*/ 6 w 14"/>
                <a:gd name="T9" fmla="*/ 30 h 37"/>
                <a:gd name="T10" fmla="*/ 7 w 14"/>
                <a:gd name="T11" fmla="*/ 21 h 37"/>
                <a:gd name="T12" fmla="*/ 10 w 14"/>
                <a:gd name="T13" fmla="*/ 15 h 37"/>
                <a:gd name="T14" fmla="*/ 10 w 14"/>
                <a:gd name="T15" fmla="*/ 12 h 37"/>
                <a:gd name="T16" fmla="*/ 11 w 14"/>
                <a:gd name="T17" fmla="*/ 10 h 37"/>
                <a:gd name="T18" fmla="*/ 13 w 14"/>
                <a:gd name="T19" fmla="*/ 5 h 37"/>
                <a:gd name="T20" fmla="*/ 6 w 14"/>
                <a:gd name="T21" fmla="*/ 6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37">
                  <a:moveTo>
                    <a:pt x="6" y="6"/>
                  </a:moveTo>
                  <a:cubicBezTo>
                    <a:pt x="6" y="8"/>
                    <a:pt x="4" y="9"/>
                    <a:pt x="4" y="11"/>
                  </a:cubicBezTo>
                  <a:cubicBezTo>
                    <a:pt x="3" y="14"/>
                    <a:pt x="3" y="16"/>
                    <a:pt x="2" y="18"/>
                  </a:cubicBezTo>
                  <a:cubicBezTo>
                    <a:pt x="0" y="23"/>
                    <a:pt x="0" y="27"/>
                    <a:pt x="0" y="32"/>
                  </a:cubicBezTo>
                  <a:cubicBezTo>
                    <a:pt x="0" y="37"/>
                    <a:pt x="6" y="33"/>
                    <a:pt x="6" y="30"/>
                  </a:cubicBezTo>
                  <a:cubicBezTo>
                    <a:pt x="6" y="27"/>
                    <a:pt x="6" y="24"/>
                    <a:pt x="7" y="21"/>
                  </a:cubicBezTo>
                  <a:cubicBezTo>
                    <a:pt x="8" y="19"/>
                    <a:pt x="9" y="17"/>
                    <a:pt x="10" y="15"/>
                  </a:cubicBezTo>
                  <a:cubicBezTo>
                    <a:pt x="10" y="14"/>
                    <a:pt x="10" y="13"/>
                    <a:pt x="10" y="12"/>
                  </a:cubicBezTo>
                  <a:cubicBezTo>
                    <a:pt x="10" y="10"/>
                    <a:pt x="10" y="12"/>
                    <a:pt x="11" y="10"/>
                  </a:cubicBezTo>
                  <a:cubicBezTo>
                    <a:pt x="12" y="9"/>
                    <a:pt x="13" y="7"/>
                    <a:pt x="13" y="5"/>
                  </a:cubicBezTo>
                  <a:cubicBezTo>
                    <a:pt x="14" y="0"/>
                    <a:pt x="7" y="2"/>
                    <a:pt x="6"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grpSp>
      <p:sp>
        <p:nvSpPr>
          <p:cNvPr id="24" name="任意多边形 24">
            <a:extLst>
              <a:ext uri="{FF2B5EF4-FFF2-40B4-BE49-F238E27FC236}">
                <a16:creationId xmlns:a16="http://schemas.microsoft.com/office/drawing/2014/main" xmlns="" id="{BF5085DC-9782-4820-990E-8B114F11625C}"/>
              </a:ext>
            </a:extLst>
          </p:cNvPr>
          <p:cNvSpPr/>
          <p:nvPr/>
        </p:nvSpPr>
        <p:spPr>
          <a:xfrm>
            <a:off x="358596" y="1120722"/>
            <a:ext cx="8687856" cy="40194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accent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25" name="Freeform 34">
            <a:extLst>
              <a:ext uri="{FF2B5EF4-FFF2-40B4-BE49-F238E27FC236}">
                <a16:creationId xmlns:a16="http://schemas.microsoft.com/office/drawing/2014/main" xmlns="" id="{65779202-A3C0-4ACF-A8E8-464CDF47DCFA}"/>
              </a:ext>
            </a:extLst>
          </p:cNvPr>
          <p:cNvSpPr>
            <a:spLocks noEditPoints="1"/>
          </p:cNvSpPr>
          <p:nvPr/>
        </p:nvSpPr>
        <p:spPr bwMode="auto">
          <a:xfrm>
            <a:off x="9375494" y="967841"/>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accent1"/>
          </a:solidFill>
          <a:ln>
            <a:solidFill>
              <a:schemeClr val="accent1"/>
            </a:solidFill>
          </a:ln>
        </p:spPr>
        <p:txBody>
          <a:bodyPr vert="horz" wrap="square" lIns="91440" tIns="45720" rIns="91440" bIns="45720" numCol="1" anchor="t" anchorCtr="0" compatLnSpc="1"/>
          <a:lstStyle/>
          <a:p>
            <a:endParaRPr lang="zh-CN" altLang="en-US" dirty="0">
              <a:latin typeface="微软雅黑" panose="020B0503020204020204" pitchFamily="34" charset="-122"/>
              <a:ea typeface="微软雅黑" panose="020B0503020204020204" pitchFamily="34" charset="-122"/>
            </a:endParaRPr>
          </a:p>
        </p:txBody>
      </p:sp>
      <p:grpSp>
        <p:nvGrpSpPr>
          <p:cNvPr id="26" name="组合 47"/>
          <p:cNvGrpSpPr/>
          <p:nvPr/>
        </p:nvGrpSpPr>
        <p:grpSpPr>
          <a:xfrm>
            <a:off x="6402061" y="2236853"/>
            <a:ext cx="1994991" cy="2181571"/>
            <a:chOff x="8851055" y="3734113"/>
            <a:chExt cx="2660172" cy="2908064"/>
          </a:xfrm>
        </p:grpSpPr>
        <p:grpSp>
          <p:nvGrpSpPr>
            <p:cNvPr id="27" name="组合 90"/>
            <p:cNvGrpSpPr/>
            <p:nvPr/>
          </p:nvGrpSpPr>
          <p:grpSpPr>
            <a:xfrm>
              <a:off x="8920778" y="3792573"/>
              <a:ext cx="2590449" cy="2590449"/>
              <a:chOff x="5856865" y="2769088"/>
              <a:chExt cx="1800000" cy="1800000"/>
            </a:xfrm>
          </p:grpSpPr>
          <p:sp>
            <p:nvSpPr>
              <p:cNvPr id="33" name="椭圆 91"/>
              <p:cNvSpPr/>
              <p:nvPr/>
            </p:nvSpPr>
            <p:spPr>
              <a:xfrm>
                <a:off x="5856865" y="2769088"/>
                <a:ext cx="1800000" cy="1800000"/>
              </a:xfrm>
              <a:prstGeom prst="ellipse">
                <a:avLst/>
              </a:prstGeom>
              <a:blipFill>
                <a:blip r:embed="rId2" cstate="print">
                  <a:duotone>
                    <a:prstClr val="black"/>
                    <a:schemeClr val="accent2">
                      <a:tint val="45000"/>
                      <a:satMod val="400000"/>
                    </a:schemeClr>
                  </a:duotone>
                  <a:lum bright="40000" contrast="65000"/>
                </a:blip>
                <a:stretch>
                  <a:fillRect l="-42000" t="-38000" r="-63000" b="-16000"/>
                </a:stretch>
              </a:blip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dirty="0">
                  <a:latin typeface="微软雅黑" panose="020B0503020204020204" pitchFamily="34" charset="-122"/>
                  <a:ea typeface="微软雅黑" panose="020B0503020204020204" pitchFamily="34" charset="-122"/>
                </a:endParaRPr>
              </a:p>
            </p:txBody>
          </p:sp>
          <p:sp useBgFill="1">
            <p:nvSpPr>
              <p:cNvPr id="34" name="椭圆 92"/>
              <p:cNvSpPr/>
              <p:nvPr/>
            </p:nvSpPr>
            <p:spPr>
              <a:xfrm>
                <a:off x="5996321" y="2908544"/>
                <a:ext cx="1521088" cy="1521088"/>
              </a:xfrm>
              <a:prstGeom prst="ellipse">
                <a:avLst/>
              </a:prstGeom>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dirty="0">
                  <a:latin typeface="微软雅黑" panose="020B0503020204020204" pitchFamily="34" charset="-122"/>
                  <a:ea typeface="微软雅黑" panose="020B0503020204020204" pitchFamily="34" charset="-122"/>
                </a:endParaRPr>
              </a:p>
            </p:txBody>
          </p:sp>
        </p:grpSp>
        <p:sp>
          <p:nvSpPr>
            <p:cNvPr id="29" name="矩形 28"/>
            <p:cNvSpPr/>
            <p:nvPr/>
          </p:nvSpPr>
          <p:spPr>
            <a:xfrm>
              <a:off x="9330670" y="3734114"/>
              <a:ext cx="885333" cy="139628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dirty="0">
                <a:latin typeface="微软雅黑" panose="020B0503020204020204" pitchFamily="34" charset="-122"/>
                <a:ea typeface="微软雅黑" panose="020B0503020204020204" pitchFamily="34" charset="-122"/>
              </a:endParaRPr>
            </a:p>
          </p:txBody>
        </p:sp>
        <p:sp useBgFill="1">
          <p:nvSpPr>
            <p:cNvPr id="30" name="矩形 29"/>
            <p:cNvSpPr/>
            <p:nvPr/>
          </p:nvSpPr>
          <p:spPr>
            <a:xfrm rot="18916401">
              <a:off x="9915226" y="5213873"/>
              <a:ext cx="885333" cy="130582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dirty="0">
                <a:latin typeface="微软雅黑" panose="020B0503020204020204" pitchFamily="34" charset="-122"/>
                <a:ea typeface="微软雅黑" panose="020B0503020204020204" pitchFamily="34" charset="-122"/>
              </a:endParaRPr>
            </a:p>
          </p:txBody>
        </p:sp>
        <p:sp useBgFill="1">
          <p:nvSpPr>
            <p:cNvPr id="31" name="矩形 30"/>
            <p:cNvSpPr/>
            <p:nvPr/>
          </p:nvSpPr>
          <p:spPr>
            <a:xfrm>
              <a:off x="8851055" y="3734113"/>
              <a:ext cx="1364946" cy="290806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dirty="0">
                <a:latin typeface="微软雅黑" panose="020B0503020204020204" pitchFamily="34" charset="-122"/>
                <a:ea typeface="微软雅黑" panose="020B0503020204020204" pitchFamily="34" charset="-122"/>
              </a:endParaRPr>
            </a:p>
          </p:txBody>
        </p:sp>
        <p:sp useBgFill="1">
          <p:nvSpPr>
            <p:cNvPr id="32" name="矩形 31"/>
            <p:cNvSpPr/>
            <p:nvPr/>
          </p:nvSpPr>
          <p:spPr>
            <a:xfrm rot="16200000">
              <a:off x="9844799" y="5953306"/>
              <a:ext cx="556674" cy="8210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dirty="0">
                <a:latin typeface="微软雅黑" panose="020B0503020204020204" pitchFamily="34" charset="-122"/>
                <a:ea typeface="微软雅黑" panose="020B0503020204020204" pitchFamily="34" charset="-122"/>
              </a:endParaRPr>
            </a:p>
          </p:txBody>
        </p:sp>
      </p:grpSp>
      <p:grpSp>
        <p:nvGrpSpPr>
          <p:cNvPr id="35" name="组合 19"/>
          <p:cNvGrpSpPr/>
          <p:nvPr/>
        </p:nvGrpSpPr>
        <p:grpSpPr>
          <a:xfrm>
            <a:off x="1200760" y="2181610"/>
            <a:ext cx="1961904" cy="2292055"/>
            <a:chOff x="4716421" y="2094225"/>
            <a:chExt cx="1748237" cy="2041802"/>
          </a:xfrm>
        </p:grpSpPr>
        <p:grpSp>
          <p:nvGrpSpPr>
            <p:cNvPr id="36" name="组合 18"/>
            <p:cNvGrpSpPr/>
            <p:nvPr/>
          </p:nvGrpSpPr>
          <p:grpSpPr>
            <a:xfrm>
              <a:off x="4716421" y="2094225"/>
              <a:ext cx="1748237" cy="2041802"/>
              <a:chOff x="5802096" y="2064364"/>
              <a:chExt cx="2590449" cy="3025438"/>
            </a:xfrm>
          </p:grpSpPr>
          <p:grpSp>
            <p:nvGrpSpPr>
              <p:cNvPr id="38" name="组合 1"/>
              <p:cNvGrpSpPr/>
              <p:nvPr/>
            </p:nvGrpSpPr>
            <p:grpSpPr>
              <a:xfrm>
                <a:off x="5802096" y="2064364"/>
                <a:ext cx="2590449" cy="2590449"/>
                <a:chOff x="5856865" y="2769088"/>
                <a:chExt cx="1800000" cy="1800000"/>
              </a:xfrm>
            </p:grpSpPr>
            <p:sp>
              <p:nvSpPr>
                <p:cNvPr id="42" name="椭圆 60"/>
                <p:cNvSpPr/>
                <p:nvPr/>
              </p:nvSpPr>
              <p:spPr>
                <a:xfrm>
                  <a:off x="5856865" y="2769088"/>
                  <a:ext cx="1800000" cy="1800000"/>
                </a:xfrm>
                <a:prstGeom prst="ellipse">
                  <a:avLst/>
                </a:prstGeom>
                <a:blipFill>
                  <a:blip r:embed="rId2" cstate="print">
                    <a:duotone>
                      <a:prstClr val="black"/>
                      <a:schemeClr val="accent5">
                        <a:tint val="45000"/>
                        <a:satMod val="400000"/>
                      </a:schemeClr>
                    </a:duotone>
                    <a:lum bright="44000" contrast="78000"/>
                  </a:blip>
                  <a:stretch>
                    <a:fillRect l="-42000" t="-38000" r="-63000" b="-16000"/>
                  </a:stretch>
                </a:blip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dirty="0">
                    <a:latin typeface="微软雅黑" panose="020B0503020204020204" pitchFamily="34" charset="-122"/>
                    <a:ea typeface="微软雅黑" panose="020B0503020204020204" pitchFamily="34" charset="-122"/>
                  </a:endParaRPr>
                </a:p>
              </p:txBody>
            </p:sp>
            <p:sp useBgFill="1">
              <p:nvSpPr>
                <p:cNvPr id="43" name="椭圆 61"/>
                <p:cNvSpPr/>
                <p:nvPr/>
              </p:nvSpPr>
              <p:spPr>
                <a:xfrm>
                  <a:off x="5996321" y="2908544"/>
                  <a:ext cx="1521088" cy="1521088"/>
                </a:xfrm>
                <a:prstGeom prst="ellipse">
                  <a:avLst/>
                </a:prstGeom>
                <a:ln>
                  <a:solidFill>
                    <a:srgbClr val="4A67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dirty="0">
                    <a:latin typeface="微软雅黑" panose="020B0503020204020204" pitchFamily="34" charset="-122"/>
                    <a:ea typeface="微软雅黑" panose="020B0503020204020204" pitchFamily="34" charset="-122"/>
                  </a:endParaRPr>
                </a:p>
              </p:txBody>
            </p:sp>
          </p:grpSp>
          <p:grpSp>
            <p:nvGrpSpPr>
              <p:cNvPr id="39" name="组合 17"/>
              <p:cNvGrpSpPr/>
              <p:nvPr/>
            </p:nvGrpSpPr>
            <p:grpSpPr>
              <a:xfrm>
                <a:off x="5844700" y="2213912"/>
                <a:ext cx="1269612" cy="2875890"/>
                <a:chOff x="5844700" y="2213912"/>
                <a:chExt cx="1269612" cy="2875890"/>
              </a:xfrm>
            </p:grpSpPr>
            <p:sp useBgFill="1">
              <p:nvSpPr>
                <p:cNvPr id="40" name="等腰三角形 39"/>
                <p:cNvSpPr/>
                <p:nvPr/>
              </p:nvSpPr>
              <p:spPr>
                <a:xfrm rot="4077603">
                  <a:off x="5583338" y="3282994"/>
                  <a:ext cx="2600055" cy="461892"/>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dirty="0">
                    <a:latin typeface="微软雅黑" panose="020B0503020204020204" pitchFamily="34" charset="-122"/>
                    <a:ea typeface="微软雅黑" panose="020B0503020204020204" pitchFamily="34" charset="-122"/>
                  </a:endParaRPr>
                </a:p>
              </p:txBody>
            </p:sp>
            <p:sp useBgFill="1">
              <p:nvSpPr>
                <p:cNvPr id="41" name="矩形 40"/>
                <p:cNvSpPr/>
                <p:nvPr/>
              </p:nvSpPr>
              <p:spPr>
                <a:xfrm rot="20272009">
                  <a:off x="5844700" y="2478381"/>
                  <a:ext cx="885332" cy="261142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dirty="0">
                    <a:latin typeface="微软雅黑" panose="020B0503020204020204" pitchFamily="34" charset="-122"/>
                    <a:ea typeface="微软雅黑" panose="020B0503020204020204" pitchFamily="34" charset="-122"/>
                  </a:endParaRPr>
                </a:p>
              </p:txBody>
            </p:sp>
          </p:grpSp>
        </p:grpSp>
        <p:sp>
          <p:nvSpPr>
            <p:cNvPr id="37" name="椭圆 59"/>
            <p:cNvSpPr/>
            <p:nvPr/>
          </p:nvSpPr>
          <p:spPr>
            <a:xfrm>
              <a:off x="4851867" y="2229671"/>
              <a:ext cx="1477346" cy="1477346"/>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dirty="0">
                <a:latin typeface="微软雅黑" panose="020B0503020204020204" pitchFamily="34" charset="-122"/>
                <a:ea typeface="微软雅黑" panose="020B0503020204020204" pitchFamily="34" charset="-122"/>
              </a:endParaRPr>
            </a:p>
          </p:txBody>
        </p:sp>
      </p:grpSp>
      <p:sp>
        <p:nvSpPr>
          <p:cNvPr id="44" name="椭圆 107"/>
          <p:cNvSpPr/>
          <p:nvPr/>
        </p:nvSpPr>
        <p:spPr>
          <a:xfrm>
            <a:off x="6583299" y="2438085"/>
            <a:ext cx="1657904" cy="1658417"/>
          </a:xfrm>
          <a:prstGeom prst="ellipse">
            <a:avLst/>
          </a:pr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lIns="91412" tIns="45706" rIns="91412" bIns="45706" rtlCol="0" anchor="ctr"/>
          <a:lstStyle/>
          <a:p>
            <a:pPr algn="ctr"/>
            <a:endParaRPr lang="zh-CN" altLang="en-US" sz="2399" dirty="0">
              <a:latin typeface="微软雅黑" panose="020B0503020204020204" pitchFamily="34" charset="-122"/>
              <a:ea typeface="微软雅黑" panose="020B0503020204020204" pitchFamily="34" charset="-122"/>
            </a:endParaRPr>
          </a:p>
        </p:txBody>
      </p:sp>
      <p:grpSp>
        <p:nvGrpSpPr>
          <p:cNvPr id="45" name="组合 111"/>
          <p:cNvGrpSpPr/>
          <p:nvPr/>
        </p:nvGrpSpPr>
        <p:grpSpPr>
          <a:xfrm>
            <a:off x="9197991" y="2231784"/>
            <a:ext cx="1961904" cy="2292055"/>
            <a:chOff x="5802096" y="2064364"/>
            <a:chExt cx="2590449" cy="3025438"/>
          </a:xfrm>
        </p:grpSpPr>
        <p:grpSp>
          <p:nvGrpSpPr>
            <p:cNvPr id="46" name="组合 113"/>
            <p:cNvGrpSpPr/>
            <p:nvPr/>
          </p:nvGrpSpPr>
          <p:grpSpPr>
            <a:xfrm>
              <a:off x="5802096" y="2064364"/>
              <a:ext cx="2590449" cy="2590449"/>
              <a:chOff x="5856865" y="2769088"/>
              <a:chExt cx="1800000" cy="1800000"/>
            </a:xfrm>
          </p:grpSpPr>
          <p:sp>
            <p:nvSpPr>
              <p:cNvPr id="50" name="椭圆 117"/>
              <p:cNvSpPr/>
              <p:nvPr/>
            </p:nvSpPr>
            <p:spPr>
              <a:xfrm>
                <a:off x="5856865" y="2769088"/>
                <a:ext cx="1800000" cy="1800000"/>
              </a:xfrm>
              <a:prstGeom prst="ellipse">
                <a:avLst/>
              </a:prstGeom>
              <a:blipFill>
                <a:blip r:embed="rId2" cstate="print">
                  <a:duotone>
                    <a:prstClr val="black"/>
                    <a:schemeClr val="accent2">
                      <a:tint val="45000"/>
                      <a:satMod val="400000"/>
                    </a:schemeClr>
                  </a:duotone>
                  <a:lum bright="42000" contrast="68000"/>
                </a:blip>
                <a:stretch>
                  <a:fillRect l="-42000" t="-38000" r="-63000" b="-16000"/>
                </a:stretch>
              </a:bli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dirty="0">
                  <a:latin typeface="微软雅黑" panose="020B0503020204020204" pitchFamily="34" charset="-122"/>
                  <a:ea typeface="微软雅黑" panose="020B0503020204020204" pitchFamily="34" charset="-122"/>
                </a:endParaRPr>
              </a:p>
            </p:txBody>
          </p:sp>
          <p:sp useBgFill="1">
            <p:nvSpPr>
              <p:cNvPr id="51" name="椭圆 118"/>
              <p:cNvSpPr/>
              <p:nvPr/>
            </p:nvSpPr>
            <p:spPr>
              <a:xfrm>
                <a:off x="5996321" y="2908544"/>
                <a:ext cx="1521088" cy="1521088"/>
              </a:xfrm>
              <a:prstGeom prst="ellipse">
                <a:avLst/>
              </a:prstGeom>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dirty="0">
                  <a:latin typeface="微软雅黑" panose="020B0503020204020204" pitchFamily="34" charset="-122"/>
                  <a:ea typeface="微软雅黑" panose="020B0503020204020204" pitchFamily="34" charset="-122"/>
                </a:endParaRPr>
              </a:p>
            </p:txBody>
          </p:sp>
        </p:grpSp>
        <p:grpSp>
          <p:nvGrpSpPr>
            <p:cNvPr id="47" name="组合 114"/>
            <p:cNvGrpSpPr/>
            <p:nvPr/>
          </p:nvGrpSpPr>
          <p:grpSpPr>
            <a:xfrm>
              <a:off x="5844700" y="2213912"/>
              <a:ext cx="1269612" cy="2875890"/>
              <a:chOff x="5844700" y="2213912"/>
              <a:chExt cx="1269612" cy="2875890"/>
            </a:xfrm>
          </p:grpSpPr>
          <p:sp useBgFill="1">
            <p:nvSpPr>
              <p:cNvPr id="48" name="等腰三角形 47"/>
              <p:cNvSpPr/>
              <p:nvPr/>
            </p:nvSpPr>
            <p:spPr>
              <a:xfrm rot="4077603">
                <a:off x="5583338" y="3282994"/>
                <a:ext cx="2600055" cy="461892"/>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dirty="0">
                  <a:latin typeface="微软雅黑" panose="020B0503020204020204" pitchFamily="34" charset="-122"/>
                  <a:ea typeface="微软雅黑" panose="020B0503020204020204" pitchFamily="34" charset="-122"/>
                </a:endParaRPr>
              </a:p>
            </p:txBody>
          </p:sp>
          <p:sp useBgFill="1">
            <p:nvSpPr>
              <p:cNvPr id="49" name="矩形 48"/>
              <p:cNvSpPr/>
              <p:nvPr/>
            </p:nvSpPr>
            <p:spPr>
              <a:xfrm rot="20272009">
                <a:off x="5844700" y="2478381"/>
                <a:ext cx="885333" cy="261142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dirty="0">
                  <a:latin typeface="微软雅黑" panose="020B0503020204020204" pitchFamily="34" charset="-122"/>
                  <a:ea typeface="微软雅黑" panose="020B0503020204020204" pitchFamily="34" charset="-122"/>
                </a:endParaRPr>
              </a:p>
            </p:txBody>
          </p:sp>
        </p:grpSp>
      </p:grpSp>
      <p:sp>
        <p:nvSpPr>
          <p:cNvPr id="52" name="椭圆 119"/>
          <p:cNvSpPr/>
          <p:nvPr/>
        </p:nvSpPr>
        <p:spPr>
          <a:xfrm>
            <a:off x="9340390" y="2383831"/>
            <a:ext cx="1657904" cy="1658417"/>
          </a:xfrm>
          <a:prstGeom prst="ellipse">
            <a:avLst/>
          </a:pr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lIns="91412" tIns="45706" rIns="91412" bIns="45706" rtlCol="0" anchor="ctr"/>
          <a:lstStyle/>
          <a:p>
            <a:pPr algn="ctr"/>
            <a:endParaRPr lang="zh-CN" altLang="en-US" sz="2399" dirty="0">
              <a:latin typeface="微软雅黑" panose="020B0503020204020204" pitchFamily="34" charset="-122"/>
              <a:ea typeface="微软雅黑" panose="020B0503020204020204" pitchFamily="34" charset="-122"/>
            </a:endParaRPr>
          </a:p>
        </p:txBody>
      </p:sp>
      <p:sp>
        <p:nvSpPr>
          <p:cNvPr id="56" name="文本框 125"/>
          <p:cNvSpPr txBox="1"/>
          <p:nvPr/>
        </p:nvSpPr>
        <p:spPr>
          <a:xfrm>
            <a:off x="1773041" y="4423018"/>
            <a:ext cx="956978" cy="523192"/>
          </a:xfrm>
          <a:prstGeom prst="rect">
            <a:avLst/>
          </a:prstGeom>
          <a:noFill/>
        </p:spPr>
        <p:txBody>
          <a:bodyPr wrap="square" lIns="91412" tIns="45706" rIns="91412" bIns="45706" rtlCol="0">
            <a:spAutoFit/>
          </a:bodyPr>
          <a:lstStyle/>
          <a:p>
            <a:r>
              <a:rPr lang="zh-TW" altLang="en-US" sz="2800" b="1" dirty="0">
                <a:solidFill>
                  <a:schemeClr val="accent1"/>
                </a:solidFill>
                <a:latin typeface="方正静蕾简体" panose="02000000000000000000" pitchFamily="2" charset="-122"/>
                <a:ea typeface="方正静蕾简体" panose="02000000000000000000" pitchFamily="2" charset="-122"/>
              </a:rPr>
              <a:t>思考</a:t>
            </a:r>
            <a:endParaRPr lang="zh-CN" altLang="en-US" sz="2800" b="1" dirty="0">
              <a:solidFill>
                <a:schemeClr val="accent1"/>
              </a:solidFill>
              <a:latin typeface="方正静蕾简体" panose="02000000000000000000" pitchFamily="2" charset="-122"/>
              <a:ea typeface="方正静蕾简体" panose="02000000000000000000" pitchFamily="2" charset="-122"/>
            </a:endParaRPr>
          </a:p>
        </p:txBody>
      </p:sp>
      <p:sp>
        <p:nvSpPr>
          <p:cNvPr id="57" name="文本框 126"/>
          <p:cNvSpPr txBox="1"/>
          <p:nvPr/>
        </p:nvSpPr>
        <p:spPr>
          <a:xfrm>
            <a:off x="7085812" y="4450084"/>
            <a:ext cx="1026845" cy="523192"/>
          </a:xfrm>
          <a:prstGeom prst="rect">
            <a:avLst/>
          </a:prstGeom>
          <a:noFill/>
        </p:spPr>
        <p:txBody>
          <a:bodyPr wrap="square" lIns="91412" tIns="45706" rIns="91412" bIns="45706" rtlCol="0">
            <a:spAutoFit/>
          </a:bodyPr>
          <a:lstStyle/>
          <a:p>
            <a:r>
              <a:rPr lang="zh-TW" altLang="en-US" sz="2800" b="1" dirty="0">
                <a:solidFill>
                  <a:schemeClr val="accent2"/>
                </a:solidFill>
                <a:latin typeface="方正静蕾简体" panose="02000000000000000000" pitchFamily="2" charset="-122"/>
                <a:ea typeface="方正静蕾简体" panose="02000000000000000000" pitchFamily="2" charset="-122"/>
              </a:rPr>
              <a:t>比較</a:t>
            </a:r>
            <a:endParaRPr lang="zh-CN" altLang="en-US" sz="2800" b="1" dirty="0">
              <a:solidFill>
                <a:schemeClr val="accent2"/>
              </a:solidFill>
              <a:latin typeface="方正静蕾简体" panose="02000000000000000000" pitchFamily="2" charset="-122"/>
              <a:ea typeface="方正静蕾简体" panose="02000000000000000000" pitchFamily="2" charset="-122"/>
            </a:endParaRPr>
          </a:p>
        </p:txBody>
      </p:sp>
      <p:sp>
        <p:nvSpPr>
          <p:cNvPr id="58" name="文本框 127"/>
          <p:cNvSpPr txBox="1"/>
          <p:nvPr/>
        </p:nvSpPr>
        <p:spPr>
          <a:xfrm>
            <a:off x="9827453" y="4424735"/>
            <a:ext cx="1054811" cy="523192"/>
          </a:xfrm>
          <a:prstGeom prst="rect">
            <a:avLst/>
          </a:prstGeom>
          <a:noFill/>
        </p:spPr>
        <p:txBody>
          <a:bodyPr wrap="square" lIns="91412" tIns="45706" rIns="91412" bIns="45706" rtlCol="0">
            <a:spAutoFit/>
          </a:bodyPr>
          <a:lstStyle/>
          <a:p>
            <a:r>
              <a:rPr lang="zh-TW" altLang="en-US" sz="2800" b="1" dirty="0">
                <a:solidFill>
                  <a:schemeClr val="accent2"/>
                </a:solidFill>
                <a:latin typeface="方正静蕾简体" panose="02000000000000000000" pitchFamily="2" charset="-122"/>
                <a:ea typeface="方正静蕾简体" panose="02000000000000000000" pitchFamily="2" charset="-122"/>
              </a:rPr>
              <a:t>歸納</a:t>
            </a:r>
            <a:endParaRPr lang="zh-CN" altLang="en-US" sz="2800" b="1" dirty="0">
              <a:solidFill>
                <a:schemeClr val="accent2"/>
              </a:solidFill>
              <a:latin typeface="方正静蕾简体" panose="02000000000000000000" pitchFamily="2" charset="-122"/>
              <a:ea typeface="方正静蕾简体" panose="02000000000000000000" pitchFamily="2" charset="-122"/>
            </a:endParaRPr>
          </a:p>
        </p:txBody>
      </p:sp>
      <p:grpSp>
        <p:nvGrpSpPr>
          <p:cNvPr id="59" name="Group 4">
            <a:extLst>
              <a:ext uri="{FF2B5EF4-FFF2-40B4-BE49-F238E27FC236}">
                <a16:creationId xmlns:a16="http://schemas.microsoft.com/office/drawing/2014/main" xmlns="" id="{141086A5-4925-4FCB-B666-A722D284ABD4}"/>
              </a:ext>
            </a:extLst>
          </p:cNvPr>
          <p:cNvGrpSpPr>
            <a:grpSpLocks noChangeAspect="1"/>
          </p:cNvGrpSpPr>
          <p:nvPr/>
        </p:nvGrpSpPr>
        <p:grpSpPr bwMode="auto">
          <a:xfrm flipV="1">
            <a:off x="1693275" y="2571308"/>
            <a:ext cx="976469" cy="1007685"/>
            <a:chOff x="1308" y="1009"/>
            <a:chExt cx="1001" cy="1033"/>
          </a:xfrm>
          <a:solidFill>
            <a:schemeClr val="accent1"/>
          </a:solidFill>
        </p:grpSpPr>
        <p:sp>
          <p:nvSpPr>
            <p:cNvPr id="60" name="Freeform 5">
              <a:extLst>
                <a:ext uri="{FF2B5EF4-FFF2-40B4-BE49-F238E27FC236}">
                  <a16:creationId xmlns:a16="http://schemas.microsoft.com/office/drawing/2014/main" xmlns="" id="{3CC5D272-DB69-43EB-93CD-47FFE7280669}"/>
                </a:ext>
              </a:extLst>
            </p:cNvPr>
            <p:cNvSpPr/>
            <p:nvPr/>
          </p:nvSpPr>
          <p:spPr bwMode="auto">
            <a:xfrm>
              <a:off x="1533" y="1009"/>
              <a:ext cx="571" cy="830"/>
            </a:xfrm>
            <a:custGeom>
              <a:avLst/>
              <a:gdLst>
                <a:gd name="T0" fmla="*/ 404 w 439"/>
                <a:gd name="T1" fmla="*/ 298 h 638"/>
                <a:gd name="T2" fmla="*/ 321 w 439"/>
                <a:gd name="T3" fmla="*/ 223 h 638"/>
                <a:gd name="T4" fmla="*/ 321 w 439"/>
                <a:gd name="T5" fmla="*/ 50 h 638"/>
                <a:gd name="T6" fmla="*/ 318 w 439"/>
                <a:gd name="T7" fmla="*/ 41 h 638"/>
                <a:gd name="T8" fmla="*/ 221 w 439"/>
                <a:gd name="T9" fmla="*/ 0 h 638"/>
                <a:gd name="T10" fmla="*/ 118 w 439"/>
                <a:gd name="T11" fmla="*/ 40 h 638"/>
                <a:gd name="T12" fmla="*/ 114 w 439"/>
                <a:gd name="T13" fmla="*/ 50 h 638"/>
                <a:gd name="T14" fmla="*/ 114 w 439"/>
                <a:gd name="T15" fmla="*/ 225 h 638"/>
                <a:gd name="T16" fmla="*/ 34 w 439"/>
                <a:gd name="T17" fmla="*/ 300 h 638"/>
                <a:gd name="T18" fmla="*/ 0 w 439"/>
                <a:gd name="T19" fmla="*/ 418 h 638"/>
                <a:gd name="T20" fmla="*/ 220 w 439"/>
                <a:gd name="T21" fmla="*/ 638 h 638"/>
                <a:gd name="T22" fmla="*/ 439 w 439"/>
                <a:gd name="T23" fmla="*/ 418 h 638"/>
                <a:gd name="T24" fmla="*/ 404 w 439"/>
                <a:gd name="T25" fmla="*/ 298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9" h="638">
                  <a:moveTo>
                    <a:pt x="404" y="298"/>
                  </a:moveTo>
                  <a:cubicBezTo>
                    <a:pt x="383" y="267"/>
                    <a:pt x="355" y="241"/>
                    <a:pt x="321" y="223"/>
                  </a:cubicBezTo>
                  <a:cubicBezTo>
                    <a:pt x="321" y="222"/>
                    <a:pt x="321" y="50"/>
                    <a:pt x="321" y="50"/>
                  </a:cubicBezTo>
                  <a:cubicBezTo>
                    <a:pt x="321" y="47"/>
                    <a:pt x="320" y="44"/>
                    <a:pt x="318" y="41"/>
                  </a:cubicBezTo>
                  <a:cubicBezTo>
                    <a:pt x="316" y="39"/>
                    <a:pt x="282" y="0"/>
                    <a:pt x="221" y="0"/>
                  </a:cubicBezTo>
                  <a:cubicBezTo>
                    <a:pt x="162" y="0"/>
                    <a:pt x="120" y="38"/>
                    <a:pt x="118" y="40"/>
                  </a:cubicBezTo>
                  <a:cubicBezTo>
                    <a:pt x="116" y="43"/>
                    <a:pt x="114" y="46"/>
                    <a:pt x="114" y="50"/>
                  </a:cubicBezTo>
                  <a:cubicBezTo>
                    <a:pt x="114" y="50"/>
                    <a:pt x="114" y="223"/>
                    <a:pt x="114" y="225"/>
                  </a:cubicBezTo>
                  <a:cubicBezTo>
                    <a:pt x="81" y="243"/>
                    <a:pt x="54" y="269"/>
                    <a:pt x="34" y="300"/>
                  </a:cubicBezTo>
                  <a:cubicBezTo>
                    <a:pt x="11" y="335"/>
                    <a:pt x="0" y="376"/>
                    <a:pt x="0" y="418"/>
                  </a:cubicBezTo>
                  <a:cubicBezTo>
                    <a:pt x="0" y="539"/>
                    <a:pt x="98" y="638"/>
                    <a:pt x="220" y="638"/>
                  </a:cubicBezTo>
                  <a:cubicBezTo>
                    <a:pt x="341" y="638"/>
                    <a:pt x="439" y="539"/>
                    <a:pt x="439" y="418"/>
                  </a:cubicBezTo>
                  <a:cubicBezTo>
                    <a:pt x="439" y="375"/>
                    <a:pt x="427" y="334"/>
                    <a:pt x="404" y="298"/>
                  </a:cubicBezTo>
                  <a:close/>
                </a:path>
              </a:pathLst>
            </a:custGeom>
            <a:no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dirty="0">
                <a:latin typeface="微软雅黑" panose="020B0503020204020204" pitchFamily="34" charset="-122"/>
                <a:ea typeface="微软雅黑" panose="020B0503020204020204" pitchFamily="34" charset="-122"/>
              </a:endParaRPr>
            </a:p>
          </p:txBody>
        </p:sp>
        <p:sp>
          <p:nvSpPr>
            <p:cNvPr id="61" name="Freeform 6">
              <a:extLst>
                <a:ext uri="{FF2B5EF4-FFF2-40B4-BE49-F238E27FC236}">
                  <a16:creationId xmlns:a16="http://schemas.microsoft.com/office/drawing/2014/main" xmlns="" id="{411B9C6C-C212-4998-A8F8-E92C513FFEBC}"/>
                </a:ext>
              </a:extLst>
            </p:cNvPr>
            <p:cNvSpPr>
              <a:spLocks noEditPoints="1"/>
            </p:cNvSpPr>
            <p:nvPr/>
          </p:nvSpPr>
          <p:spPr bwMode="auto">
            <a:xfrm>
              <a:off x="1526" y="1009"/>
              <a:ext cx="573" cy="830"/>
            </a:xfrm>
            <a:custGeom>
              <a:avLst/>
              <a:gdLst>
                <a:gd name="T0" fmla="*/ 440 w 440"/>
                <a:gd name="T1" fmla="*/ 418 h 638"/>
                <a:gd name="T2" fmla="*/ 322 w 440"/>
                <a:gd name="T3" fmla="*/ 223 h 638"/>
                <a:gd name="T4" fmla="*/ 319 w 440"/>
                <a:gd name="T5" fmla="*/ 41 h 638"/>
                <a:gd name="T6" fmla="*/ 119 w 440"/>
                <a:gd name="T7" fmla="*/ 40 h 638"/>
                <a:gd name="T8" fmla="*/ 114 w 440"/>
                <a:gd name="T9" fmla="*/ 225 h 638"/>
                <a:gd name="T10" fmla="*/ 0 w 440"/>
                <a:gd name="T11" fmla="*/ 418 h 638"/>
                <a:gd name="T12" fmla="*/ 143 w 440"/>
                <a:gd name="T13" fmla="*/ 75 h 638"/>
                <a:gd name="T14" fmla="*/ 294 w 440"/>
                <a:gd name="T15" fmla="*/ 134 h 638"/>
                <a:gd name="T16" fmla="*/ 143 w 440"/>
                <a:gd name="T17" fmla="*/ 75 h 638"/>
                <a:gd name="T18" fmla="*/ 294 w 440"/>
                <a:gd name="T19" fmla="*/ 162 h 638"/>
                <a:gd name="T20" fmla="*/ 294 w 440"/>
                <a:gd name="T21" fmla="*/ 189 h 638"/>
                <a:gd name="T22" fmla="*/ 143 w 440"/>
                <a:gd name="T23" fmla="*/ 134 h 638"/>
                <a:gd name="T24" fmla="*/ 213 w 440"/>
                <a:gd name="T25" fmla="*/ 411 h 638"/>
                <a:gd name="T26" fmla="*/ 184 w 440"/>
                <a:gd name="T27" fmla="*/ 400 h 638"/>
                <a:gd name="T28" fmla="*/ 196 w 440"/>
                <a:gd name="T29" fmla="*/ 200 h 638"/>
                <a:gd name="T30" fmla="*/ 230 w 440"/>
                <a:gd name="T31" fmla="*/ 228 h 638"/>
                <a:gd name="T32" fmla="*/ 218 w 440"/>
                <a:gd name="T33" fmla="*/ 408 h 638"/>
                <a:gd name="T34" fmla="*/ 213 w 440"/>
                <a:gd name="T35" fmla="*/ 459 h 638"/>
                <a:gd name="T36" fmla="*/ 213 w 440"/>
                <a:gd name="T37" fmla="*/ 435 h 638"/>
                <a:gd name="T38" fmla="*/ 136 w 440"/>
                <a:gd name="T39" fmla="*/ 245 h 638"/>
                <a:gd name="T40" fmla="*/ 143 w 440"/>
                <a:gd name="T41" fmla="*/ 191 h 638"/>
                <a:gd name="T42" fmla="*/ 183 w 440"/>
                <a:gd name="T43" fmla="*/ 228 h 638"/>
                <a:gd name="T44" fmla="*/ 146 w 440"/>
                <a:gd name="T45" fmla="*/ 411 h 638"/>
                <a:gd name="T46" fmla="*/ 139 w 440"/>
                <a:gd name="T47" fmla="*/ 470 h 638"/>
                <a:gd name="T48" fmla="*/ 181 w 440"/>
                <a:gd name="T49" fmla="*/ 421 h 638"/>
                <a:gd name="T50" fmla="*/ 188 w 440"/>
                <a:gd name="T51" fmla="*/ 450 h 638"/>
                <a:gd name="T52" fmla="*/ 237 w 440"/>
                <a:gd name="T53" fmla="*/ 450 h 638"/>
                <a:gd name="T54" fmla="*/ 245 w 440"/>
                <a:gd name="T55" fmla="*/ 421 h 638"/>
                <a:gd name="T56" fmla="*/ 286 w 440"/>
                <a:gd name="T57" fmla="*/ 470 h 638"/>
                <a:gd name="T58" fmla="*/ 279 w 440"/>
                <a:gd name="T59" fmla="*/ 411 h 638"/>
                <a:gd name="T60" fmla="*/ 243 w 440"/>
                <a:gd name="T61" fmla="*/ 228 h 638"/>
                <a:gd name="T62" fmla="*/ 294 w 440"/>
                <a:gd name="T63" fmla="*/ 217 h 638"/>
                <a:gd name="T64" fmla="*/ 302 w 440"/>
                <a:gd name="T65" fmla="*/ 244 h 638"/>
                <a:gd name="T66" fmla="*/ 220 w 440"/>
                <a:gd name="T67" fmla="*/ 610 h 638"/>
                <a:gd name="T68" fmla="*/ 136 w 440"/>
                <a:gd name="T69" fmla="*/ 245 h 638"/>
                <a:gd name="T70" fmla="*/ 160 w 440"/>
                <a:gd name="T71" fmla="*/ 443 h 638"/>
                <a:gd name="T72" fmla="*/ 143 w 440"/>
                <a:gd name="T73" fmla="*/ 447 h 638"/>
                <a:gd name="T74" fmla="*/ 168 w 440"/>
                <a:gd name="T75" fmla="*/ 422 h 638"/>
                <a:gd name="T76" fmla="*/ 273 w 440"/>
                <a:gd name="T77" fmla="*/ 429 h 638"/>
                <a:gd name="T78" fmla="*/ 280 w 440"/>
                <a:gd name="T79" fmla="*/ 452 h 638"/>
                <a:gd name="T80" fmla="*/ 258 w 440"/>
                <a:gd name="T81" fmla="*/ 422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40" h="638">
                  <a:moveTo>
                    <a:pt x="220" y="638"/>
                  </a:moveTo>
                  <a:cubicBezTo>
                    <a:pt x="342" y="638"/>
                    <a:pt x="440" y="539"/>
                    <a:pt x="440" y="418"/>
                  </a:cubicBezTo>
                  <a:cubicBezTo>
                    <a:pt x="440" y="375"/>
                    <a:pt x="428" y="334"/>
                    <a:pt x="405" y="298"/>
                  </a:cubicBezTo>
                  <a:cubicBezTo>
                    <a:pt x="384" y="267"/>
                    <a:pt x="356" y="241"/>
                    <a:pt x="322" y="223"/>
                  </a:cubicBezTo>
                  <a:cubicBezTo>
                    <a:pt x="322" y="222"/>
                    <a:pt x="322" y="50"/>
                    <a:pt x="322" y="50"/>
                  </a:cubicBezTo>
                  <a:cubicBezTo>
                    <a:pt x="322" y="47"/>
                    <a:pt x="321" y="44"/>
                    <a:pt x="319" y="41"/>
                  </a:cubicBezTo>
                  <a:cubicBezTo>
                    <a:pt x="317" y="39"/>
                    <a:pt x="283" y="0"/>
                    <a:pt x="222" y="0"/>
                  </a:cubicBezTo>
                  <a:cubicBezTo>
                    <a:pt x="162" y="0"/>
                    <a:pt x="121" y="38"/>
                    <a:pt x="119" y="40"/>
                  </a:cubicBezTo>
                  <a:cubicBezTo>
                    <a:pt x="117" y="43"/>
                    <a:pt x="115" y="46"/>
                    <a:pt x="115" y="50"/>
                  </a:cubicBezTo>
                  <a:cubicBezTo>
                    <a:pt x="115" y="50"/>
                    <a:pt x="115" y="223"/>
                    <a:pt x="114" y="225"/>
                  </a:cubicBezTo>
                  <a:cubicBezTo>
                    <a:pt x="82" y="243"/>
                    <a:pt x="55" y="269"/>
                    <a:pt x="35" y="300"/>
                  </a:cubicBezTo>
                  <a:cubicBezTo>
                    <a:pt x="12" y="335"/>
                    <a:pt x="0" y="376"/>
                    <a:pt x="0" y="418"/>
                  </a:cubicBezTo>
                  <a:cubicBezTo>
                    <a:pt x="0" y="539"/>
                    <a:pt x="99" y="638"/>
                    <a:pt x="220" y="638"/>
                  </a:cubicBezTo>
                  <a:close/>
                  <a:moveTo>
                    <a:pt x="143" y="75"/>
                  </a:moveTo>
                  <a:cubicBezTo>
                    <a:pt x="294" y="102"/>
                    <a:pt x="294" y="102"/>
                    <a:pt x="294" y="102"/>
                  </a:cubicBezTo>
                  <a:cubicBezTo>
                    <a:pt x="294" y="134"/>
                    <a:pt x="294" y="134"/>
                    <a:pt x="294" y="134"/>
                  </a:cubicBezTo>
                  <a:cubicBezTo>
                    <a:pt x="143" y="106"/>
                    <a:pt x="143" y="106"/>
                    <a:pt x="143" y="106"/>
                  </a:cubicBezTo>
                  <a:lnTo>
                    <a:pt x="143" y="75"/>
                  </a:lnTo>
                  <a:close/>
                  <a:moveTo>
                    <a:pt x="143" y="134"/>
                  </a:moveTo>
                  <a:cubicBezTo>
                    <a:pt x="294" y="162"/>
                    <a:pt x="294" y="162"/>
                    <a:pt x="294" y="162"/>
                  </a:cubicBezTo>
                  <a:cubicBezTo>
                    <a:pt x="294" y="180"/>
                    <a:pt x="294" y="180"/>
                    <a:pt x="294" y="180"/>
                  </a:cubicBezTo>
                  <a:cubicBezTo>
                    <a:pt x="294" y="189"/>
                    <a:pt x="294" y="189"/>
                    <a:pt x="294" y="189"/>
                  </a:cubicBezTo>
                  <a:cubicBezTo>
                    <a:pt x="143" y="163"/>
                    <a:pt x="143" y="163"/>
                    <a:pt x="143" y="163"/>
                  </a:cubicBezTo>
                  <a:lnTo>
                    <a:pt x="143" y="134"/>
                  </a:lnTo>
                  <a:close/>
                  <a:moveTo>
                    <a:pt x="218" y="408"/>
                  </a:moveTo>
                  <a:cubicBezTo>
                    <a:pt x="216" y="409"/>
                    <a:pt x="214" y="410"/>
                    <a:pt x="213" y="411"/>
                  </a:cubicBezTo>
                  <a:cubicBezTo>
                    <a:pt x="211" y="410"/>
                    <a:pt x="209" y="409"/>
                    <a:pt x="207" y="408"/>
                  </a:cubicBezTo>
                  <a:cubicBezTo>
                    <a:pt x="201" y="404"/>
                    <a:pt x="193" y="402"/>
                    <a:pt x="184" y="400"/>
                  </a:cubicBezTo>
                  <a:cubicBezTo>
                    <a:pt x="191" y="354"/>
                    <a:pt x="194" y="273"/>
                    <a:pt x="195" y="228"/>
                  </a:cubicBezTo>
                  <a:cubicBezTo>
                    <a:pt x="195" y="215"/>
                    <a:pt x="196" y="205"/>
                    <a:pt x="196" y="200"/>
                  </a:cubicBezTo>
                  <a:cubicBezTo>
                    <a:pt x="230" y="206"/>
                    <a:pt x="230" y="206"/>
                    <a:pt x="230" y="206"/>
                  </a:cubicBezTo>
                  <a:cubicBezTo>
                    <a:pt x="230" y="211"/>
                    <a:pt x="230" y="219"/>
                    <a:pt x="230" y="228"/>
                  </a:cubicBezTo>
                  <a:cubicBezTo>
                    <a:pt x="231" y="273"/>
                    <a:pt x="234" y="354"/>
                    <a:pt x="241" y="400"/>
                  </a:cubicBezTo>
                  <a:cubicBezTo>
                    <a:pt x="233" y="402"/>
                    <a:pt x="225" y="404"/>
                    <a:pt x="218" y="408"/>
                  </a:cubicBezTo>
                  <a:close/>
                  <a:moveTo>
                    <a:pt x="225" y="448"/>
                  </a:moveTo>
                  <a:cubicBezTo>
                    <a:pt x="224" y="452"/>
                    <a:pt x="218" y="459"/>
                    <a:pt x="213" y="459"/>
                  </a:cubicBezTo>
                  <a:cubicBezTo>
                    <a:pt x="208" y="459"/>
                    <a:pt x="201" y="452"/>
                    <a:pt x="201" y="448"/>
                  </a:cubicBezTo>
                  <a:cubicBezTo>
                    <a:pt x="201" y="445"/>
                    <a:pt x="204" y="439"/>
                    <a:pt x="213" y="435"/>
                  </a:cubicBezTo>
                  <a:cubicBezTo>
                    <a:pt x="221" y="439"/>
                    <a:pt x="225" y="445"/>
                    <a:pt x="225" y="448"/>
                  </a:cubicBezTo>
                  <a:close/>
                  <a:moveTo>
                    <a:pt x="136" y="245"/>
                  </a:moveTo>
                  <a:cubicBezTo>
                    <a:pt x="144" y="242"/>
                    <a:pt x="144" y="242"/>
                    <a:pt x="144" y="242"/>
                  </a:cubicBezTo>
                  <a:cubicBezTo>
                    <a:pt x="143" y="191"/>
                    <a:pt x="143" y="191"/>
                    <a:pt x="143" y="191"/>
                  </a:cubicBezTo>
                  <a:cubicBezTo>
                    <a:pt x="183" y="198"/>
                    <a:pt x="183" y="198"/>
                    <a:pt x="183" y="198"/>
                  </a:cubicBezTo>
                  <a:cubicBezTo>
                    <a:pt x="183" y="205"/>
                    <a:pt x="183" y="215"/>
                    <a:pt x="183" y="228"/>
                  </a:cubicBezTo>
                  <a:cubicBezTo>
                    <a:pt x="181" y="278"/>
                    <a:pt x="178" y="360"/>
                    <a:pt x="172" y="400"/>
                  </a:cubicBezTo>
                  <a:cubicBezTo>
                    <a:pt x="162" y="401"/>
                    <a:pt x="153" y="404"/>
                    <a:pt x="146" y="411"/>
                  </a:cubicBezTo>
                  <a:cubicBezTo>
                    <a:pt x="138" y="418"/>
                    <a:pt x="133" y="429"/>
                    <a:pt x="131" y="441"/>
                  </a:cubicBezTo>
                  <a:cubicBezTo>
                    <a:pt x="129" y="453"/>
                    <a:pt x="132" y="464"/>
                    <a:pt x="139" y="470"/>
                  </a:cubicBezTo>
                  <a:cubicBezTo>
                    <a:pt x="146" y="477"/>
                    <a:pt x="158" y="477"/>
                    <a:pt x="170" y="457"/>
                  </a:cubicBezTo>
                  <a:cubicBezTo>
                    <a:pt x="174" y="449"/>
                    <a:pt x="178" y="436"/>
                    <a:pt x="181" y="421"/>
                  </a:cubicBezTo>
                  <a:cubicBezTo>
                    <a:pt x="186" y="421"/>
                    <a:pt x="192" y="423"/>
                    <a:pt x="197" y="425"/>
                  </a:cubicBezTo>
                  <a:cubicBezTo>
                    <a:pt x="189" y="434"/>
                    <a:pt x="188" y="444"/>
                    <a:pt x="188" y="450"/>
                  </a:cubicBezTo>
                  <a:cubicBezTo>
                    <a:pt x="189" y="464"/>
                    <a:pt x="200" y="480"/>
                    <a:pt x="213" y="480"/>
                  </a:cubicBezTo>
                  <a:cubicBezTo>
                    <a:pt x="225" y="480"/>
                    <a:pt x="236" y="464"/>
                    <a:pt x="237" y="450"/>
                  </a:cubicBezTo>
                  <a:cubicBezTo>
                    <a:pt x="237" y="444"/>
                    <a:pt x="236" y="434"/>
                    <a:pt x="229" y="425"/>
                  </a:cubicBezTo>
                  <a:cubicBezTo>
                    <a:pt x="234" y="423"/>
                    <a:pt x="239" y="421"/>
                    <a:pt x="245" y="421"/>
                  </a:cubicBezTo>
                  <a:cubicBezTo>
                    <a:pt x="248" y="436"/>
                    <a:pt x="251" y="449"/>
                    <a:pt x="256" y="457"/>
                  </a:cubicBezTo>
                  <a:cubicBezTo>
                    <a:pt x="267" y="477"/>
                    <a:pt x="279" y="477"/>
                    <a:pt x="286" y="470"/>
                  </a:cubicBezTo>
                  <a:cubicBezTo>
                    <a:pt x="293" y="464"/>
                    <a:pt x="296" y="453"/>
                    <a:pt x="294" y="441"/>
                  </a:cubicBezTo>
                  <a:cubicBezTo>
                    <a:pt x="292" y="429"/>
                    <a:pt x="287" y="418"/>
                    <a:pt x="279" y="411"/>
                  </a:cubicBezTo>
                  <a:cubicBezTo>
                    <a:pt x="272" y="404"/>
                    <a:pt x="263" y="401"/>
                    <a:pt x="254" y="400"/>
                  </a:cubicBezTo>
                  <a:cubicBezTo>
                    <a:pt x="247" y="360"/>
                    <a:pt x="244" y="278"/>
                    <a:pt x="243" y="228"/>
                  </a:cubicBezTo>
                  <a:cubicBezTo>
                    <a:pt x="243" y="220"/>
                    <a:pt x="242" y="214"/>
                    <a:pt x="242" y="208"/>
                  </a:cubicBezTo>
                  <a:cubicBezTo>
                    <a:pt x="294" y="217"/>
                    <a:pt x="294" y="217"/>
                    <a:pt x="294" y="217"/>
                  </a:cubicBezTo>
                  <a:cubicBezTo>
                    <a:pt x="294" y="240"/>
                    <a:pt x="294" y="240"/>
                    <a:pt x="294" y="240"/>
                  </a:cubicBezTo>
                  <a:cubicBezTo>
                    <a:pt x="302" y="244"/>
                    <a:pt x="302" y="244"/>
                    <a:pt x="302" y="244"/>
                  </a:cubicBezTo>
                  <a:cubicBezTo>
                    <a:pt x="369" y="275"/>
                    <a:pt x="413" y="344"/>
                    <a:pt x="413" y="418"/>
                  </a:cubicBezTo>
                  <a:cubicBezTo>
                    <a:pt x="413" y="524"/>
                    <a:pt x="326" y="610"/>
                    <a:pt x="220" y="610"/>
                  </a:cubicBezTo>
                  <a:cubicBezTo>
                    <a:pt x="114" y="610"/>
                    <a:pt x="28" y="524"/>
                    <a:pt x="28" y="418"/>
                  </a:cubicBezTo>
                  <a:cubicBezTo>
                    <a:pt x="28" y="344"/>
                    <a:pt x="70" y="278"/>
                    <a:pt x="136" y="245"/>
                  </a:cubicBezTo>
                  <a:close/>
                  <a:moveTo>
                    <a:pt x="168" y="422"/>
                  </a:moveTo>
                  <a:cubicBezTo>
                    <a:pt x="165" y="431"/>
                    <a:pt x="163" y="438"/>
                    <a:pt x="160" y="443"/>
                  </a:cubicBezTo>
                  <a:cubicBezTo>
                    <a:pt x="154" y="454"/>
                    <a:pt x="148" y="455"/>
                    <a:pt x="145" y="452"/>
                  </a:cubicBezTo>
                  <a:cubicBezTo>
                    <a:pt x="144" y="451"/>
                    <a:pt x="143" y="449"/>
                    <a:pt x="143" y="447"/>
                  </a:cubicBezTo>
                  <a:cubicBezTo>
                    <a:pt x="144" y="439"/>
                    <a:pt x="147" y="434"/>
                    <a:pt x="152" y="429"/>
                  </a:cubicBezTo>
                  <a:cubicBezTo>
                    <a:pt x="156" y="425"/>
                    <a:pt x="162" y="423"/>
                    <a:pt x="168" y="422"/>
                  </a:cubicBezTo>
                  <a:close/>
                  <a:moveTo>
                    <a:pt x="258" y="422"/>
                  </a:moveTo>
                  <a:cubicBezTo>
                    <a:pt x="264" y="423"/>
                    <a:pt x="269" y="425"/>
                    <a:pt x="273" y="429"/>
                  </a:cubicBezTo>
                  <a:cubicBezTo>
                    <a:pt x="278" y="434"/>
                    <a:pt x="281" y="439"/>
                    <a:pt x="282" y="447"/>
                  </a:cubicBezTo>
                  <a:cubicBezTo>
                    <a:pt x="283" y="449"/>
                    <a:pt x="282" y="451"/>
                    <a:pt x="280" y="452"/>
                  </a:cubicBezTo>
                  <a:cubicBezTo>
                    <a:pt x="277" y="455"/>
                    <a:pt x="271" y="454"/>
                    <a:pt x="265" y="443"/>
                  </a:cubicBezTo>
                  <a:cubicBezTo>
                    <a:pt x="262" y="438"/>
                    <a:pt x="260" y="431"/>
                    <a:pt x="258" y="4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dirty="0">
                <a:latin typeface="微软雅黑" panose="020B0503020204020204" pitchFamily="34" charset="-122"/>
                <a:ea typeface="微软雅黑" panose="020B0503020204020204" pitchFamily="34" charset="-122"/>
              </a:endParaRPr>
            </a:p>
          </p:txBody>
        </p:sp>
        <p:sp>
          <p:nvSpPr>
            <p:cNvPr id="62" name="Freeform 7">
              <a:extLst>
                <a:ext uri="{FF2B5EF4-FFF2-40B4-BE49-F238E27FC236}">
                  <a16:creationId xmlns:a16="http://schemas.microsoft.com/office/drawing/2014/main" xmlns="" id="{70AB6D03-1D8C-41A5-89D2-20DBA41D87CD}"/>
                </a:ext>
              </a:extLst>
            </p:cNvPr>
            <p:cNvSpPr/>
            <p:nvPr/>
          </p:nvSpPr>
          <p:spPr bwMode="auto">
            <a:xfrm>
              <a:off x="2145" y="1578"/>
              <a:ext cx="164" cy="42"/>
            </a:xfrm>
            <a:custGeom>
              <a:avLst/>
              <a:gdLst>
                <a:gd name="T0" fmla="*/ 0 w 126"/>
                <a:gd name="T1" fmla="*/ 16 h 33"/>
                <a:gd name="T2" fmla="*/ 17 w 126"/>
                <a:gd name="T3" fmla="*/ 33 h 33"/>
                <a:gd name="T4" fmla="*/ 109 w 126"/>
                <a:gd name="T5" fmla="*/ 33 h 33"/>
                <a:gd name="T6" fmla="*/ 126 w 126"/>
                <a:gd name="T7" fmla="*/ 16 h 33"/>
                <a:gd name="T8" fmla="*/ 109 w 126"/>
                <a:gd name="T9" fmla="*/ 0 h 33"/>
                <a:gd name="T10" fmla="*/ 17 w 126"/>
                <a:gd name="T11" fmla="*/ 0 h 33"/>
                <a:gd name="T12" fmla="*/ 0 w 126"/>
                <a:gd name="T13" fmla="*/ 16 h 33"/>
              </a:gdLst>
              <a:ahLst/>
              <a:cxnLst>
                <a:cxn ang="0">
                  <a:pos x="T0" y="T1"/>
                </a:cxn>
                <a:cxn ang="0">
                  <a:pos x="T2" y="T3"/>
                </a:cxn>
                <a:cxn ang="0">
                  <a:pos x="T4" y="T5"/>
                </a:cxn>
                <a:cxn ang="0">
                  <a:pos x="T6" y="T7"/>
                </a:cxn>
                <a:cxn ang="0">
                  <a:pos x="T8" y="T9"/>
                </a:cxn>
                <a:cxn ang="0">
                  <a:pos x="T10" y="T11"/>
                </a:cxn>
                <a:cxn ang="0">
                  <a:pos x="T12" y="T13"/>
                </a:cxn>
              </a:cxnLst>
              <a:rect l="0" t="0" r="r" b="b"/>
              <a:pathLst>
                <a:path w="126" h="33">
                  <a:moveTo>
                    <a:pt x="0" y="16"/>
                  </a:moveTo>
                  <a:cubicBezTo>
                    <a:pt x="0" y="25"/>
                    <a:pt x="7" y="33"/>
                    <a:pt x="17" y="33"/>
                  </a:cubicBezTo>
                  <a:cubicBezTo>
                    <a:pt x="109" y="33"/>
                    <a:pt x="109" y="33"/>
                    <a:pt x="109" y="33"/>
                  </a:cubicBezTo>
                  <a:cubicBezTo>
                    <a:pt x="118" y="33"/>
                    <a:pt x="126" y="25"/>
                    <a:pt x="126" y="16"/>
                  </a:cubicBezTo>
                  <a:cubicBezTo>
                    <a:pt x="126" y="7"/>
                    <a:pt x="118" y="0"/>
                    <a:pt x="109" y="0"/>
                  </a:cubicBezTo>
                  <a:cubicBezTo>
                    <a:pt x="17" y="0"/>
                    <a:pt x="17" y="0"/>
                    <a:pt x="17" y="0"/>
                  </a:cubicBezTo>
                  <a:cubicBezTo>
                    <a:pt x="7" y="0"/>
                    <a:pt x="0" y="7"/>
                    <a:pt x="0"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dirty="0">
                <a:latin typeface="微软雅黑" panose="020B0503020204020204" pitchFamily="34" charset="-122"/>
                <a:ea typeface="微软雅黑" panose="020B0503020204020204" pitchFamily="34" charset="-122"/>
              </a:endParaRPr>
            </a:p>
          </p:txBody>
        </p:sp>
        <p:sp>
          <p:nvSpPr>
            <p:cNvPr id="63" name="Freeform 8">
              <a:extLst>
                <a:ext uri="{FF2B5EF4-FFF2-40B4-BE49-F238E27FC236}">
                  <a16:creationId xmlns:a16="http://schemas.microsoft.com/office/drawing/2014/main" xmlns="" id="{C617E9C0-5CAB-4F01-8AC0-6B65D68F5544}"/>
                </a:ext>
              </a:extLst>
            </p:cNvPr>
            <p:cNvSpPr/>
            <p:nvPr/>
          </p:nvSpPr>
          <p:spPr bwMode="auto">
            <a:xfrm>
              <a:off x="1763" y="1882"/>
              <a:ext cx="44" cy="160"/>
            </a:xfrm>
            <a:custGeom>
              <a:avLst/>
              <a:gdLst>
                <a:gd name="T0" fmla="*/ 17 w 34"/>
                <a:gd name="T1" fmla="*/ 0 h 123"/>
                <a:gd name="T2" fmla="*/ 0 w 34"/>
                <a:gd name="T3" fmla="*/ 16 h 123"/>
                <a:gd name="T4" fmla="*/ 0 w 34"/>
                <a:gd name="T5" fmla="*/ 106 h 123"/>
                <a:gd name="T6" fmla="*/ 17 w 34"/>
                <a:gd name="T7" fmla="*/ 123 h 123"/>
                <a:gd name="T8" fmla="*/ 34 w 34"/>
                <a:gd name="T9" fmla="*/ 106 h 123"/>
                <a:gd name="T10" fmla="*/ 34 w 34"/>
                <a:gd name="T11" fmla="*/ 16 h 123"/>
                <a:gd name="T12" fmla="*/ 17 w 34"/>
                <a:gd name="T13" fmla="*/ 0 h 123"/>
              </a:gdLst>
              <a:ahLst/>
              <a:cxnLst>
                <a:cxn ang="0">
                  <a:pos x="T0" y="T1"/>
                </a:cxn>
                <a:cxn ang="0">
                  <a:pos x="T2" y="T3"/>
                </a:cxn>
                <a:cxn ang="0">
                  <a:pos x="T4" y="T5"/>
                </a:cxn>
                <a:cxn ang="0">
                  <a:pos x="T6" y="T7"/>
                </a:cxn>
                <a:cxn ang="0">
                  <a:pos x="T8" y="T9"/>
                </a:cxn>
                <a:cxn ang="0">
                  <a:pos x="T10" y="T11"/>
                </a:cxn>
                <a:cxn ang="0">
                  <a:pos x="T12" y="T13"/>
                </a:cxn>
              </a:cxnLst>
              <a:rect l="0" t="0" r="r" b="b"/>
              <a:pathLst>
                <a:path w="34" h="123">
                  <a:moveTo>
                    <a:pt x="17" y="0"/>
                  </a:moveTo>
                  <a:cubicBezTo>
                    <a:pt x="7" y="0"/>
                    <a:pt x="0" y="7"/>
                    <a:pt x="0" y="16"/>
                  </a:cubicBezTo>
                  <a:cubicBezTo>
                    <a:pt x="0" y="106"/>
                    <a:pt x="0" y="106"/>
                    <a:pt x="0" y="106"/>
                  </a:cubicBezTo>
                  <a:cubicBezTo>
                    <a:pt x="0" y="115"/>
                    <a:pt x="7" y="123"/>
                    <a:pt x="17" y="123"/>
                  </a:cubicBezTo>
                  <a:cubicBezTo>
                    <a:pt x="26" y="123"/>
                    <a:pt x="34" y="115"/>
                    <a:pt x="34" y="106"/>
                  </a:cubicBezTo>
                  <a:cubicBezTo>
                    <a:pt x="34" y="16"/>
                    <a:pt x="34" y="16"/>
                    <a:pt x="34" y="16"/>
                  </a:cubicBezTo>
                  <a:cubicBezTo>
                    <a:pt x="34" y="7"/>
                    <a:pt x="26" y="0"/>
                    <a:pt x="1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dirty="0">
                <a:latin typeface="微软雅黑" panose="020B0503020204020204" pitchFamily="34" charset="-122"/>
                <a:ea typeface="微软雅黑" panose="020B0503020204020204" pitchFamily="34" charset="-122"/>
              </a:endParaRPr>
            </a:p>
          </p:txBody>
        </p:sp>
        <p:sp>
          <p:nvSpPr>
            <p:cNvPr id="64" name="Freeform 9">
              <a:extLst>
                <a:ext uri="{FF2B5EF4-FFF2-40B4-BE49-F238E27FC236}">
                  <a16:creationId xmlns:a16="http://schemas.microsoft.com/office/drawing/2014/main" xmlns="" id="{9E0DC122-ECA6-4394-BC0E-B4A9D3DE9081}"/>
                </a:ext>
              </a:extLst>
            </p:cNvPr>
            <p:cNvSpPr/>
            <p:nvPr/>
          </p:nvSpPr>
          <p:spPr bwMode="auto">
            <a:xfrm>
              <a:off x="1308" y="1557"/>
              <a:ext cx="165" cy="44"/>
            </a:xfrm>
            <a:custGeom>
              <a:avLst/>
              <a:gdLst>
                <a:gd name="T0" fmla="*/ 17 w 127"/>
                <a:gd name="T1" fmla="*/ 34 h 34"/>
                <a:gd name="T2" fmla="*/ 110 w 127"/>
                <a:gd name="T3" fmla="*/ 34 h 34"/>
                <a:gd name="T4" fmla="*/ 127 w 127"/>
                <a:gd name="T5" fmla="*/ 17 h 34"/>
                <a:gd name="T6" fmla="*/ 110 w 127"/>
                <a:gd name="T7" fmla="*/ 0 h 34"/>
                <a:gd name="T8" fmla="*/ 17 w 127"/>
                <a:gd name="T9" fmla="*/ 0 h 34"/>
                <a:gd name="T10" fmla="*/ 0 w 127"/>
                <a:gd name="T11" fmla="*/ 17 h 34"/>
                <a:gd name="T12" fmla="*/ 17 w 127"/>
                <a:gd name="T13" fmla="*/ 34 h 34"/>
              </a:gdLst>
              <a:ahLst/>
              <a:cxnLst>
                <a:cxn ang="0">
                  <a:pos x="T0" y="T1"/>
                </a:cxn>
                <a:cxn ang="0">
                  <a:pos x="T2" y="T3"/>
                </a:cxn>
                <a:cxn ang="0">
                  <a:pos x="T4" y="T5"/>
                </a:cxn>
                <a:cxn ang="0">
                  <a:pos x="T6" y="T7"/>
                </a:cxn>
                <a:cxn ang="0">
                  <a:pos x="T8" y="T9"/>
                </a:cxn>
                <a:cxn ang="0">
                  <a:pos x="T10" y="T11"/>
                </a:cxn>
                <a:cxn ang="0">
                  <a:pos x="T12" y="T13"/>
                </a:cxn>
              </a:cxnLst>
              <a:rect l="0" t="0" r="r" b="b"/>
              <a:pathLst>
                <a:path w="127" h="34">
                  <a:moveTo>
                    <a:pt x="17" y="34"/>
                  </a:moveTo>
                  <a:cubicBezTo>
                    <a:pt x="110" y="34"/>
                    <a:pt x="110" y="34"/>
                    <a:pt x="110" y="34"/>
                  </a:cubicBezTo>
                  <a:cubicBezTo>
                    <a:pt x="119" y="34"/>
                    <a:pt x="127" y="26"/>
                    <a:pt x="127" y="17"/>
                  </a:cubicBezTo>
                  <a:cubicBezTo>
                    <a:pt x="127" y="8"/>
                    <a:pt x="119" y="0"/>
                    <a:pt x="110" y="0"/>
                  </a:cubicBezTo>
                  <a:cubicBezTo>
                    <a:pt x="17" y="0"/>
                    <a:pt x="17" y="0"/>
                    <a:pt x="17" y="0"/>
                  </a:cubicBezTo>
                  <a:cubicBezTo>
                    <a:pt x="8" y="0"/>
                    <a:pt x="0" y="8"/>
                    <a:pt x="0" y="17"/>
                  </a:cubicBezTo>
                  <a:cubicBezTo>
                    <a:pt x="0" y="26"/>
                    <a:pt x="8" y="34"/>
                    <a:pt x="17" y="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dirty="0">
                <a:latin typeface="微软雅黑" panose="020B0503020204020204" pitchFamily="34" charset="-122"/>
                <a:ea typeface="微软雅黑" panose="020B0503020204020204" pitchFamily="34" charset="-122"/>
              </a:endParaRPr>
            </a:p>
          </p:txBody>
        </p:sp>
        <p:sp>
          <p:nvSpPr>
            <p:cNvPr id="65" name="Freeform 10">
              <a:extLst>
                <a:ext uri="{FF2B5EF4-FFF2-40B4-BE49-F238E27FC236}">
                  <a16:creationId xmlns:a16="http://schemas.microsoft.com/office/drawing/2014/main" xmlns="" id="{9E111044-5E9A-4835-ACC9-7D492B4325CC}"/>
                </a:ext>
              </a:extLst>
            </p:cNvPr>
            <p:cNvSpPr/>
            <p:nvPr/>
          </p:nvSpPr>
          <p:spPr bwMode="auto">
            <a:xfrm>
              <a:off x="1403" y="1231"/>
              <a:ext cx="145" cy="117"/>
            </a:xfrm>
            <a:custGeom>
              <a:avLst/>
              <a:gdLst>
                <a:gd name="T0" fmla="*/ 9 w 112"/>
                <a:gd name="T1" fmla="*/ 30 h 90"/>
                <a:gd name="T2" fmla="*/ 83 w 112"/>
                <a:gd name="T3" fmla="*/ 84 h 90"/>
                <a:gd name="T4" fmla="*/ 107 w 112"/>
                <a:gd name="T5" fmla="*/ 81 h 90"/>
                <a:gd name="T6" fmla="*/ 103 w 112"/>
                <a:gd name="T7" fmla="*/ 58 h 90"/>
                <a:gd name="T8" fmla="*/ 30 w 112"/>
                <a:gd name="T9" fmla="*/ 3 h 90"/>
                <a:gd name="T10" fmla="*/ 20 w 112"/>
                <a:gd name="T11" fmla="*/ 0 h 90"/>
                <a:gd name="T12" fmla="*/ 6 w 112"/>
                <a:gd name="T13" fmla="*/ 7 h 90"/>
                <a:gd name="T14" fmla="*/ 9 w 112"/>
                <a:gd name="T15" fmla="*/ 3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9" y="30"/>
                  </a:moveTo>
                  <a:cubicBezTo>
                    <a:pt x="83" y="84"/>
                    <a:pt x="83" y="84"/>
                    <a:pt x="83" y="84"/>
                  </a:cubicBezTo>
                  <a:cubicBezTo>
                    <a:pt x="90" y="90"/>
                    <a:pt x="101" y="88"/>
                    <a:pt x="107" y="81"/>
                  </a:cubicBezTo>
                  <a:cubicBezTo>
                    <a:pt x="112" y="74"/>
                    <a:pt x="111" y="63"/>
                    <a:pt x="103" y="58"/>
                  </a:cubicBezTo>
                  <a:cubicBezTo>
                    <a:pt x="30" y="3"/>
                    <a:pt x="30" y="3"/>
                    <a:pt x="30" y="3"/>
                  </a:cubicBezTo>
                  <a:cubicBezTo>
                    <a:pt x="27" y="1"/>
                    <a:pt x="23" y="0"/>
                    <a:pt x="20" y="0"/>
                  </a:cubicBezTo>
                  <a:cubicBezTo>
                    <a:pt x="14" y="0"/>
                    <a:pt x="9" y="2"/>
                    <a:pt x="6" y="7"/>
                  </a:cubicBezTo>
                  <a:cubicBezTo>
                    <a:pt x="0" y="14"/>
                    <a:pt x="2" y="24"/>
                    <a:pt x="9"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dirty="0">
                <a:latin typeface="微软雅黑" panose="020B0503020204020204" pitchFamily="34" charset="-122"/>
                <a:ea typeface="微软雅黑" panose="020B0503020204020204" pitchFamily="34" charset="-122"/>
              </a:endParaRPr>
            </a:p>
          </p:txBody>
        </p:sp>
        <p:sp>
          <p:nvSpPr>
            <p:cNvPr id="66" name="Freeform 11">
              <a:extLst>
                <a:ext uri="{FF2B5EF4-FFF2-40B4-BE49-F238E27FC236}">
                  <a16:creationId xmlns:a16="http://schemas.microsoft.com/office/drawing/2014/main" xmlns="" id="{2E458C52-6824-4842-874A-F0CF235B32F4}"/>
                </a:ext>
              </a:extLst>
            </p:cNvPr>
            <p:cNvSpPr/>
            <p:nvPr/>
          </p:nvSpPr>
          <p:spPr bwMode="auto">
            <a:xfrm>
              <a:off x="2073" y="1231"/>
              <a:ext cx="145" cy="117"/>
            </a:xfrm>
            <a:custGeom>
              <a:avLst/>
              <a:gdLst>
                <a:gd name="T0" fmla="*/ 29 w 112"/>
                <a:gd name="T1" fmla="*/ 84 h 90"/>
                <a:gd name="T2" fmla="*/ 103 w 112"/>
                <a:gd name="T3" fmla="*/ 30 h 90"/>
                <a:gd name="T4" fmla="*/ 106 w 112"/>
                <a:gd name="T5" fmla="*/ 7 h 90"/>
                <a:gd name="T6" fmla="*/ 92 w 112"/>
                <a:gd name="T7" fmla="*/ 0 h 90"/>
                <a:gd name="T8" fmla="*/ 82 w 112"/>
                <a:gd name="T9" fmla="*/ 3 h 90"/>
                <a:gd name="T10" fmla="*/ 9 w 112"/>
                <a:gd name="T11" fmla="*/ 58 h 90"/>
                <a:gd name="T12" fmla="*/ 5 w 112"/>
                <a:gd name="T13" fmla="*/ 81 h 90"/>
                <a:gd name="T14" fmla="*/ 29 w 112"/>
                <a:gd name="T15" fmla="*/ 84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29" y="84"/>
                  </a:moveTo>
                  <a:cubicBezTo>
                    <a:pt x="103" y="30"/>
                    <a:pt x="103" y="30"/>
                    <a:pt x="103" y="30"/>
                  </a:cubicBezTo>
                  <a:cubicBezTo>
                    <a:pt x="110" y="24"/>
                    <a:pt x="112" y="14"/>
                    <a:pt x="106" y="7"/>
                  </a:cubicBezTo>
                  <a:cubicBezTo>
                    <a:pt x="103" y="2"/>
                    <a:pt x="98" y="0"/>
                    <a:pt x="92" y="0"/>
                  </a:cubicBezTo>
                  <a:cubicBezTo>
                    <a:pt x="89" y="0"/>
                    <a:pt x="85" y="1"/>
                    <a:pt x="82" y="3"/>
                  </a:cubicBezTo>
                  <a:cubicBezTo>
                    <a:pt x="9" y="58"/>
                    <a:pt x="9" y="58"/>
                    <a:pt x="9" y="58"/>
                  </a:cubicBezTo>
                  <a:cubicBezTo>
                    <a:pt x="1" y="63"/>
                    <a:pt x="0" y="74"/>
                    <a:pt x="5" y="81"/>
                  </a:cubicBezTo>
                  <a:cubicBezTo>
                    <a:pt x="11" y="88"/>
                    <a:pt x="22" y="90"/>
                    <a:pt x="29"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dirty="0">
                <a:latin typeface="微软雅黑" panose="020B0503020204020204" pitchFamily="34" charset="-122"/>
                <a:ea typeface="微软雅黑" panose="020B0503020204020204" pitchFamily="34" charset="-122"/>
              </a:endParaRPr>
            </a:p>
          </p:txBody>
        </p:sp>
        <p:sp>
          <p:nvSpPr>
            <p:cNvPr id="67" name="Freeform 12">
              <a:extLst>
                <a:ext uri="{FF2B5EF4-FFF2-40B4-BE49-F238E27FC236}">
                  <a16:creationId xmlns:a16="http://schemas.microsoft.com/office/drawing/2014/main" xmlns="" id="{3EEF19C7-8983-4C18-8FB3-49D015AF1D24}"/>
                </a:ext>
              </a:extLst>
            </p:cNvPr>
            <p:cNvSpPr/>
            <p:nvPr/>
          </p:nvSpPr>
          <p:spPr bwMode="auto">
            <a:xfrm>
              <a:off x="1431" y="1813"/>
              <a:ext cx="134" cy="128"/>
            </a:xfrm>
            <a:custGeom>
              <a:avLst/>
              <a:gdLst>
                <a:gd name="T0" fmla="*/ 84 w 103"/>
                <a:gd name="T1" fmla="*/ 0 h 98"/>
                <a:gd name="T2" fmla="*/ 72 w 103"/>
                <a:gd name="T3" fmla="*/ 4 h 98"/>
                <a:gd name="T4" fmla="*/ 7 w 103"/>
                <a:gd name="T5" fmla="*/ 68 h 98"/>
                <a:gd name="T6" fmla="*/ 7 w 103"/>
                <a:gd name="T7" fmla="*/ 91 h 98"/>
                <a:gd name="T8" fmla="*/ 31 w 103"/>
                <a:gd name="T9" fmla="*/ 91 h 98"/>
                <a:gd name="T10" fmla="*/ 96 w 103"/>
                <a:gd name="T11" fmla="*/ 28 h 98"/>
                <a:gd name="T12" fmla="*/ 96 w 103"/>
                <a:gd name="T13" fmla="*/ 4 h 98"/>
                <a:gd name="T14" fmla="*/ 84 w 103"/>
                <a:gd name="T15" fmla="*/ 0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 h="98">
                  <a:moveTo>
                    <a:pt x="84" y="0"/>
                  </a:moveTo>
                  <a:cubicBezTo>
                    <a:pt x="80" y="0"/>
                    <a:pt x="75" y="1"/>
                    <a:pt x="72" y="4"/>
                  </a:cubicBezTo>
                  <a:cubicBezTo>
                    <a:pt x="7" y="68"/>
                    <a:pt x="7" y="68"/>
                    <a:pt x="7" y="68"/>
                  </a:cubicBezTo>
                  <a:cubicBezTo>
                    <a:pt x="0" y="74"/>
                    <a:pt x="0" y="85"/>
                    <a:pt x="7" y="91"/>
                  </a:cubicBezTo>
                  <a:cubicBezTo>
                    <a:pt x="13" y="98"/>
                    <a:pt x="24" y="98"/>
                    <a:pt x="31" y="91"/>
                  </a:cubicBezTo>
                  <a:cubicBezTo>
                    <a:pt x="96" y="28"/>
                    <a:pt x="96" y="28"/>
                    <a:pt x="96" y="28"/>
                  </a:cubicBezTo>
                  <a:cubicBezTo>
                    <a:pt x="103" y="21"/>
                    <a:pt x="103" y="11"/>
                    <a:pt x="96" y="4"/>
                  </a:cubicBezTo>
                  <a:cubicBezTo>
                    <a:pt x="93" y="1"/>
                    <a:pt x="88" y="0"/>
                    <a:pt x="8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dirty="0">
                <a:latin typeface="微软雅黑" panose="020B0503020204020204" pitchFamily="34" charset="-122"/>
                <a:ea typeface="微软雅黑" panose="020B0503020204020204" pitchFamily="34" charset="-122"/>
              </a:endParaRPr>
            </a:p>
          </p:txBody>
        </p:sp>
        <p:sp>
          <p:nvSpPr>
            <p:cNvPr id="68" name="Freeform 13">
              <a:extLst>
                <a:ext uri="{FF2B5EF4-FFF2-40B4-BE49-F238E27FC236}">
                  <a16:creationId xmlns:a16="http://schemas.microsoft.com/office/drawing/2014/main" xmlns="" id="{D476A34C-6EF4-412D-81CF-79AAA242FFDD}"/>
                </a:ext>
              </a:extLst>
            </p:cNvPr>
            <p:cNvSpPr/>
            <p:nvPr/>
          </p:nvSpPr>
          <p:spPr bwMode="auto">
            <a:xfrm>
              <a:off x="2043" y="1813"/>
              <a:ext cx="132" cy="128"/>
            </a:xfrm>
            <a:custGeom>
              <a:avLst/>
              <a:gdLst>
                <a:gd name="T0" fmla="*/ 31 w 102"/>
                <a:gd name="T1" fmla="*/ 4 h 98"/>
                <a:gd name="T2" fmla="*/ 19 w 102"/>
                <a:gd name="T3" fmla="*/ 0 h 98"/>
                <a:gd name="T4" fmla="*/ 7 w 102"/>
                <a:gd name="T5" fmla="*/ 4 h 98"/>
                <a:gd name="T6" fmla="*/ 7 w 102"/>
                <a:gd name="T7" fmla="*/ 28 h 98"/>
                <a:gd name="T8" fmla="*/ 72 w 102"/>
                <a:gd name="T9" fmla="*/ 91 h 98"/>
                <a:gd name="T10" fmla="*/ 96 w 102"/>
                <a:gd name="T11" fmla="*/ 91 h 98"/>
                <a:gd name="T12" fmla="*/ 96 w 102"/>
                <a:gd name="T13" fmla="*/ 68 h 98"/>
                <a:gd name="T14" fmla="*/ 31 w 102"/>
                <a:gd name="T15" fmla="*/ 4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98">
                  <a:moveTo>
                    <a:pt x="31" y="4"/>
                  </a:moveTo>
                  <a:cubicBezTo>
                    <a:pt x="27" y="1"/>
                    <a:pt x="23" y="0"/>
                    <a:pt x="19" y="0"/>
                  </a:cubicBezTo>
                  <a:cubicBezTo>
                    <a:pt x="14" y="0"/>
                    <a:pt x="10" y="1"/>
                    <a:pt x="7" y="4"/>
                  </a:cubicBezTo>
                  <a:cubicBezTo>
                    <a:pt x="0" y="11"/>
                    <a:pt x="0" y="21"/>
                    <a:pt x="7" y="28"/>
                  </a:cubicBezTo>
                  <a:cubicBezTo>
                    <a:pt x="72" y="91"/>
                    <a:pt x="72" y="91"/>
                    <a:pt x="72" y="91"/>
                  </a:cubicBezTo>
                  <a:cubicBezTo>
                    <a:pt x="78" y="98"/>
                    <a:pt x="89" y="98"/>
                    <a:pt x="96" y="91"/>
                  </a:cubicBezTo>
                  <a:cubicBezTo>
                    <a:pt x="102" y="85"/>
                    <a:pt x="102" y="74"/>
                    <a:pt x="96" y="68"/>
                  </a:cubicBezTo>
                  <a:lnTo>
                    <a:pt x="31" y="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dirty="0">
                <a:latin typeface="微软雅黑" panose="020B0503020204020204" pitchFamily="34" charset="-122"/>
                <a:ea typeface="微软雅黑" panose="020B0503020204020204" pitchFamily="34" charset="-122"/>
              </a:endParaRPr>
            </a:p>
          </p:txBody>
        </p:sp>
      </p:grpSp>
      <p:grpSp>
        <p:nvGrpSpPr>
          <p:cNvPr id="69" name="Group 4">
            <a:extLst>
              <a:ext uri="{FF2B5EF4-FFF2-40B4-BE49-F238E27FC236}">
                <a16:creationId xmlns:a16="http://schemas.microsoft.com/office/drawing/2014/main" xmlns="" id="{141086A5-4925-4FCB-B666-A722D284ABD4}"/>
              </a:ext>
            </a:extLst>
          </p:cNvPr>
          <p:cNvGrpSpPr>
            <a:grpSpLocks noChangeAspect="1"/>
          </p:cNvGrpSpPr>
          <p:nvPr/>
        </p:nvGrpSpPr>
        <p:grpSpPr bwMode="auto">
          <a:xfrm flipV="1">
            <a:off x="6960637" y="2637229"/>
            <a:ext cx="1018706" cy="1051272"/>
            <a:chOff x="1308" y="1009"/>
            <a:chExt cx="1001" cy="1033"/>
          </a:xfrm>
          <a:solidFill>
            <a:schemeClr val="accent1"/>
          </a:solidFill>
        </p:grpSpPr>
        <p:sp>
          <p:nvSpPr>
            <p:cNvPr id="70" name="Freeform 5">
              <a:extLst>
                <a:ext uri="{FF2B5EF4-FFF2-40B4-BE49-F238E27FC236}">
                  <a16:creationId xmlns:a16="http://schemas.microsoft.com/office/drawing/2014/main" xmlns="" id="{3CC5D272-DB69-43EB-93CD-47FFE7280669}"/>
                </a:ext>
              </a:extLst>
            </p:cNvPr>
            <p:cNvSpPr/>
            <p:nvPr/>
          </p:nvSpPr>
          <p:spPr bwMode="auto">
            <a:xfrm>
              <a:off x="1533" y="1009"/>
              <a:ext cx="571" cy="830"/>
            </a:xfrm>
            <a:custGeom>
              <a:avLst/>
              <a:gdLst>
                <a:gd name="T0" fmla="*/ 404 w 439"/>
                <a:gd name="T1" fmla="*/ 298 h 638"/>
                <a:gd name="T2" fmla="*/ 321 w 439"/>
                <a:gd name="T3" fmla="*/ 223 h 638"/>
                <a:gd name="T4" fmla="*/ 321 w 439"/>
                <a:gd name="T5" fmla="*/ 50 h 638"/>
                <a:gd name="T6" fmla="*/ 318 w 439"/>
                <a:gd name="T7" fmla="*/ 41 h 638"/>
                <a:gd name="T8" fmla="*/ 221 w 439"/>
                <a:gd name="T9" fmla="*/ 0 h 638"/>
                <a:gd name="T10" fmla="*/ 118 w 439"/>
                <a:gd name="T11" fmla="*/ 40 h 638"/>
                <a:gd name="T12" fmla="*/ 114 w 439"/>
                <a:gd name="T13" fmla="*/ 50 h 638"/>
                <a:gd name="T14" fmla="*/ 114 w 439"/>
                <a:gd name="T15" fmla="*/ 225 h 638"/>
                <a:gd name="T16" fmla="*/ 34 w 439"/>
                <a:gd name="T17" fmla="*/ 300 h 638"/>
                <a:gd name="T18" fmla="*/ 0 w 439"/>
                <a:gd name="T19" fmla="*/ 418 h 638"/>
                <a:gd name="T20" fmla="*/ 220 w 439"/>
                <a:gd name="T21" fmla="*/ 638 h 638"/>
                <a:gd name="T22" fmla="*/ 439 w 439"/>
                <a:gd name="T23" fmla="*/ 418 h 638"/>
                <a:gd name="T24" fmla="*/ 404 w 439"/>
                <a:gd name="T25" fmla="*/ 298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9" h="638">
                  <a:moveTo>
                    <a:pt x="404" y="298"/>
                  </a:moveTo>
                  <a:cubicBezTo>
                    <a:pt x="383" y="267"/>
                    <a:pt x="355" y="241"/>
                    <a:pt x="321" y="223"/>
                  </a:cubicBezTo>
                  <a:cubicBezTo>
                    <a:pt x="321" y="222"/>
                    <a:pt x="321" y="50"/>
                    <a:pt x="321" y="50"/>
                  </a:cubicBezTo>
                  <a:cubicBezTo>
                    <a:pt x="321" y="47"/>
                    <a:pt x="320" y="44"/>
                    <a:pt x="318" y="41"/>
                  </a:cubicBezTo>
                  <a:cubicBezTo>
                    <a:pt x="316" y="39"/>
                    <a:pt x="282" y="0"/>
                    <a:pt x="221" y="0"/>
                  </a:cubicBezTo>
                  <a:cubicBezTo>
                    <a:pt x="162" y="0"/>
                    <a:pt x="120" y="38"/>
                    <a:pt x="118" y="40"/>
                  </a:cubicBezTo>
                  <a:cubicBezTo>
                    <a:pt x="116" y="43"/>
                    <a:pt x="114" y="46"/>
                    <a:pt x="114" y="50"/>
                  </a:cubicBezTo>
                  <a:cubicBezTo>
                    <a:pt x="114" y="50"/>
                    <a:pt x="114" y="223"/>
                    <a:pt x="114" y="225"/>
                  </a:cubicBezTo>
                  <a:cubicBezTo>
                    <a:pt x="81" y="243"/>
                    <a:pt x="54" y="269"/>
                    <a:pt x="34" y="300"/>
                  </a:cubicBezTo>
                  <a:cubicBezTo>
                    <a:pt x="11" y="335"/>
                    <a:pt x="0" y="376"/>
                    <a:pt x="0" y="418"/>
                  </a:cubicBezTo>
                  <a:cubicBezTo>
                    <a:pt x="0" y="539"/>
                    <a:pt x="98" y="638"/>
                    <a:pt x="220" y="638"/>
                  </a:cubicBezTo>
                  <a:cubicBezTo>
                    <a:pt x="341" y="638"/>
                    <a:pt x="439" y="539"/>
                    <a:pt x="439" y="418"/>
                  </a:cubicBezTo>
                  <a:cubicBezTo>
                    <a:pt x="439" y="375"/>
                    <a:pt x="427" y="334"/>
                    <a:pt x="404" y="298"/>
                  </a:cubicBezTo>
                  <a:close/>
                </a:path>
              </a:pathLst>
            </a:custGeom>
            <a:no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dirty="0">
                <a:latin typeface="微软雅黑" panose="020B0503020204020204" pitchFamily="34" charset="-122"/>
                <a:ea typeface="微软雅黑" panose="020B0503020204020204" pitchFamily="34" charset="-122"/>
              </a:endParaRPr>
            </a:p>
          </p:txBody>
        </p:sp>
        <p:sp>
          <p:nvSpPr>
            <p:cNvPr id="71" name="Freeform 6">
              <a:extLst>
                <a:ext uri="{FF2B5EF4-FFF2-40B4-BE49-F238E27FC236}">
                  <a16:creationId xmlns:a16="http://schemas.microsoft.com/office/drawing/2014/main" xmlns="" id="{411B9C6C-C212-4998-A8F8-E92C513FFEBC}"/>
                </a:ext>
              </a:extLst>
            </p:cNvPr>
            <p:cNvSpPr>
              <a:spLocks noEditPoints="1"/>
            </p:cNvSpPr>
            <p:nvPr/>
          </p:nvSpPr>
          <p:spPr bwMode="auto">
            <a:xfrm>
              <a:off x="1526" y="1009"/>
              <a:ext cx="573" cy="830"/>
            </a:xfrm>
            <a:custGeom>
              <a:avLst/>
              <a:gdLst>
                <a:gd name="T0" fmla="*/ 440 w 440"/>
                <a:gd name="T1" fmla="*/ 418 h 638"/>
                <a:gd name="T2" fmla="*/ 322 w 440"/>
                <a:gd name="T3" fmla="*/ 223 h 638"/>
                <a:gd name="T4" fmla="*/ 319 w 440"/>
                <a:gd name="T5" fmla="*/ 41 h 638"/>
                <a:gd name="T6" fmla="*/ 119 w 440"/>
                <a:gd name="T7" fmla="*/ 40 h 638"/>
                <a:gd name="T8" fmla="*/ 114 w 440"/>
                <a:gd name="T9" fmla="*/ 225 h 638"/>
                <a:gd name="T10" fmla="*/ 0 w 440"/>
                <a:gd name="T11" fmla="*/ 418 h 638"/>
                <a:gd name="T12" fmla="*/ 143 w 440"/>
                <a:gd name="T13" fmla="*/ 75 h 638"/>
                <a:gd name="T14" fmla="*/ 294 w 440"/>
                <a:gd name="T15" fmla="*/ 134 h 638"/>
                <a:gd name="T16" fmla="*/ 143 w 440"/>
                <a:gd name="T17" fmla="*/ 75 h 638"/>
                <a:gd name="T18" fmla="*/ 294 w 440"/>
                <a:gd name="T19" fmla="*/ 162 h 638"/>
                <a:gd name="T20" fmla="*/ 294 w 440"/>
                <a:gd name="T21" fmla="*/ 189 h 638"/>
                <a:gd name="T22" fmla="*/ 143 w 440"/>
                <a:gd name="T23" fmla="*/ 134 h 638"/>
                <a:gd name="T24" fmla="*/ 213 w 440"/>
                <a:gd name="T25" fmla="*/ 411 h 638"/>
                <a:gd name="T26" fmla="*/ 184 w 440"/>
                <a:gd name="T27" fmla="*/ 400 h 638"/>
                <a:gd name="T28" fmla="*/ 196 w 440"/>
                <a:gd name="T29" fmla="*/ 200 h 638"/>
                <a:gd name="T30" fmla="*/ 230 w 440"/>
                <a:gd name="T31" fmla="*/ 228 h 638"/>
                <a:gd name="T32" fmla="*/ 218 w 440"/>
                <a:gd name="T33" fmla="*/ 408 h 638"/>
                <a:gd name="T34" fmla="*/ 213 w 440"/>
                <a:gd name="T35" fmla="*/ 459 h 638"/>
                <a:gd name="T36" fmla="*/ 213 w 440"/>
                <a:gd name="T37" fmla="*/ 435 h 638"/>
                <a:gd name="T38" fmla="*/ 136 w 440"/>
                <a:gd name="T39" fmla="*/ 245 h 638"/>
                <a:gd name="T40" fmla="*/ 143 w 440"/>
                <a:gd name="T41" fmla="*/ 191 h 638"/>
                <a:gd name="T42" fmla="*/ 183 w 440"/>
                <a:gd name="T43" fmla="*/ 228 h 638"/>
                <a:gd name="T44" fmla="*/ 146 w 440"/>
                <a:gd name="T45" fmla="*/ 411 h 638"/>
                <a:gd name="T46" fmla="*/ 139 w 440"/>
                <a:gd name="T47" fmla="*/ 470 h 638"/>
                <a:gd name="T48" fmla="*/ 181 w 440"/>
                <a:gd name="T49" fmla="*/ 421 h 638"/>
                <a:gd name="T50" fmla="*/ 188 w 440"/>
                <a:gd name="T51" fmla="*/ 450 h 638"/>
                <a:gd name="T52" fmla="*/ 237 w 440"/>
                <a:gd name="T53" fmla="*/ 450 h 638"/>
                <a:gd name="T54" fmla="*/ 245 w 440"/>
                <a:gd name="T55" fmla="*/ 421 h 638"/>
                <a:gd name="T56" fmla="*/ 286 w 440"/>
                <a:gd name="T57" fmla="*/ 470 h 638"/>
                <a:gd name="T58" fmla="*/ 279 w 440"/>
                <a:gd name="T59" fmla="*/ 411 h 638"/>
                <a:gd name="T60" fmla="*/ 243 w 440"/>
                <a:gd name="T61" fmla="*/ 228 h 638"/>
                <a:gd name="T62" fmla="*/ 294 w 440"/>
                <a:gd name="T63" fmla="*/ 217 h 638"/>
                <a:gd name="T64" fmla="*/ 302 w 440"/>
                <a:gd name="T65" fmla="*/ 244 h 638"/>
                <a:gd name="T66" fmla="*/ 220 w 440"/>
                <a:gd name="T67" fmla="*/ 610 h 638"/>
                <a:gd name="T68" fmla="*/ 136 w 440"/>
                <a:gd name="T69" fmla="*/ 245 h 638"/>
                <a:gd name="T70" fmla="*/ 160 w 440"/>
                <a:gd name="T71" fmla="*/ 443 h 638"/>
                <a:gd name="T72" fmla="*/ 143 w 440"/>
                <a:gd name="T73" fmla="*/ 447 h 638"/>
                <a:gd name="T74" fmla="*/ 168 w 440"/>
                <a:gd name="T75" fmla="*/ 422 h 638"/>
                <a:gd name="T76" fmla="*/ 273 w 440"/>
                <a:gd name="T77" fmla="*/ 429 h 638"/>
                <a:gd name="T78" fmla="*/ 280 w 440"/>
                <a:gd name="T79" fmla="*/ 452 h 638"/>
                <a:gd name="T80" fmla="*/ 258 w 440"/>
                <a:gd name="T81" fmla="*/ 422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40" h="638">
                  <a:moveTo>
                    <a:pt x="220" y="638"/>
                  </a:moveTo>
                  <a:cubicBezTo>
                    <a:pt x="342" y="638"/>
                    <a:pt x="440" y="539"/>
                    <a:pt x="440" y="418"/>
                  </a:cubicBezTo>
                  <a:cubicBezTo>
                    <a:pt x="440" y="375"/>
                    <a:pt x="428" y="334"/>
                    <a:pt x="405" y="298"/>
                  </a:cubicBezTo>
                  <a:cubicBezTo>
                    <a:pt x="384" y="267"/>
                    <a:pt x="356" y="241"/>
                    <a:pt x="322" y="223"/>
                  </a:cubicBezTo>
                  <a:cubicBezTo>
                    <a:pt x="322" y="222"/>
                    <a:pt x="322" y="50"/>
                    <a:pt x="322" y="50"/>
                  </a:cubicBezTo>
                  <a:cubicBezTo>
                    <a:pt x="322" y="47"/>
                    <a:pt x="321" y="44"/>
                    <a:pt x="319" y="41"/>
                  </a:cubicBezTo>
                  <a:cubicBezTo>
                    <a:pt x="317" y="39"/>
                    <a:pt x="283" y="0"/>
                    <a:pt x="222" y="0"/>
                  </a:cubicBezTo>
                  <a:cubicBezTo>
                    <a:pt x="162" y="0"/>
                    <a:pt x="121" y="38"/>
                    <a:pt x="119" y="40"/>
                  </a:cubicBezTo>
                  <a:cubicBezTo>
                    <a:pt x="117" y="43"/>
                    <a:pt x="115" y="46"/>
                    <a:pt x="115" y="50"/>
                  </a:cubicBezTo>
                  <a:cubicBezTo>
                    <a:pt x="115" y="50"/>
                    <a:pt x="115" y="223"/>
                    <a:pt x="114" y="225"/>
                  </a:cubicBezTo>
                  <a:cubicBezTo>
                    <a:pt x="82" y="243"/>
                    <a:pt x="55" y="269"/>
                    <a:pt x="35" y="300"/>
                  </a:cubicBezTo>
                  <a:cubicBezTo>
                    <a:pt x="12" y="335"/>
                    <a:pt x="0" y="376"/>
                    <a:pt x="0" y="418"/>
                  </a:cubicBezTo>
                  <a:cubicBezTo>
                    <a:pt x="0" y="539"/>
                    <a:pt x="99" y="638"/>
                    <a:pt x="220" y="638"/>
                  </a:cubicBezTo>
                  <a:close/>
                  <a:moveTo>
                    <a:pt x="143" y="75"/>
                  </a:moveTo>
                  <a:cubicBezTo>
                    <a:pt x="294" y="102"/>
                    <a:pt x="294" y="102"/>
                    <a:pt x="294" y="102"/>
                  </a:cubicBezTo>
                  <a:cubicBezTo>
                    <a:pt x="294" y="134"/>
                    <a:pt x="294" y="134"/>
                    <a:pt x="294" y="134"/>
                  </a:cubicBezTo>
                  <a:cubicBezTo>
                    <a:pt x="143" y="106"/>
                    <a:pt x="143" y="106"/>
                    <a:pt x="143" y="106"/>
                  </a:cubicBezTo>
                  <a:lnTo>
                    <a:pt x="143" y="75"/>
                  </a:lnTo>
                  <a:close/>
                  <a:moveTo>
                    <a:pt x="143" y="134"/>
                  </a:moveTo>
                  <a:cubicBezTo>
                    <a:pt x="294" y="162"/>
                    <a:pt x="294" y="162"/>
                    <a:pt x="294" y="162"/>
                  </a:cubicBezTo>
                  <a:cubicBezTo>
                    <a:pt x="294" y="180"/>
                    <a:pt x="294" y="180"/>
                    <a:pt x="294" y="180"/>
                  </a:cubicBezTo>
                  <a:cubicBezTo>
                    <a:pt x="294" y="189"/>
                    <a:pt x="294" y="189"/>
                    <a:pt x="294" y="189"/>
                  </a:cubicBezTo>
                  <a:cubicBezTo>
                    <a:pt x="143" y="163"/>
                    <a:pt x="143" y="163"/>
                    <a:pt x="143" y="163"/>
                  </a:cubicBezTo>
                  <a:lnTo>
                    <a:pt x="143" y="134"/>
                  </a:lnTo>
                  <a:close/>
                  <a:moveTo>
                    <a:pt x="218" y="408"/>
                  </a:moveTo>
                  <a:cubicBezTo>
                    <a:pt x="216" y="409"/>
                    <a:pt x="214" y="410"/>
                    <a:pt x="213" y="411"/>
                  </a:cubicBezTo>
                  <a:cubicBezTo>
                    <a:pt x="211" y="410"/>
                    <a:pt x="209" y="409"/>
                    <a:pt x="207" y="408"/>
                  </a:cubicBezTo>
                  <a:cubicBezTo>
                    <a:pt x="201" y="404"/>
                    <a:pt x="193" y="402"/>
                    <a:pt x="184" y="400"/>
                  </a:cubicBezTo>
                  <a:cubicBezTo>
                    <a:pt x="191" y="354"/>
                    <a:pt x="194" y="273"/>
                    <a:pt x="195" y="228"/>
                  </a:cubicBezTo>
                  <a:cubicBezTo>
                    <a:pt x="195" y="215"/>
                    <a:pt x="196" y="205"/>
                    <a:pt x="196" y="200"/>
                  </a:cubicBezTo>
                  <a:cubicBezTo>
                    <a:pt x="230" y="206"/>
                    <a:pt x="230" y="206"/>
                    <a:pt x="230" y="206"/>
                  </a:cubicBezTo>
                  <a:cubicBezTo>
                    <a:pt x="230" y="211"/>
                    <a:pt x="230" y="219"/>
                    <a:pt x="230" y="228"/>
                  </a:cubicBezTo>
                  <a:cubicBezTo>
                    <a:pt x="231" y="273"/>
                    <a:pt x="234" y="354"/>
                    <a:pt x="241" y="400"/>
                  </a:cubicBezTo>
                  <a:cubicBezTo>
                    <a:pt x="233" y="402"/>
                    <a:pt x="225" y="404"/>
                    <a:pt x="218" y="408"/>
                  </a:cubicBezTo>
                  <a:close/>
                  <a:moveTo>
                    <a:pt x="225" y="448"/>
                  </a:moveTo>
                  <a:cubicBezTo>
                    <a:pt x="224" y="452"/>
                    <a:pt x="218" y="459"/>
                    <a:pt x="213" y="459"/>
                  </a:cubicBezTo>
                  <a:cubicBezTo>
                    <a:pt x="208" y="459"/>
                    <a:pt x="201" y="452"/>
                    <a:pt x="201" y="448"/>
                  </a:cubicBezTo>
                  <a:cubicBezTo>
                    <a:pt x="201" y="445"/>
                    <a:pt x="204" y="439"/>
                    <a:pt x="213" y="435"/>
                  </a:cubicBezTo>
                  <a:cubicBezTo>
                    <a:pt x="221" y="439"/>
                    <a:pt x="225" y="445"/>
                    <a:pt x="225" y="448"/>
                  </a:cubicBezTo>
                  <a:close/>
                  <a:moveTo>
                    <a:pt x="136" y="245"/>
                  </a:moveTo>
                  <a:cubicBezTo>
                    <a:pt x="144" y="242"/>
                    <a:pt x="144" y="242"/>
                    <a:pt x="144" y="242"/>
                  </a:cubicBezTo>
                  <a:cubicBezTo>
                    <a:pt x="143" y="191"/>
                    <a:pt x="143" y="191"/>
                    <a:pt x="143" y="191"/>
                  </a:cubicBezTo>
                  <a:cubicBezTo>
                    <a:pt x="183" y="198"/>
                    <a:pt x="183" y="198"/>
                    <a:pt x="183" y="198"/>
                  </a:cubicBezTo>
                  <a:cubicBezTo>
                    <a:pt x="183" y="205"/>
                    <a:pt x="183" y="215"/>
                    <a:pt x="183" y="228"/>
                  </a:cubicBezTo>
                  <a:cubicBezTo>
                    <a:pt x="181" y="278"/>
                    <a:pt x="178" y="360"/>
                    <a:pt x="172" y="400"/>
                  </a:cubicBezTo>
                  <a:cubicBezTo>
                    <a:pt x="162" y="401"/>
                    <a:pt x="153" y="404"/>
                    <a:pt x="146" y="411"/>
                  </a:cubicBezTo>
                  <a:cubicBezTo>
                    <a:pt x="138" y="418"/>
                    <a:pt x="133" y="429"/>
                    <a:pt x="131" y="441"/>
                  </a:cubicBezTo>
                  <a:cubicBezTo>
                    <a:pt x="129" y="453"/>
                    <a:pt x="132" y="464"/>
                    <a:pt x="139" y="470"/>
                  </a:cubicBezTo>
                  <a:cubicBezTo>
                    <a:pt x="146" y="477"/>
                    <a:pt x="158" y="477"/>
                    <a:pt x="170" y="457"/>
                  </a:cubicBezTo>
                  <a:cubicBezTo>
                    <a:pt x="174" y="449"/>
                    <a:pt x="178" y="436"/>
                    <a:pt x="181" y="421"/>
                  </a:cubicBezTo>
                  <a:cubicBezTo>
                    <a:pt x="186" y="421"/>
                    <a:pt x="192" y="423"/>
                    <a:pt x="197" y="425"/>
                  </a:cubicBezTo>
                  <a:cubicBezTo>
                    <a:pt x="189" y="434"/>
                    <a:pt x="188" y="444"/>
                    <a:pt x="188" y="450"/>
                  </a:cubicBezTo>
                  <a:cubicBezTo>
                    <a:pt x="189" y="464"/>
                    <a:pt x="200" y="480"/>
                    <a:pt x="213" y="480"/>
                  </a:cubicBezTo>
                  <a:cubicBezTo>
                    <a:pt x="225" y="480"/>
                    <a:pt x="236" y="464"/>
                    <a:pt x="237" y="450"/>
                  </a:cubicBezTo>
                  <a:cubicBezTo>
                    <a:pt x="237" y="444"/>
                    <a:pt x="236" y="434"/>
                    <a:pt x="229" y="425"/>
                  </a:cubicBezTo>
                  <a:cubicBezTo>
                    <a:pt x="234" y="423"/>
                    <a:pt x="239" y="421"/>
                    <a:pt x="245" y="421"/>
                  </a:cubicBezTo>
                  <a:cubicBezTo>
                    <a:pt x="248" y="436"/>
                    <a:pt x="251" y="449"/>
                    <a:pt x="256" y="457"/>
                  </a:cubicBezTo>
                  <a:cubicBezTo>
                    <a:pt x="267" y="477"/>
                    <a:pt x="279" y="477"/>
                    <a:pt x="286" y="470"/>
                  </a:cubicBezTo>
                  <a:cubicBezTo>
                    <a:pt x="293" y="464"/>
                    <a:pt x="296" y="453"/>
                    <a:pt x="294" y="441"/>
                  </a:cubicBezTo>
                  <a:cubicBezTo>
                    <a:pt x="292" y="429"/>
                    <a:pt x="287" y="418"/>
                    <a:pt x="279" y="411"/>
                  </a:cubicBezTo>
                  <a:cubicBezTo>
                    <a:pt x="272" y="404"/>
                    <a:pt x="263" y="401"/>
                    <a:pt x="254" y="400"/>
                  </a:cubicBezTo>
                  <a:cubicBezTo>
                    <a:pt x="247" y="360"/>
                    <a:pt x="244" y="278"/>
                    <a:pt x="243" y="228"/>
                  </a:cubicBezTo>
                  <a:cubicBezTo>
                    <a:pt x="243" y="220"/>
                    <a:pt x="242" y="214"/>
                    <a:pt x="242" y="208"/>
                  </a:cubicBezTo>
                  <a:cubicBezTo>
                    <a:pt x="294" y="217"/>
                    <a:pt x="294" y="217"/>
                    <a:pt x="294" y="217"/>
                  </a:cubicBezTo>
                  <a:cubicBezTo>
                    <a:pt x="294" y="240"/>
                    <a:pt x="294" y="240"/>
                    <a:pt x="294" y="240"/>
                  </a:cubicBezTo>
                  <a:cubicBezTo>
                    <a:pt x="302" y="244"/>
                    <a:pt x="302" y="244"/>
                    <a:pt x="302" y="244"/>
                  </a:cubicBezTo>
                  <a:cubicBezTo>
                    <a:pt x="369" y="275"/>
                    <a:pt x="413" y="344"/>
                    <a:pt x="413" y="418"/>
                  </a:cubicBezTo>
                  <a:cubicBezTo>
                    <a:pt x="413" y="524"/>
                    <a:pt x="326" y="610"/>
                    <a:pt x="220" y="610"/>
                  </a:cubicBezTo>
                  <a:cubicBezTo>
                    <a:pt x="114" y="610"/>
                    <a:pt x="28" y="524"/>
                    <a:pt x="28" y="418"/>
                  </a:cubicBezTo>
                  <a:cubicBezTo>
                    <a:pt x="28" y="344"/>
                    <a:pt x="70" y="278"/>
                    <a:pt x="136" y="245"/>
                  </a:cubicBezTo>
                  <a:close/>
                  <a:moveTo>
                    <a:pt x="168" y="422"/>
                  </a:moveTo>
                  <a:cubicBezTo>
                    <a:pt x="165" y="431"/>
                    <a:pt x="163" y="438"/>
                    <a:pt x="160" y="443"/>
                  </a:cubicBezTo>
                  <a:cubicBezTo>
                    <a:pt x="154" y="454"/>
                    <a:pt x="148" y="455"/>
                    <a:pt x="145" y="452"/>
                  </a:cubicBezTo>
                  <a:cubicBezTo>
                    <a:pt x="144" y="451"/>
                    <a:pt x="143" y="449"/>
                    <a:pt x="143" y="447"/>
                  </a:cubicBezTo>
                  <a:cubicBezTo>
                    <a:pt x="144" y="439"/>
                    <a:pt x="147" y="434"/>
                    <a:pt x="152" y="429"/>
                  </a:cubicBezTo>
                  <a:cubicBezTo>
                    <a:pt x="156" y="425"/>
                    <a:pt x="162" y="423"/>
                    <a:pt x="168" y="422"/>
                  </a:cubicBezTo>
                  <a:close/>
                  <a:moveTo>
                    <a:pt x="258" y="422"/>
                  </a:moveTo>
                  <a:cubicBezTo>
                    <a:pt x="264" y="423"/>
                    <a:pt x="269" y="425"/>
                    <a:pt x="273" y="429"/>
                  </a:cubicBezTo>
                  <a:cubicBezTo>
                    <a:pt x="278" y="434"/>
                    <a:pt x="281" y="439"/>
                    <a:pt x="282" y="447"/>
                  </a:cubicBezTo>
                  <a:cubicBezTo>
                    <a:pt x="283" y="449"/>
                    <a:pt x="282" y="451"/>
                    <a:pt x="280" y="452"/>
                  </a:cubicBezTo>
                  <a:cubicBezTo>
                    <a:pt x="277" y="455"/>
                    <a:pt x="271" y="454"/>
                    <a:pt x="265" y="443"/>
                  </a:cubicBezTo>
                  <a:cubicBezTo>
                    <a:pt x="262" y="438"/>
                    <a:pt x="260" y="431"/>
                    <a:pt x="258" y="422"/>
                  </a:cubicBezTo>
                  <a:close/>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dirty="0">
                <a:latin typeface="微软雅黑" panose="020B0503020204020204" pitchFamily="34" charset="-122"/>
                <a:ea typeface="微软雅黑" panose="020B0503020204020204" pitchFamily="34" charset="-122"/>
              </a:endParaRPr>
            </a:p>
          </p:txBody>
        </p:sp>
        <p:sp>
          <p:nvSpPr>
            <p:cNvPr id="72" name="Freeform 7">
              <a:extLst>
                <a:ext uri="{FF2B5EF4-FFF2-40B4-BE49-F238E27FC236}">
                  <a16:creationId xmlns:a16="http://schemas.microsoft.com/office/drawing/2014/main" xmlns="" id="{70AB6D03-1D8C-41A5-89D2-20DBA41D87CD}"/>
                </a:ext>
              </a:extLst>
            </p:cNvPr>
            <p:cNvSpPr/>
            <p:nvPr/>
          </p:nvSpPr>
          <p:spPr bwMode="auto">
            <a:xfrm>
              <a:off x="2145" y="1578"/>
              <a:ext cx="164" cy="42"/>
            </a:xfrm>
            <a:custGeom>
              <a:avLst/>
              <a:gdLst>
                <a:gd name="T0" fmla="*/ 0 w 126"/>
                <a:gd name="T1" fmla="*/ 16 h 33"/>
                <a:gd name="T2" fmla="*/ 17 w 126"/>
                <a:gd name="T3" fmla="*/ 33 h 33"/>
                <a:gd name="T4" fmla="*/ 109 w 126"/>
                <a:gd name="T5" fmla="*/ 33 h 33"/>
                <a:gd name="T6" fmla="*/ 126 w 126"/>
                <a:gd name="T7" fmla="*/ 16 h 33"/>
                <a:gd name="T8" fmla="*/ 109 w 126"/>
                <a:gd name="T9" fmla="*/ 0 h 33"/>
                <a:gd name="T10" fmla="*/ 17 w 126"/>
                <a:gd name="T11" fmla="*/ 0 h 33"/>
                <a:gd name="T12" fmla="*/ 0 w 126"/>
                <a:gd name="T13" fmla="*/ 16 h 33"/>
              </a:gdLst>
              <a:ahLst/>
              <a:cxnLst>
                <a:cxn ang="0">
                  <a:pos x="T0" y="T1"/>
                </a:cxn>
                <a:cxn ang="0">
                  <a:pos x="T2" y="T3"/>
                </a:cxn>
                <a:cxn ang="0">
                  <a:pos x="T4" y="T5"/>
                </a:cxn>
                <a:cxn ang="0">
                  <a:pos x="T6" y="T7"/>
                </a:cxn>
                <a:cxn ang="0">
                  <a:pos x="T8" y="T9"/>
                </a:cxn>
                <a:cxn ang="0">
                  <a:pos x="T10" y="T11"/>
                </a:cxn>
                <a:cxn ang="0">
                  <a:pos x="T12" y="T13"/>
                </a:cxn>
              </a:cxnLst>
              <a:rect l="0" t="0" r="r" b="b"/>
              <a:pathLst>
                <a:path w="126" h="33">
                  <a:moveTo>
                    <a:pt x="0" y="16"/>
                  </a:moveTo>
                  <a:cubicBezTo>
                    <a:pt x="0" y="25"/>
                    <a:pt x="7" y="33"/>
                    <a:pt x="17" y="33"/>
                  </a:cubicBezTo>
                  <a:cubicBezTo>
                    <a:pt x="109" y="33"/>
                    <a:pt x="109" y="33"/>
                    <a:pt x="109" y="33"/>
                  </a:cubicBezTo>
                  <a:cubicBezTo>
                    <a:pt x="118" y="33"/>
                    <a:pt x="126" y="25"/>
                    <a:pt x="126" y="16"/>
                  </a:cubicBezTo>
                  <a:cubicBezTo>
                    <a:pt x="126" y="7"/>
                    <a:pt x="118" y="0"/>
                    <a:pt x="109" y="0"/>
                  </a:cubicBezTo>
                  <a:cubicBezTo>
                    <a:pt x="17" y="0"/>
                    <a:pt x="17" y="0"/>
                    <a:pt x="17" y="0"/>
                  </a:cubicBezTo>
                  <a:cubicBezTo>
                    <a:pt x="7" y="0"/>
                    <a:pt x="0" y="7"/>
                    <a:pt x="0" y="16"/>
                  </a:cubicBezTo>
                  <a:close/>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dirty="0">
                <a:latin typeface="微软雅黑" panose="020B0503020204020204" pitchFamily="34" charset="-122"/>
                <a:ea typeface="微软雅黑" panose="020B0503020204020204" pitchFamily="34" charset="-122"/>
              </a:endParaRPr>
            </a:p>
          </p:txBody>
        </p:sp>
        <p:sp>
          <p:nvSpPr>
            <p:cNvPr id="73" name="Freeform 8">
              <a:extLst>
                <a:ext uri="{FF2B5EF4-FFF2-40B4-BE49-F238E27FC236}">
                  <a16:creationId xmlns:a16="http://schemas.microsoft.com/office/drawing/2014/main" xmlns="" id="{C617E9C0-5CAB-4F01-8AC0-6B65D68F5544}"/>
                </a:ext>
              </a:extLst>
            </p:cNvPr>
            <p:cNvSpPr/>
            <p:nvPr/>
          </p:nvSpPr>
          <p:spPr bwMode="auto">
            <a:xfrm>
              <a:off x="1763" y="1882"/>
              <a:ext cx="44" cy="160"/>
            </a:xfrm>
            <a:custGeom>
              <a:avLst/>
              <a:gdLst>
                <a:gd name="T0" fmla="*/ 17 w 34"/>
                <a:gd name="T1" fmla="*/ 0 h 123"/>
                <a:gd name="T2" fmla="*/ 0 w 34"/>
                <a:gd name="T3" fmla="*/ 16 h 123"/>
                <a:gd name="T4" fmla="*/ 0 w 34"/>
                <a:gd name="T5" fmla="*/ 106 h 123"/>
                <a:gd name="T6" fmla="*/ 17 w 34"/>
                <a:gd name="T7" fmla="*/ 123 h 123"/>
                <a:gd name="T8" fmla="*/ 34 w 34"/>
                <a:gd name="T9" fmla="*/ 106 h 123"/>
                <a:gd name="T10" fmla="*/ 34 w 34"/>
                <a:gd name="T11" fmla="*/ 16 h 123"/>
                <a:gd name="T12" fmla="*/ 17 w 34"/>
                <a:gd name="T13" fmla="*/ 0 h 123"/>
              </a:gdLst>
              <a:ahLst/>
              <a:cxnLst>
                <a:cxn ang="0">
                  <a:pos x="T0" y="T1"/>
                </a:cxn>
                <a:cxn ang="0">
                  <a:pos x="T2" y="T3"/>
                </a:cxn>
                <a:cxn ang="0">
                  <a:pos x="T4" y="T5"/>
                </a:cxn>
                <a:cxn ang="0">
                  <a:pos x="T6" y="T7"/>
                </a:cxn>
                <a:cxn ang="0">
                  <a:pos x="T8" y="T9"/>
                </a:cxn>
                <a:cxn ang="0">
                  <a:pos x="T10" y="T11"/>
                </a:cxn>
                <a:cxn ang="0">
                  <a:pos x="T12" y="T13"/>
                </a:cxn>
              </a:cxnLst>
              <a:rect l="0" t="0" r="r" b="b"/>
              <a:pathLst>
                <a:path w="34" h="123">
                  <a:moveTo>
                    <a:pt x="17" y="0"/>
                  </a:moveTo>
                  <a:cubicBezTo>
                    <a:pt x="7" y="0"/>
                    <a:pt x="0" y="7"/>
                    <a:pt x="0" y="16"/>
                  </a:cubicBezTo>
                  <a:cubicBezTo>
                    <a:pt x="0" y="106"/>
                    <a:pt x="0" y="106"/>
                    <a:pt x="0" y="106"/>
                  </a:cubicBezTo>
                  <a:cubicBezTo>
                    <a:pt x="0" y="115"/>
                    <a:pt x="7" y="123"/>
                    <a:pt x="17" y="123"/>
                  </a:cubicBezTo>
                  <a:cubicBezTo>
                    <a:pt x="26" y="123"/>
                    <a:pt x="34" y="115"/>
                    <a:pt x="34" y="106"/>
                  </a:cubicBezTo>
                  <a:cubicBezTo>
                    <a:pt x="34" y="16"/>
                    <a:pt x="34" y="16"/>
                    <a:pt x="34" y="16"/>
                  </a:cubicBezTo>
                  <a:cubicBezTo>
                    <a:pt x="34" y="7"/>
                    <a:pt x="26" y="0"/>
                    <a:pt x="17" y="0"/>
                  </a:cubicBezTo>
                  <a:close/>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dirty="0">
                <a:latin typeface="微软雅黑" panose="020B0503020204020204" pitchFamily="34" charset="-122"/>
                <a:ea typeface="微软雅黑" panose="020B0503020204020204" pitchFamily="34" charset="-122"/>
              </a:endParaRPr>
            </a:p>
          </p:txBody>
        </p:sp>
        <p:sp>
          <p:nvSpPr>
            <p:cNvPr id="74" name="Freeform 9">
              <a:extLst>
                <a:ext uri="{FF2B5EF4-FFF2-40B4-BE49-F238E27FC236}">
                  <a16:creationId xmlns:a16="http://schemas.microsoft.com/office/drawing/2014/main" xmlns="" id="{9E0DC122-ECA6-4394-BC0E-B4A9D3DE9081}"/>
                </a:ext>
              </a:extLst>
            </p:cNvPr>
            <p:cNvSpPr/>
            <p:nvPr/>
          </p:nvSpPr>
          <p:spPr bwMode="auto">
            <a:xfrm>
              <a:off x="1308" y="1557"/>
              <a:ext cx="165" cy="44"/>
            </a:xfrm>
            <a:custGeom>
              <a:avLst/>
              <a:gdLst>
                <a:gd name="T0" fmla="*/ 17 w 127"/>
                <a:gd name="T1" fmla="*/ 34 h 34"/>
                <a:gd name="T2" fmla="*/ 110 w 127"/>
                <a:gd name="T3" fmla="*/ 34 h 34"/>
                <a:gd name="T4" fmla="*/ 127 w 127"/>
                <a:gd name="T5" fmla="*/ 17 h 34"/>
                <a:gd name="T6" fmla="*/ 110 w 127"/>
                <a:gd name="T7" fmla="*/ 0 h 34"/>
                <a:gd name="T8" fmla="*/ 17 w 127"/>
                <a:gd name="T9" fmla="*/ 0 h 34"/>
                <a:gd name="T10" fmla="*/ 0 w 127"/>
                <a:gd name="T11" fmla="*/ 17 h 34"/>
                <a:gd name="T12" fmla="*/ 17 w 127"/>
                <a:gd name="T13" fmla="*/ 34 h 34"/>
              </a:gdLst>
              <a:ahLst/>
              <a:cxnLst>
                <a:cxn ang="0">
                  <a:pos x="T0" y="T1"/>
                </a:cxn>
                <a:cxn ang="0">
                  <a:pos x="T2" y="T3"/>
                </a:cxn>
                <a:cxn ang="0">
                  <a:pos x="T4" y="T5"/>
                </a:cxn>
                <a:cxn ang="0">
                  <a:pos x="T6" y="T7"/>
                </a:cxn>
                <a:cxn ang="0">
                  <a:pos x="T8" y="T9"/>
                </a:cxn>
                <a:cxn ang="0">
                  <a:pos x="T10" y="T11"/>
                </a:cxn>
                <a:cxn ang="0">
                  <a:pos x="T12" y="T13"/>
                </a:cxn>
              </a:cxnLst>
              <a:rect l="0" t="0" r="r" b="b"/>
              <a:pathLst>
                <a:path w="127" h="34">
                  <a:moveTo>
                    <a:pt x="17" y="34"/>
                  </a:moveTo>
                  <a:cubicBezTo>
                    <a:pt x="110" y="34"/>
                    <a:pt x="110" y="34"/>
                    <a:pt x="110" y="34"/>
                  </a:cubicBezTo>
                  <a:cubicBezTo>
                    <a:pt x="119" y="34"/>
                    <a:pt x="127" y="26"/>
                    <a:pt x="127" y="17"/>
                  </a:cubicBezTo>
                  <a:cubicBezTo>
                    <a:pt x="127" y="8"/>
                    <a:pt x="119" y="0"/>
                    <a:pt x="110" y="0"/>
                  </a:cubicBezTo>
                  <a:cubicBezTo>
                    <a:pt x="17" y="0"/>
                    <a:pt x="17" y="0"/>
                    <a:pt x="17" y="0"/>
                  </a:cubicBezTo>
                  <a:cubicBezTo>
                    <a:pt x="8" y="0"/>
                    <a:pt x="0" y="8"/>
                    <a:pt x="0" y="17"/>
                  </a:cubicBezTo>
                  <a:cubicBezTo>
                    <a:pt x="0" y="26"/>
                    <a:pt x="8" y="34"/>
                    <a:pt x="17" y="34"/>
                  </a:cubicBezTo>
                  <a:close/>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dirty="0">
                <a:latin typeface="微软雅黑" panose="020B0503020204020204" pitchFamily="34" charset="-122"/>
                <a:ea typeface="微软雅黑" panose="020B0503020204020204" pitchFamily="34" charset="-122"/>
              </a:endParaRPr>
            </a:p>
          </p:txBody>
        </p:sp>
        <p:sp>
          <p:nvSpPr>
            <p:cNvPr id="75" name="Freeform 10">
              <a:extLst>
                <a:ext uri="{FF2B5EF4-FFF2-40B4-BE49-F238E27FC236}">
                  <a16:creationId xmlns:a16="http://schemas.microsoft.com/office/drawing/2014/main" xmlns="" id="{9E111044-5E9A-4835-ACC9-7D492B4325CC}"/>
                </a:ext>
              </a:extLst>
            </p:cNvPr>
            <p:cNvSpPr/>
            <p:nvPr/>
          </p:nvSpPr>
          <p:spPr bwMode="auto">
            <a:xfrm>
              <a:off x="1403" y="1231"/>
              <a:ext cx="145" cy="117"/>
            </a:xfrm>
            <a:custGeom>
              <a:avLst/>
              <a:gdLst>
                <a:gd name="T0" fmla="*/ 9 w 112"/>
                <a:gd name="T1" fmla="*/ 30 h 90"/>
                <a:gd name="T2" fmla="*/ 83 w 112"/>
                <a:gd name="T3" fmla="*/ 84 h 90"/>
                <a:gd name="T4" fmla="*/ 107 w 112"/>
                <a:gd name="T5" fmla="*/ 81 h 90"/>
                <a:gd name="T6" fmla="*/ 103 w 112"/>
                <a:gd name="T7" fmla="*/ 58 h 90"/>
                <a:gd name="T8" fmla="*/ 30 w 112"/>
                <a:gd name="T9" fmla="*/ 3 h 90"/>
                <a:gd name="T10" fmla="*/ 20 w 112"/>
                <a:gd name="T11" fmla="*/ 0 h 90"/>
                <a:gd name="T12" fmla="*/ 6 w 112"/>
                <a:gd name="T13" fmla="*/ 7 h 90"/>
                <a:gd name="T14" fmla="*/ 9 w 112"/>
                <a:gd name="T15" fmla="*/ 3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9" y="30"/>
                  </a:moveTo>
                  <a:cubicBezTo>
                    <a:pt x="83" y="84"/>
                    <a:pt x="83" y="84"/>
                    <a:pt x="83" y="84"/>
                  </a:cubicBezTo>
                  <a:cubicBezTo>
                    <a:pt x="90" y="90"/>
                    <a:pt x="101" y="88"/>
                    <a:pt x="107" y="81"/>
                  </a:cubicBezTo>
                  <a:cubicBezTo>
                    <a:pt x="112" y="74"/>
                    <a:pt x="111" y="63"/>
                    <a:pt x="103" y="58"/>
                  </a:cubicBezTo>
                  <a:cubicBezTo>
                    <a:pt x="30" y="3"/>
                    <a:pt x="30" y="3"/>
                    <a:pt x="30" y="3"/>
                  </a:cubicBezTo>
                  <a:cubicBezTo>
                    <a:pt x="27" y="1"/>
                    <a:pt x="23" y="0"/>
                    <a:pt x="20" y="0"/>
                  </a:cubicBezTo>
                  <a:cubicBezTo>
                    <a:pt x="14" y="0"/>
                    <a:pt x="9" y="2"/>
                    <a:pt x="6" y="7"/>
                  </a:cubicBezTo>
                  <a:cubicBezTo>
                    <a:pt x="0" y="14"/>
                    <a:pt x="2" y="24"/>
                    <a:pt x="9" y="30"/>
                  </a:cubicBezTo>
                  <a:close/>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dirty="0">
                <a:latin typeface="微软雅黑" panose="020B0503020204020204" pitchFamily="34" charset="-122"/>
                <a:ea typeface="微软雅黑" panose="020B0503020204020204" pitchFamily="34" charset="-122"/>
              </a:endParaRPr>
            </a:p>
          </p:txBody>
        </p:sp>
        <p:sp>
          <p:nvSpPr>
            <p:cNvPr id="76" name="Freeform 11">
              <a:extLst>
                <a:ext uri="{FF2B5EF4-FFF2-40B4-BE49-F238E27FC236}">
                  <a16:creationId xmlns:a16="http://schemas.microsoft.com/office/drawing/2014/main" xmlns="" id="{2E458C52-6824-4842-874A-F0CF235B32F4}"/>
                </a:ext>
              </a:extLst>
            </p:cNvPr>
            <p:cNvSpPr/>
            <p:nvPr/>
          </p:nvSpPr>
          <p:spPr bwMode="auto">
            <a:xfrm>
              <a:off x="2073" y="1231"/>
              <a:ext cx="145" cy="117"/>
            </a:xfrm>
            <a:custGeom>
              <a:avLst/>
              <a:gdLst>
                <a:gd name="T0" fmla="*/ 29 w 112"/>
                <a:gd name="T1" fmla="*/ 84 h 90"/>
                <a:gd name="T2" fmla="*/ 103 w 112"/>
                <a:gd name="T3" fmla="*/ 30 h 90"/>
                <a:gd name="T4" fmla="*/ 106 w 112"/>
                <a:gd name="T5" fmla="*/ 7 h 90"/>
                <a:gd name="T6" fmla="*/ 92 w 112"/>
                <a:gd name="T7" fmla="*/ 0 h 90"/>
                <a:gd name="T8" fmla="*/ 82 w 112"/>
                <a:gd name="T9" fmla="*/ 3 h 90"/>
                <a:gd name="T10" fmla="*/ 9 w 112"/>
                <a:gd name="T11" fmla="*/ 58 h 90"/>
                <a:gd name="T12" fmla="*/ 5 w 112"/>
                <a:gd name="T13" fmla="*/ 81 h 90"/>
                <a:gd name="T14" fmla="*/ 29 w 112"/>
                <a:gd name="T15" fmla="*/ 84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29" y="84"/>
                  </a:moveTo>
                  <a:cubicBezTo>
                    <a:pt x="103" y="30"/>
                    <a:pt x="103" y="30"/>
                    <a:pt x="103" y="30"/>
                  </a:cubicBezTo>
                  <a:cubicBezTo>
                    <a:pt x="110" y="24"/>
                    <a:pt x="112" y="14"/>
                    <a:pt x="106" y="7"/>
                  </a:cubicBezTo>
                  <a:cubicBezTo>
                    <a:pt x="103" y="2"/>
                    <a:pt x="98" y="0"/>
                    <a:pt x="92" y="0"/>
                  </a:cubicBezTo>
                  <a:cubicBezTo>
                    <a:pt x="89" y="0"/>
                    <a:pt x="85" y="1"/>
                    <a:pt x="82" y="3"/>
                  </a:cubicBezTo>
                  <a:cubicBezTo>
                    <a:pt x="9" y="58"/>
                    <a:pt x="9" y="58"/>
                    <a:pt x="9" y="58"/>
                  </a:cubicBezTo>
                  <a:cubicBezTo>
                    <a:pt x="1" y="63"/>
                    <a:pt x="0" y="74"/>
                    <a:pt x="5" y="81"/>
                  </a:cubicBezTo>
                  <a:cubicBezTo>
                    <a:pt x="11" y="88"/>
                    <a:pt x="22" y="90"/>
                    <a:pt x="29" y="84"/>
                  </a:cubicBezTo>
                  <a:close/>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dirty="0">
                <a:latin typeface="微软雅黑" panose="020B0503020204020204" pitchFamily="34" charset="-122"/>
                <a:ea typeface="微软雅黑" panose="020B0503020204020204" pitchFamily="34" charset="-122"/>
              </a:endParaRPr>
            </a:p>
          </p:txBody>
        </p:sp>
        <p:sp>
          <p:nvSpPr>
            <p:cNvPr id="77" name="Freeform 12">
              <a:extLst>
                <a:ext uri="{FF2B5EF4-FFF2-40B4-BE49-F238E27FC236}">
                  <a16:creationId xmlns:a16="http://schemas.microsoft.com/office/drawing/2014/main" xmlns="" id="{3EEF19C7-8983-4C18-8FB3-49D015AF1D24}"/>
                </a:ext>
              </a:extLst>
            </p:cNvPr>
            <p:cNvSpPr/>
            <p:nvPr/>
          </p:nvSpPr>
          <p:spPr bwMode="auto">
            <a:xfrm>
              <a:off x="1431" y="1813"/>
              <a:ext cx="134" cy="128"/>
            </a:xfrm>
            <a:custGeom>
              <a:avLst/>
              <a:gdLst>
                <a:gd name="T0" fmla="*/ 84 w 103"/>
                <a:gd name="T1" fmla="*/ 0 h 98"/>
                <a:gd name="T2" fmla="*/ 72 w 103"/>
                <a:gd name="T3" fmla="*/ 4 h 98"/>
                <a:gd name="T4" fmla="*/ 7 w 103"/>
                <a:gd name="T5" fmla="*/ 68 h 98"/>
                <a:gd name="T6" fmla="*/ 7 w 103"/>
                <a:gd name="T7" fmla="*/ 91 h 98"/>
                <a:gd name="T8" fmla="*/ 31 w 103"/>
                <a:gd name="T9" fmla="*/ 91 h 98"/>
                <a:gd name="T10" fmla="*/ 96 w 103"/>
                <a:gd name="T11" fmla="*/ 28 h 98"/>
                <a:gd name="T12" fmla="*/ 96 w 103"/>
                <a:gd name="T13" fmla="*/ 4 h 98"/>
                <a:gd name="T14" fmla="*/ 84 w 103"/>
                <a:gd name="T15" fmla="*/ 0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 h="98">
                  <a:moveTo>
                    <a:pt x="84" y="0"/>
                  </a:moveTo>
                  <a:cubicBezTo>
                    <a:pt x="80" y="0"/>
                    <a:pt x="75" y="1"/>
                    <a:pt x="72" y="4"/>
                  </a:cubicBezTo>
                  <a:cubicBezTo>
                    <a:pt x="7" y="68"/>
                    <a:pt x="7" y="68"/>
                    <a:pt x="7" y="68"/>
                  </a:cubicBezTo>
                  <a:cubicBezTo>
                    <a:pt x="0" y="74"/>
                    <a:pt x="0" y="85"/>
                    <a:pt x="7" y="91"/>
                  </a:cubicBezTo>
                  <a:cubicBezTo>
                    <a:pt x="13" y="98"/>
                    <a:pt x="24" y="98"/>
                    <a:pt x="31" y="91"/>
                  </a:cubicBezTo>
                  <a:cubicBezTo>
                    <a:pt x="96" y="28"/>
                    <a:pt x="96" y="28"/>
                    <a:pt x="96" y="28"/>
                  </a:cubicBezTo>
                  <a:cubicBezTo>
                    <a:pt x="103" y="21"/>
                    <a:pt x="103" y="11"/>
                    <a:pt x="96" y="4"/>
                  </a:cubicBezTo>
                  <a:cubicBezTo>
                    <a:pt x="93" y="1"/>
                    <a:pt x="88" y="0"/>
                    <a:pt x="84" y="0"/>
                  </a:cubicBezTo>
                  <a:close/>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dirty="0">
                <a:latin typeface="微软雅黑" panose="020B0503020204020204" pitchFamily="34" charset="-122"/>
                <a:ea typeface="微软雅黑" panose="020B0503020204020204" pitchFamily="34" charset="-122"/>
              </a:endParaRPr>
            </a:p>
          </p:txBody>
        </p:sp>
        <p:sp>
          <p:nvSpPr>
            <p:cNvPr id="78" name="Freeform 13">
              <a:extLst>
                <a:ext uri="{FF2B5EF4-FFF2-40B4-BE49-F238E27FC236}">
                  <a16:creationId xmlns:a16="http://schemas.microsoft.com/office/drawing/2014/main" xmlns="" id="{D476A34C-6EF4-412D-81CF-79AAA242FFDD}"/>
                </a:ext>
              </a:extLst>
            </p:cNvPr>
            <p:cNvSpPr/>
            <p:nvPr/>
          </p:nvSpPr>
          <p:spPr bwMode="auto">
            <a:xfrm>
              <a:off x="2043" y="1813"/>
              <a:ext cx="132" cy="128"/>
            </a:xfrm>
            <a:custGeom>
              <a:avLst/>
              <a:gdLst>
                <a:gd name="T0" fmla="*/ 31 w 102"/>
                <a:gd name="T1" fmla="*/ 4 h 98"/>
                <a:gd name="T2" fmla="*/ 19 w 102"/>
                <a:gd name="T3" fmla="*/ 0 h 98"/>
                <a:gd name="T4" fmla="*/ 7 w 102"/>
                <a:gd name="T5" fmla="*/ 4 h 98"/>
                <a:gd name="T6" fmla="*/ 7 w 102"/>
                <a:gd name="T7" fmla="*/ 28 h 98"/>
                <a:gd name="T8" fmla="*/ 72 w 102"/>
                <a:gd name="T9" fmla="*/ 91 h 98"/>
                <a:gd name="T10" fmla="*/ 96 w 102"/>
                <a:gd name="T11" fmla="*/ 91 h 98"/>
                <a:gd name="T12" fmla="*/ 96 w 102"/>
                <a:gd name="T13" fmla="*/ 68 h 98"/>
                <a:gd name="T14" fmla="*/ 31 w 102"/>
                <a:gd name="T15" fmla="*/ 4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98">
                  <a:moveTo>
                    <a:pt x="31" y="4"/>
                  </a:moveTo>
                  <a:cubicBezTo>
                    <a:pt x="27" y="1"/>
                    <a:pt x="23" y="0"/>
                    <a:pt x="19" y="0"/>
                  </a:cubicBezTo>
                  <a:cubicBezTo>
                    <a:pt x="14" y="0"/>
                    <a:pt x="10" y="1"/>
                    <a:pt x="7" y="4"/>
                  </a:cubicBezTo>
                  <a:cubicBezTo>
                    <a:pt x="0" y="11"/>
                    <a:pt x="0" y="21"/>
                    <a:pt x="7" y="28"/>
                  </a:cubicBezTo>
                  <a:cubicBezTo>
                    <a:pt x="72" y="91"/>
                    <a:pt x="72" y="91"/>
                    <a:pt x="72" y="91"/>
                  </a:cubicBezTo>
                  <a:cubicBezTo>
                    <a:pt x="78" y="98"/>
                    <a:pt x="89" y="98"/>
                    <a:pt x="96" y="91"/>
                  </a:cubicBezTo>
                  <a:cubicBezTo>
                    <a:pt x="102" y="85"/>
                    <a:pt x="102" y="74"/>
                    <a:pt x="96" y="68"/>
                  </a:cubicBezTo>
                  <a:lnTo>
                    <a:pt x="31" y="4"/>
                  </a:lnTo>
                  <a:close/>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dirty="0">
                <a:latin typeface="微软雅黑" panose="020B0503020204020204" pitchFamily="34" charset="-122"/>
                <a:ea typeface="微软雅黑" panose="020B0503020204020204" pitchFamily="34" charset="-122"/>
              </a:endParaRPr>
            </a:p>
          </p:txBody>
        </p:sp>
      </p:grpSp>
      <p:grpSp>
        <p:nvGrpSpPr>
          <p:cNvPr id="99" name="组合 19"/>
          <p:cNvGrpSpPr/>
          <p:nvPr/>
        </p:nvGrpSpPr>
        <p:grpSpPr>
          <a:xfrm>
            <a:off x="3721572" y="2258189"/>
            <a:ext cx="1961904" cy="2292055"/>
            <a:chOff x="4716421" y="2094225"/>
            <a:chExt cx="1748237" cy="2041802"/>
          </a:xfrm>
        </p:grpSpPr>
        <p:grpSp>
          <p:nvGrpSpPr>
            <p:cNvPr id="100" name="组合 18"/>
            <p:cNvGrpSpPr/>
            <p:nvPr/>
          </p:nvGrpSpPr>
          <p:grpSpPr>
            <a:xfrm>
              <a:off x="4716421" y="2094225"/>
              <a:ext cx="1748237" cy="2041802"/>
              <a:chOff x="5802096" y="2064364"/>
              <a:chExt cx="2590449" cy="3025438"/>
            </a:xfrm>
          </p:grpSpPr>
          <p:grpSp>
            <p:nvGrpSpPr>
              <p:cNvPr id="102" name="组合 1"/>
              <p:cNvGrpSpPr/>
              <p:nvPr/>
            </p:nvGrpSpPr>
            <p:grpSpPr>
              <a:xfrm>
                <a:off x="5802096" y="2064364"/>
                <a:ext cx="2590449" cy="2590449"/>
                <a:chOff x="5856865" y="2769088"/>
                <a:chExt cx="1800000" cy="1800000"/>
              </a:xfrm>
            </p:grpSpPr>
            <p:sp>
              <p:nvSpPr>
                <p:cNvPr id="106" name="椭圆 60"/>
                <p:cNvSpPr/>
                <p:nvPr/>
              </p:nvSpPr>
              <p:spPr>
                <a:xfrm>
                  <a:off x="5856865" y="2769088"/>
                  <a:ext cx="1800000" cy="1800000"/>
                </a:xfrm>
                <a:prstGeom prst="ellipse">
                  <a:avLst/>
                </a:prstGeom>
                <a:blipFill>
                  <a:blip r:embed="rId2" cstate="print">
                    <a:duotone>
                      <a:prstClr val="black"/>
                      <a:schemeClr val="accent5">
                        <a:tint val="45000"/>
                        <a:satMod val="400000"/>
                      </a:schemeClr>
                    </a:duotone>
                    <a:lum bright="44000" contrast="78000"/>
                  </a:blip>
                  <a:stretch>
                    <a:fillRect l="-42000" t="-38000" r="-63000" b="-16000"/>
                  </a:stretch>
                </a:blip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dirty="0">
                    <a:latin typeface="微软雅黑" panose="020B0503020204020204" pitchFamily="34" charset="-122"/>
                    <a:ea typeface="微软雅黑" panose="020B0503020204020204" pitchFamily="34" charset="-122"/>
                  </a:endParaRPr>
                </a:p>
              </p:txBody>
            </p:sp>
            <p:sp useBgFill="1">
              <p:nvSpPr>
                <p:cNvPr id="107" name="椭圆 61"/>
                <p:cNvSpPr/>
                <p:nvPr/>
              </p:nvSpPr>
              <p:spPr>
                <a:xfrm>
                  <a:off x="5996321" y="2908544"/>
                  <a:ext cx="1521088" cy="1521088"/>
                </a:xfrm>
                <a:prstGeom prst="ellipse">
                  <a:avLst/>
                </a:prstGeom>
                <a:ln>
                  <a:solidFill>
                    <a:srgbClr val="4A67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dirty="0">
                    <a:latin typeface="微软雅黑" panose="020B0503020204020204" pitchFamily="34" charset="-122"/>
                    <a:ea typeface="微软雅黑" panose="020B0503020204020204" pitchFamily="34" charset="-122"/>
                  </a:endParaRPr>
                </a:p>
              </p:txBody>
            </p:sp>
          </p:grpSp>
          <p:grpSp>
            <p:nvGrpSpPr>
              <p:cNvPr id="103" name="组合 17"/>
              <p:cNvGrpSpPr/>
              <p:nvPr/>
            </p:nvGrpSpPr>
            <p:grpSpPr>
              <a:xfrm>
                <a:off x="5844700" y="2213912"/>
                <a:ext cx="1269612" cy="2875890"/>
                <a:chOff x="5844700" y="2213912"/>
                <a:chExt cx="1269612" cy="2875890"/>
              </a:xfrm>
            </p:grpSpPr>
            <p:sp useBgFill="1">
              <p:nvSpPr>
                <p:cNvPr id="104" name="等腰三角形 103"/>
                <p:cNvSpPr/>
                <p:nvPr/>
              </p:nvSpPr>
              <p:spPr>
                <a:xfrm rot="4077603">
                  <a:off x="5583338" y="3282994"/>
                  <a:ext cx="2600055" cy="461892"/>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dirty="0">
                    <a:latin typeface="微软雅黑" panose="020B0503020204020204" pitchFamily="34" charset="-122"/>
                    <a:ea typeface="微软雅黑" panose="020B0503020204020204" pitchFamily="34" charset="-122"/>
                  </a:endParaRPr>
                </a:p>
              </p:txBody>
            </p:sp>
            <p:sp useBgFill="1">
              <p:nvSpPr>
                <p:cNvPr id="105" name="矩形 104"/>
                <p:cNvSpPr/>
                <p:nvPr/>
              </p:nvSpPr>
              <p:spPr>
                <a:xfrm rot="20272009">
                  <a:off x="5844700" y="2478381"/>
                  <a:ext cx="885332" cy="261142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dirty="0">
                    <a:latin typeface="微软雅黑" panose="020B0503020204020204" pitchFamily="34" charset="-122"/>
                    <a:ea typeface="微软雅黑" panose="020B0503020204020204" pitchFamily="34" charset="-122"/>
                  </a:endParaRPr>
                </a:p>
              </p:txBody>
            </p:sp>
          </p:grpSp>
        </p:grpSp>
        <p:sp>
          <p:nvSpPr>
            <p:cNvPr id="101" name="椭圆 59"/>
            <p:cNvSpPr/>
            <p:nvPr/>
          </p:nvSpPr>
          <p:spPr>
            <a:xfrm>
              <a:off x="4851867" y="2229671"/>
              <a:ext cx="1477346" cy="1477346"/>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dirty="0">
                <a:latin typeface="微软雅黑" panose="020B0503020204020204" pitchFamily="34" charset="-122"/>
                <a:ea typeface="微软雅黑" panose="020B0503020204020204" pitchFamily="34" charset="-122"/>
              </a:endParaRPr>
            </a:p>
          </p:txBody>
        </p:sp>
      </p:grpSp>
      <p:sp>
        <p:nvSpPr>
          <p:cNvPr id="108" name="文本框 125"/>
          <p:cNvSpPr txBox="1"/>
          <p:nvPr/>
        </p:nvSpPr>
        <p:spPr>
          <a:xfrm>
            <a:off x="4351197" y="4449354"/>
            <a:ext cx="1180279" cy="523192"/>
          </a:xfrm>
          <a:prstGeom prst="rect">
            <a:avLst/>
          </a:prstGeom>
          <a:noFill/>
        </p:spPr>
        <p:txBody>
          <a:bodyPr wrap="square" lIns="91412" tIns="45706" rIns="91412" bIns="45706" rtlCol="0">
            <a:spAutoFit/>
          </a:bodyPr>
          <a:lstStyle/>
          <a:p>
            <a:r>
              <a:rPr lang="zh-TW" altLang="en-US" sz="2800" b="1" dirty="0">
                <a:solidFill>
                  <a:schemeClr val="accent1"/>
                </a:solidFill>
                <a:latin typeface="方正静蕾简体" panose="02000000000000000000" pitchFamily="2" charset="-122"/>
                <a:ea typeface="方正静蕾简体" panose="02000000000000000000" pitchFamily="2" charset="-122"/>
              </a:rPr>
              <a:t>分析</a:t>
            </a:r>
            <a:endParaRPr lang="zh-CN" altLang="en-US" sz="2800" b="1" dirty="0">
              <a:solidFill>
                <a:schemeClr val="accent1"/>
              </a:solidFill>
              <a:latin typeface="方正静蕾简体" panose="02000000000000000000" pitchFamily="2" charset="-122"/>
              <a:ea typeface="方正静蕾简体" panose="02000000000000000000" pitchFamily="2" charset="-122"/>
            </a:endParaRPr>
          </a:p>
        </p:txBody>
      </p:sp>
      <p:grpSp>
        <p:nvGrpSpPr>
          <p:cNvPr id="109" name="Group 4">
            <a:extLst>
              <a:ext uri="{FF2B5EF4-FFF2-40B4-BE49-F238E27FC236}">
                <a16:creationId xmlns:a16="http://schemas.microsoft.com/office/drawing/2014/main" xmlns="" id="{141086A5-4925-4FCB-B666-A722D284ABD4}"/>
              </a:ext>
            </a:extLst>
          </p:cNvPr>
          <p:cNvGrpSpPr>
            <a:grpSpLocks noChangeAspect="1"/>
          </p:cNvGrpSpPr>
          <p:nvPr/>
        </p:nvGrpSpPr>
        <p:grpSpPr bwMode="auto">
          <a:xfrm flipV="1">
            <a:off x="4194004" y="2575337"/>
            <a:ext cx="1035022" cy="1068110"/>
            <a:chOff x="1308" y="1009"/>
            <a:chExt cx="1001" cy="1033"/>
          </a:xfrm>
          <a:solidFill>
            <a:schemeClr val="accent1"/>
          </a:solidFill>
        </p:grpSpPr>
        <p:sp>
          <p:nvSpPr>
            <p:cNvPr id="110" name="Freeform 5">
              <a:extLst>
                <a:ext uri="{FF2B5EF4-FFF2-40B4-BE49-F238E27FC236}">
                  <a16:creationId xmlns:a16="http://schemas.microsoft.com/office/drawing/2014/main" xmlns="" id="{3CC5D272-DB69-43EB-93CD-47FFE7280669}"/>
                </a:ext>
              </a:extLst>
            </p:cNvPr>
            <p:cNvSpPr/>
            <p:nvPr/>
          </p:nvSpPr>
          <p:spPr bwMode="auto">
            <a:xfrm>
              <a:off x="1533" y="1009"/>
              <a:ext cx="571" cy="830"/>
            </a:xfrm>
            <a:custGeom>
              <a:avLst/>
              <a:gdLst>
                <a:gd name="T0" fmla="*/ 404 w 439"/>
                <a:gd name="T1" fmla="*/ 298 h 638"/>
                <a:gd name="T2" fmla="*/ 321 w 439"/>
                <a:gd name="T3" fmla="*/ 223 h 638"/>
                <a:gd name="T4" fmla="*/ 321 w 439"/>
                <a:gd name="T5" fmla="*/ 50 h 638"/>
                <a:gd name="T6" fmla="*/ 318 w 439"/>
                <a:gd name="T7" fmla="*/ 41 h 638"/>
                <a:gd name="T8" fmla="*/ 221 w 439"/>
                <a:gd name="T9" fmla="*/ 0 h 638"/>
                <a:gd name="T10" fmla="*/ 118 w 439"/>
                <a:gd name="T11" fmla="*/ 40 h 638"/>
                <a:gd name="T12" fmla="*/ 114 w 439"/>
                <a:gd name="T13" fmla="*/ 50 h 638"/>
                <a:gd name="T14" fmla="*/ 114 w 439"/>
                <a:gd name="T15" fmla="*/ 225 h 638"/>
                <a:gd name="T16" fmla="*/ 34 w 439"/>
                <a:gd name="T17" fmla="*/ 300 h 638"/>
                <a:gd name="T18" fmla="*/ 0 w 439"/>
                <a:gd name="T19" fmla="*/ 418 h 638"/>
                <a:gd name="T20" fmla="*/ 220 w 439"/>
                <a:gd name="T21" fmla="*/ 638 h 638"/>
                <a:gd name="T22" fmla="*/ 439 w 439"/>
                <a:gd name="T23" fmla="*/ 418 h 638"/>
                <a:gd name="T24" fmla="*/ 404 w 439"/>
                <a:gd name="T25" fmla="*/ 298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9" h="638">
                  <a:moveTo>
                    <a:pt x="404" y="298"/>
                  </a:moveTo>
                  <a:cubicBezTo>
                    <a:pt x="383" y="267"/>
                    <a:pt x="355" y="241"/>
                    <a:pt x="321" y="223"/>
                  </a:cubicBezTo>
                  <a:cubicBezTo>
                    <a:pt x="321" y="222"/>
                    <a:pt x="321" y="50"/>
                    <a:pt x="321" y="50"/>
                  </a:cubicBezTo>
                  <a:cubicBezTo>
                    <a:pt x="321" y="47"/>
                    <a:pt x="320" y="44"/>
                    <a:pt x="318" y="41"/>
                  </a:cubicBezTo>
                  <a:cubicBezTo>
                    <a:pt x="316" y="39"/>
                    <a:pt x="282" y="0"/>
                    <a:pt x="221" y="0"/>
                  </a:cubicBezTo>
                  <a:cubicBezTo>
                    <a:pt x="162" y="0"/>
                    <a:pt x="120" y="38"/>
                    <a:pt x="118" y="40"/>
                  </a:cubicBezTo>
                  <a:cubicBezTo>
                    <a:pt x="116" y="43"/>
                    <a:pt x="114" y="46"/>
                    <a:pt x="114" y="50"/>
                  </a:cubicBezTo>
                  <a:cubicBezTo>
                    <a:pt x="114" y="50"/>
                    <a:pt x="114" y="223"/>
                    <a:pt x="114" y="225"/>
                  </a:cubicBezTo>
                  <a:cubicBezTo>
                    <a:pt x="81" y="243"/>
                    <a:pt x="54" y="269"/>
                    <a:pt x="34" y="300"/>
                  </a:cubicBezTo>
                  <a:cubicBezTo>
                    <a:pt x="11" y="335"/>
                    <a:pt x="0" y="376"/>
                    <a:pt x="0" y="418"/>
                  </a:cubicBezTo>
                  <a:cubicBezTo>
                    <a:pt x="0" y="539"/>
                    <a:pt x="98" y="638"/>
                    <a:pt x="220" y="638"/>
                  </a:cubicBezTo>
                  <a:cubicBezTo>
                    <a:pt x="341" y="638"/>
                    <a:pt x="439" y="539"/>
                    <a:pt x="439" y="418"/>
                  </a:cubicBezTo>
                  <a:cubicBezTo>
                    <a:pt x="439" y="375"/>
                    <a:pt x="427" y="334"/>
                    <a:pt x="404" y="298"/>
                  </a:cubicBezTo>
                  <a:close/>
                </a:path>
              </a:pathLst>
            </a:custGeom>
            <a:no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dirty="0">
                <a:latin typeface="微软雅黑" panose="020B0503020204020204" pitchFamily="34" charset="-122"/>
                <a:ea typeface="微软雅黑" panose="020B0503020204020204" pitchFamily="34" charset="-122"/>
              </a:endParaRPr>
            </a:p>
          </p:txBody>
        </p:sp>
        <p:sp>
          <p:nvSpPr>
            <p:cNvPr id="111" name="Freeform 6">
              <a:extLst>
                <a:ext uri="{FF2B5EF4-FFF2-40B4-BE49-F238E27FC236}">
                  <a16:creationId xmlns:a16="http://schemas.microsoft.com/office/drawing/2014/main" xmlns="" id="{411B9C6C-C212-4998-A8F8-E92C513FFEBC}"/>
                </a:ext>
              </a:extLst>
            </p:cNvPr>
            <p:cNvSpPr>
              <a:spLocks noEditPoints="1"/>
            </p:cNvSpPr>
            <p:nvPr/>
          </p:nvSpPr>
          <p:spPr bwMode="auto">
            <a:xfrm>
              <a:off x="1526" y="1009"/>
              <a:ext cx="573" cy="830"/>
            </a:xfrm>
            <a:custGeom>
              <a:avLst/>
              <a:gdLst>
                <a:gd name="T0" fmla="*/ 440 w 440"/>
                <a:gd name="T1" fmla="*/ 418 h 638"/>
                <a:gd name="T2" fmla="*/ 322 w 440"/>
                <a:gd name="T3" fmla="*/ 223 h 638"/>
                <a:gd name="T4" fmla="*/ 319 w 440"/>
                <a:gd name="T5" fmla="*/ 41 h 638"/>
                <a:gd name="T6" fmla="*/ 119 w 440"/>
                <a:gd name="T7" fmla="*/ 40 h 638"/>
                <a:gd name="T8" fmla="*/ 114 w 440"/>
                <a:gd name="T9" fmla="*/ 225 h 638"/>
                <a:gd name="T10" fmla="*/ 0 w 440"/>
                <a:gd name="T11" fmla="*/ 418 h 638"/>
                <a:gd name="T12" fmla="*/ 143 w 440"/>
                <a:gd name="T13" fmla="*/ 75 h 638"/>
                <a:gd name="T14" fmla="*/ 294 w 440"/>
                <a:gd name="T15" fmla="*/ 134 h 638"/>
                <a:gd name="T16" fmla="*/ 143 w 440"/>
                <a:gd name="T17" fmla="*/ 75 h 638"/>
                <a:gd name="T18" fmla="*/ 294 w 440"/>
                <a:gd name="T19" fmla="*/ 162 h 638"/>
                <a:gd name="T20" fmla="*/ 294 w 440"/>
                <a:gd name="T21" fmla="*/ 189 h 638"/>
                <a:gd name="T22" fmla="*/ 143 w 440"/>
                <a:gd name="T23" fmla="*/ 134 h 638"/>
                <a:gd name="T24" fmla="*/ 213 w 440"/>
                <a:gd name="T25" fmla="*/ 411 h 638"/>
                <a:gd name="T26" fmla="*/ 184 w 440"/>
                <a:gd name="T27" fmla="*/ 400 h 638"/>
                <a:gd name="T28" fmla="*/ 196 w 440"/>
                <a:gd name="T29" fmla="*/ 200 h 638"/>
                <a:gd name="T30" fmla="*/ 230 w 440"/>
                <a:gd name="T31" fmla="*/ 228 h 638"/>
                <a:gd name="T32" fmla="*/ 218 w 440"/>
                <a:gd name="T33" fmla="*/ 408 h 638"/>
                <a:gd name="T34" fmla="*/ 213 w 440"/>
                <a:gd name="T35" fmla="*/ 459 h 638"/>
                <a:gd name="T36" fmla="*/ 213 w 440"/>
                <a:gd name="T37" fmla="*/ 435 h 638"/>
                <a:gd name="T38" fmla="*/ 136 w 440"/>
                <a:gd name="T39" fmla="*/ 245 h 638"/>
                <a:gd name="T40" fmla="*/ 143 w 440"/>
                <a:gd name="T41" fmla="*/ 191 h 638"/>
                <a:gd name="T42" fmla="*/ 183 w 440"/>
                <a:gd name="T43" fmla="*/ 228 h 638"/>
                <a:gd name="T44" fmla="*/ 146 w 440"/>
                <a:gd name="T45" fmla="*/ 411 h 638"/>
                <a:gd name="T46" fmla="*/ 139 w 440"/>
                <a:gd name="T47" fmla="*/ 470 h 638"/>
                <a:gd name="T48" fmla="*/ 181 w 440"/>
                <a:gd name="T49" fmla="*/ 421 h 638"/>
                <a:gd name="T50" fmla="*/ 188 w 440"/>
                <a:gd name="T51" fmla="*/ 450 h 638"/>
                <a:gd name="T52" fmla="*/ 237 w 440"/>
                <a:gd name="T53" fmla="*/ 450 h 638"/>
                <a:gd name="T54" fmla="*/ 245 w 440"/>
                <a:gd name="T55" fmla="*/ 421 h 638"/>
                <a:gd name="T56" fmla="*/ 286 w 440"/>
                <a:gd name="T57" fmla="*/ 470 h 638"/>
                <a:gd name="T58" fmla="*/ 279 w 440"/>
                <a:gd name="T59" fmla="*/ 411 h 638"/>
                <a:gd name="T60" fmla="*/ 243 w 440"/>
                <a:gd name="T61" fmla="*/ 228 h 638"/>
                <a:gd name="T62" fmla="*/ 294 w 440"/>
                <a:gd name="T63" fmla="*/ 217 h 638"/>
                <a:gd name="T64" fmla="*/ 302 w 440"/>
                <a:gd name="T65" fmla="*/ 244 h 638"/>
                <a:gd name="T66" fmla="*/ 220 w 440"/>
                <a:gd name="T67" fmla="*/ 610 h 638"/>
                <a:gd name="T68" fmla="*/ 136 w 440"/>
                <a:gd name="T69" fmla="*/ 245 h 638"/>
                <a:gd name="T70" fmla="*/ 160 w 440"/>
                <a:gd name="T71" fmla="*/ 443 h 638"/>
                <a:gd name="T72" fmla="*/ 143 w 440"/>
                <a:gd name="T73" fmla="*/ 447 h 638"/>
                <a:gd name="T74" fmla="*/ 168 w 440"/>
                <a:gd name="T75" fmla="*/ 422 h 638"/>
                <a:gd name="T76" fmla="*/ 273 w 440"/>
                <a:gd name="T77" fmla="*/ 429 h 638"/>
                <a:gd name="T78" fmla="*/ 280 w 440"/>
                <a:gd name="T79" fmla="*/ 452 h 638"/>
                <a:gd name="T80" fmla="*/ 258 w 440"/>
                <a:gd name="T81" fmla="*/ 422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40" h="638">
                  <a:moveTo>
                    <a:pt x="220" y="638"/>
                  </a:moveTo>
                  <a:cubicBezTo>
                    <a:pt x="342" y="638"/>
                    <a:pt x="440" y="539"/>
                    <a:pt x="440" y="418"/>
                  </a:cubicBezTo>
                  <a:cubicBezTo>
                    <a:pt x="440" y="375"/>
                    <a:pt x="428" y="334"/>
                    <a:pt x="405" y="298"/>
                  </a:cubicBezTo>
                  <a:cubicBezTo>
                    <a:pt x="384" y="267"/>
                    <a:pt x="356" y="241"/>
                    <a:pt x="322" y="223"/>
                  </a:cubicBezTo>
                  <a:cubicBezTo>
                    <a:pt x="322" y="222"/>
                    <a:pt x="322" y="50"/>
                    <a:pt x="322" y="50"/>
                  </a:cubicBezTo>
                  <a:cubicBezTo>
                    <a:pt x="322" y="47"/>
                    <a:pt x="321" y="44"/>
                    <a:pt x="319" y="41"/>
                  </a:cubicBezTo>
                  <a:cubicBezTo>
                    <a:pt x="317" y="39"/>
                    <a:pt x="283" y="0"/>
                    <a:pt x="222" y="0"/>
                  </a:cubicBezTo>
                  <a:cubicBezTo>
                    <a:pt x="162" y="0"/>
                    <a:pt x="121" y="38"/>
                    <a:pt x="119" y="40"/>
                  </a:cubicBezTo>
                  <a:cubicBezTo>
                    <a:pt x="117" y="43"/>
                    <a:pt x="115" y="46"/>
                    <a:pt x="115" y="50"/>
                  </a:cubicBezTo>
                  <a:cubicBezTo>
                    <a:pt x="115" y="50"/>
                    <a:pt x="115" y="223"/>
                    <a:pt x="114" y="225"/>
                  </a:cubicBezTo>
                  <a:cubicBezTo>
                    <a:pt x="82" y="243"/>
                    <a:pt x="55" y="269"/>
                    <a:pt x="35" y="300"/>
                  </a:cubicBezTo>
                  <a:cubicBezTo>
                    <a:pt x="12" y="335"/>
                    <a:pt x="0" y="376"/>
                    <a:pt x="0" y="418"/>
                  </a:cubicBezTo>
                  <a:cubicBezTo>
                    <a:pt x="0" y="539"/>
                    <a:pt x="99" y="638"/>
                    <a:pt x="220" y="638"/>
                  </a:cubicBezTo>
                  <a:close/>
                  <a:moveTo>
                    <a:pt x="143" y="75"/>
                  </a:moveTo>
                  <a:cubicBezTo>
                    <a:pt x="294" y="102"/>
                    <a:pt x="294" y="102"/>
                    <a:pt x="294" y="102"/>
                  </a:cubicBezTo>
                  <a:cubicBezTo>
                    <a:pt x="294" y="134"/>
                    <a:pt x="294" y="134"/>
                    <a:pt x="294" y="134"/>
                  </a:cubicBezTo>
                  <a:cubicBezTo>
                    <a:pt x="143" y="106"/>
                    <a:pt x="143" y="106"/>
                    <a:pt x="143" y="106"/>
                  </a:cubicBezTo>
                  <a:lnTo>
                    <a:pt x="143" y="75"/>
                  </a:lnTo>
                  <a:close/>
                  <a:moveTo>
                    <a:pt x="143" y="134"/>
                  </a:moveTo>
                  <a:cubicBezTo>
                    <a:pt x="294" y="162"/>
                    <a:pt x="294" y="162"/>
                    <a:pt x="294" y="162"/>
                  </a:cubicBezTo>
                  <a:cubicBezTo>
                    <a:pt x="294" y="180"/>
                    <a:pt x="294" y="180"/>
                    <a:pt x="294" y="180"/>
                  </a:cubicBezTo>
                  <a:cubicBezTo>
                    <a:pt x="294" y="189"/>
                    <a:pt x="294" y="189"/>
                    <a:pt x="294" y="189"/>
                  </a:cubicBezTo>
                  <a:cubicBezTo>
                    <a:pt x="143" y="163"/>
                    <a:pt x="143" y="163"/>
                    <a:pt x="143" y="163"/>
                  </a:cubicBezTo>
                  <a:lnTo>
                    <a:pt x="143" y="134"/>
                  </a:lnTo>
                  <a:close/>
                  <a:moveTo>
                    <a:pt x="218" y="408"/>
                  </a:moveTo>
                  <a:cubicBezTo>
                    <a:pt x="216" y="409"/>
                    <a:pt x="214" y="410"/>
                    <a:pt x="213" y="411"/>
                  </a:cubicBezTo>
                  <a:cubicBezTo>
                    <a:pt x="211" y="410"/>
                    <a:pt x="209" y="409"/>
                    <a:pt x="207" y="408"/>
                  </a:cubicBezTo>
                  <a:cubicBezTo>
                    <a:pt x="201" y="404"/>
                    <a:pt x="193" y="402"/>
                    <a:pt x="184" y="400"/>
                  </a:cubicBezTo>
                  <a:cubicBezTo>
                    <a:pt x="191" y="354"/>
                    <a:pt x="194" y="273"/>
                    <a:pt x="195" y="228"/>
                  </a:cubicBezTo>
                  <a:cubicBezTo>
                    <a:pt x="195" y="215"/>
                    <a:pt x="196" y="205"/>
                    <a:pt x="196" y="200"/>
                  </a:cubicBezTo>
                  <a:cubicBezTo>
                    <a:pt x="230" y="206"/>
                    <a:pt x="230" y="206"/>
                    <a:pt x="230" y="206"/>
                  </a:cubicBezTo>
                  <a:cubicBezTo>
                    <a:pt x="230" y="211"/>
                    <a:pt x="230" y="219"/>
                    <a:pt x="230" y="228"/>
                  </a:cubicBezTo>
                  <a:cubicBezTo>
                    <a:pt x="231" y="273"/>
                    <a:pt x="234" y="354"/>
                    <a:pt x="241" y="400"/>
                  </a:cubicBezTo>
                  <a:cubicBezTo>
                    <a:pt x="233" y="402"/>
                    <a:pt x="225" y="404"/>
                    <a:pt x="218" y="408"/>
                  </a:cubicBezTo>
                  <a:close/>
                  <a:moveTo>
                    <a:pt x="225" y="448"/>
                  </a:moveTo>
                  <a:cubicBezTo>
                    <a:pt x="224" y="452"/>
                    <a:pt x="218" y="459"/>
                    <a:pt x="213" y="459"/>
                  </a:cubicBezTo>
                  <a:cubicBezTo>
                    <a:pt x="208" y="459"/>
                    <a:pt x="201" y="452"/>
                    <a:pt x="201" y="448"/>
                  </a:cubicBezTo>
                  <a:cubicBezTo>
                    <a:pt x="201" y="445"/>
                    <a:pt x="204" y="439"/>
                    <a:pt x="213" y="435"/>
                  </a:cubicBezTo>
                  <a:cubicBezTo>
                    <a:pt x="221" y="439"/>
                    <a:pt x="225" y="445"/>
                    <a:pt x="225" y="448"/>
                  </a:cubicBezTo>
                  <a:close/>
                  <a:moveTo>
                    <a:pt x="136" y="245"/>
                  </a:moveTo>
                  <a:cubicBezTo>
                    <a:pt x="144" y="242"/>
                    <a:pt x="144" y="242"/>
                    <a:pt x="144" y="242"/>
                  </a:cubicBezTo>
                  <a:cubicBezTo>
                    <a:pt x="143" y="191"/>
                    <a:pt x="143" y="191"/>
                    <a:pt x="143" y="191"/>
                  </a:cubicBezTo>
                  <a:cubicBezTo>
                    <a:pt x="183" y="198"/>
                    <a:pt x="183" y="198"/>
                    <a:pt x="183" y="198"/>
                  </a:cubicBezTo>
                  <a:cubicBezTo>
                    <a:pt x="183" y="205"/>
                    <a:pt x="183" y="215"/>
                    <a:pt x="183" y="228"/>
                  </a:cubicBezTo>
                  <a:cubicBezTo>
                    <a:pt x="181" y="278"/>
                    <a:pt x="178" y="360"/>
                    <a:pt x="172" y="400"/>
                  </a:cubicBezTo>
                  <a:cubicBezTo>
                    <a:pt x="162" y="401"/>
                    <a:pt x="153" y="404"/>
                    <a:pt x="146" y="411"/>
                  </a:cubicBezTo>
                  <a:cubicBezTo>
                    <a:pt x="138" y="418"/>
                    <a:pt x="133" y="429"/>
                    <a:pt x="131" y="441"/>
                  </a:cubicBezTo>
                  <a:cubicBezTo>
                    <a:pt x="129" y="453"/>
                    <a:pt x="132" y="464"/>
                    <a:pt x="139" y="470"/>
                  </a:cubicBezTo>
                  <a:cubicBezTo>
                    <a:pt x="146" y="477"/>
                    <a:pt x="158" y="477"/>
                    <a:pt x="170" y="457"/>
                  </a:cubicBezTo>
                  <a:cubicBezTo>
                    <a:pt x="174" y="449"/>
                    <a:pt x="178" y="436"/>
                    <a:pt x="181" y="421"/>
                  </a:cubicBezTo>
                  <a:cubicBezTo>
                    <a:pt x="186" y="421"/>
                    <a:pt x="192" y="423"/>
                    <a:pt x="197" y="425"/>
                  </a:cubicBezTo>
                  <a:cubicBezTo>
                    <a:pt x="189" y="434"/>
                    <a:pt x="188" y="444"/>
                    <a:pt x="188" y="450"/>
                  </a:cubicBezTo>
                  <a:cubicBezTo>
                    <a:pt x="189" y="464"/>
                    <a:pt x="200" y="480"/>
                    <a:pt x="213" y="480"/>
                  </a:cubicBezTo>
                  <a:cubicBezTo>
                    <a:pt x="225" y="480"/>
                    <a:pt x="236" y="464"/>
                    <a:pt x="237" y="450"/>
                  </a:cubicBezTo>
                  <a:cubicBezTo>
                    <a:pt x="237" y="444"/>
                    <a:pt x="236" y="434"/>
                    <a:pt x="229" y="425"/>
                  </a:cubicBezTo>
                  <a:cubicBezTo>
                    <a:pt x="234" y="423"/>
                    <a:pt x="239" y="421"/>
                    <a:pt x="245" y="421"/>
                  </a:cubicBezTo>
                  <a:cubicBezTo>
                    <a:pt x="248" y="436"/>
                    <a:pt x="251" y="449"/>
                    <a:pt x="256" y="457"/>
                  </a:cubicBezTo>
                  <a:cubicBezTo>
                    <a:pt x="267" y="477"/>
                    <a:pt x="279" y="477"/>
                    <a:pt x="286" y="470"/>
                  </a:cubicBezTo>
                  <a:cubicBezTo>
                    <a:pt x="293" y="464"/>
                    <a:pt x="296" y="453"/>
                    <a:pt x="294" y="441"/>
                  </a:cubicBezTo>
                  <a:cubicBezTo>
                    <a:pt x="292" y="429"/>
                    <a:pt x="287" y="418"/>
                    <a:pt x="279" y="411"/>
                  </a:cubicBezTo>
                  <a:cubicBezTo>
                    <a:pt x="272" y="404"/>
                    <a:pt x="263" y="401"/>
                    <a:pt x="254" y="400"/>
                  </a:cubicBezTo>
                  <a:cubicBezTo>
                    <a:pt x="247" y="360"/>
                    <a:pt x="244" y="278"/>
                    <a:pt x="243" y="228"/>
                  </a:cubicBezTo>
                  <a:cubicBezTo>
                    <a:pt x="243" y="220"/>
                    <a:pt x="242" y="214"/>
                    <a:pt x="242" y="208"/>
                  </a:cubicBezTo>
                  <a:cubicBezTo>
                    <a:pt x="294" y="217"/>
                    <a:pt x="294" y="217"/>
                    <a:pt x="294" y="217"/>
                  </a:cubicBezTo>
                  <a:cubicBezTo>
                    <a:pt x="294" y="240"/>
                    <a:pt x="294" y="240"/>
                    <a:pt x="294" y="240"/>
                  </a:cubicBezTo>
                  <a:cubicBezTo>
                    <a:pt x="302" y="244"/>
                    <a:pt x="302" y="244"/>
                    <a:pt x="302" y="244"/>
                  </a:cubicBezTo>
                  <a:cubicBezTo>
                    <a:pt x="369" y="275"/>
                    <a:pt x="413" y="344"/>
                    <a:pt x="413" y="418"/>
                  </a:cubicBezTo>
                  <a:cubicBezTo>
                    <a:pt x="413" y="524"/>
                    <a:pt x="326" y="610"/>
                    <a:pt x="220" y="610"/>
                  </a:cubicBezTo>
                  <a:cubicBezTo>
                    <a:pt x="114" y="610"/>
                    <a:pt x="28" y="524"/>
                    <a:pt x="28" y="418"/>
                  </a:cubicBezTo>
                  <a:cubicBezTo>
                    <a:pt x="28" y="344"/>
                    <a:pt x="70" y="278"/>
                    <a:pt x="136" y="245"/>
                  </a:cubicBezTo>
                  <a:close/>
                  <a:moveTo>
                    <a:pt x="168" y="422"/>
                  </a:moveTo>
                  <a:cubicBezTo>
                    <a:pt x="165" y="431"/>
                    <a:pt x="163" y="438"/>
                    <a:pt x="160" y="443"/>
                  </a:cubicBezTo>
                  <a:cubicBezTo>
                    <a:pt x="154" y="454"/>
                    <a:pt x="148" y="455"/>
                    <a:pt x="145" y="452"/>
                  </a:cubicBezTo>
                  <a:cubicBezTo>
                    <a:pt x="144" y="451"/>
                    <a:pt x="143" y="449"/>
                    <a:pt x="143" y="447"/>
                  </a:cubicBezTo>
                  <a:cubicBezTo>
                    <a:pt x="144" y="439"/>
                    <a:pt x="147" y="434"/>
                    <a:pt x="152" y="429"/>
                  </a:cubicBezTo>
                  <a:cubicBezTo>
                    <a:pt x="156" y="425"/>
                    <a:pt x="162" y="423"/>
                    <a:pt x="168" y="422"/>
                  </a:cubicBezTo>
                  <a:close/>
                  <a:moveTo>
                    <a:pt x="258" y="422"/>
                  </a:moveTo>
                  <a:cubicBezTo>
                    <a:pt x="264" y="423"/>
                    <a:pt x="269" y="425"/>
                    <a:pt x="273" y="429"/>
                  </a:cubicBezTo>
                  <a:cubicBezTo>
                    <a:pt x="278" y="434"/>
                    <a:pt x="281" y="439"/>
                    <a:pt x="282" y="447"/>
                  </a:cubicBezTo>
                  <a:cubicBezTo>
                    <a:pt x="283" y="449"/>
                    <a:pt x="282" y="451"/>
                    <a:pt x="280" y="452"/>
                  </a:cubicBezTo>
                  <a:cubicBezTo>
                    <a:pt x="277" y="455"/>
                    <a:pt x="271" y="454"/>
                    <a:pt x="265" y="443"/>
                  </a:cubicBezTo>
                  <a:cubicBezTo>
                    <a:pt x="262" y="438"/>
                    <a:pt x="260" y="431"/>
                    <a:pt x="258" y="4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dirty="0">
                <a:latin typeface="微软雅黑" panose="020B0503020204020204" pitchFamily="34" charset="-122"/>
                <a:ea typeface="微软雅黑" panose="020B0503020204020204" pitchFamily="34" charset="-122"/>
              </a:endParaRPr>
            </a:p>
          </p:txBody>
        </p:sp>
        <p:sp>
          <p:nvSpPr>
            <p:cNvPr id="112" name="Freeform 7">
              <a:extLst>
                <a:ext uri="{FF2B5EF4-FFF2-40B4-BE49-F238E27FC236}">
                  <a16:creationId xmlns:a16="http://schemas.microsoft.com/office/drawing/2014/main" xmlns="" id="{70AB6D03-1D8C-41A5-89D2-20DBA41D87CD}"/>
                </a:ext>
              </a:extLst>
            </p:cNvPr>
            <p:cNvSpPr/>
            <p:nvPr/>
          </p:nvSpPr>
          <p:spPr bwMode="auto">
            <a:xfrm>
              <a:off x="2145" y="1578"/>
              <a:ext cx="164" cy="42"/>
            </a:xfrm>
            <a:custGeom>
              <a:avLst/>
              <a:gdLst>
                <a:gd name="T0" fmla="*/ 0 w 126"/>
                <a:gd name="T1" fmla="*/ 16 h 33"/>
                <a:gd name="T2" fmla="*/ 17 w 126"/>
                <a:gd name="T3" fmla="*/ 33 h 33"/>
                <a:gd name="T4" fmla="*/ 109 w 126"/>
                <a:gd name="T5" fmla="*/ 33 h 33"/>
                <a:gd name="T6" fmla="*/ 126 w 126"/>
                <a:gd name="T7" fmla="*/ 16 h 33"/>
                <a:gd name="T8" fmla="*/ 109 w 126"/>
                <a:gd name="T9" fmla="*/ 0 h 33"/>
                <a:gd name="T10" fmla="*/ 17 w 126"/>
                <a:gd name="T11" fmla="*/ 0 h 33"/>
                <a:gd name="T12" fmla="*/ 0 w 126"/>
                <a:gd name="T13" fmla="*/ 16 h 33"/>
              </a:gdLst>
              <a:ahLst/>
              <a:cxnLst>
                <a:cxn ang="0">
                  <a:pos x="T0" y="T1"/>
                </a:cxn>
                <a:cxn ang="0">
                  <a:pos x="T2" y="T3"/>
                </a:cxn>
                <a:cxn ang="0">
                  <a:pos x="T4" y="T5"/>
                </a:cxn>
                <a:cxn ang="0">
                  <a:pos x="T6" y="T7"/>
                </a:cxn>
                <a:cxn ang="0">
                  <a:pos x="T8" y="T9"/>
                </a:cxn>
                <a:cxn ang="0">
                  <a:pos x="T10" y="T11"/>
                </a:cxn>
                <a:cxn ang="0">
                  <a:pos x="T12" y="T13"/>
                </a:cxn>
              </a:cxnLst>
              <a:rect l="0" t="0" r="r" b="b"/>
              <a:pathLst>
                <a:path w="126" h="33">
                  <a:moveTo>
                    <a:pt x="0" y="16"/>
                  </a:moveTo>
                  <a:cubicBezTo>
                    <a:pt x="0" y="25"/>
                    <a:pt x="7" y="33"/>
                    <a:pt x="17" y="33"/>
                  </a:cubicBezTo>
                  <a:cubicBezTo>
                    <a:pt x="109" y="33"/>
                    <a:pt x="109" y="33"/>
                    <a:pt x="109" y="33"/>
                  </a:cubicBezTo>
                  <a:cubicBezTo>
                    <a:pt x="118" y="33"/>
                    <a:pt x="126" y="25"/>
                    <a:pt x="126" y="16"/>
                  </a:cubicBezTo>
                  <a:cubicBezTo>
                    <a:pt x="126" y="7"/>
                    <a:pt x="118" y="0"/>
                    <a:pt x="109" y="0"/>
                  </a:cubicBezTo>
                  <a:cubicBezTo>
                    <a:pt x="17" y="0"/>
                    <a:pt x="17" y="0"/>
                    <a:pt x="17" y="0"/>
                  </a:cubicBezTo>
                  <a:cubicBezTo>
                    <a:pt x="7" y="0"/>
                    <a:pt x="0" y="7"/>
                    <a:pt x="0"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dirty="0">
                <a:latin typeface="微软雅黑" panose="020B0503020204020204" pitchFamily="34" charset="-122"/>
                <a:ea typeface="微软雅黑" panose="020B0503020204020204" pitchFamily="34" charset="-122"/>
              </a:endParaRPr>
            </a:p>
          </p:txBody>
        </p:sp>
        <p:sp>
          <p:nvSpPr>
            <p:cNvPr id="113" name="Freeform 8">
              <a:extLst>
                <a:ext uri="{FF2B5EF4-FFF2-40B4-BE49-F238E27FC236}">
                  <a16:creationId xmlns:a16="http://schemas.microsoft.com/office/drawing/2014/main" xmlns="" id="{C617E9C0-5CAB-4F01-8AC0-6B65D68F5544}"/>
                </a:ext>
              </a:extLst>
            </p:cNvPr>
            <p:cNvSpPr/>
            <p:nvPr/>
          </p:nvSpPr>
          <p:spPr bwMode="auto">
            <a:xfrm>
              <a:off x="1763" y="1882"/>
              <a:ext cx="44" cy="160"/>
            </a:xfrm>
            <a:custGeom>
              <a:avLst/>
              <a:gdLst>
                <a:gd name="T0" fmla="*/ 17 w 34"/>
                <a:gd name="T1" fmla="*/ 0 h 123"/>
                <a:gd name="T2" fmla="*/ 0 w 34"/>
                <a:gd name="T3" fmla="*/ 16 h 123"/>
                <a:gd name="T4" fmla="*/ 0 w 34"/>
                <a:gd name="T5" fmla="*/ 106 h 123"/>
                <a:gd name="T6" fmla="*/ 17 w 34"/>
                <a:gd name="T7" fmla="*/ 123 h 123"/>
                <a:gd name="T8" fmla="*/ 34 w 34"/>
                <a:gd name="T9" fmla="*/ 106 h 123"/>
                <a:gd name="T10" fmla="*/ 34 w 34"/>
                <a:gd name="T11" fmla="*/ 16 h 123"/>
                <a:gd name="T12" fmla="*/ 17 w 34"/>
                <a:gd name="T13" fmla="*/ 0 h 123"/>
              </a:gdLst>
              <a:ahLst/>
              <a:cxnLst>
                <a:cxn ang="0">
                  <a:pos x="T0" y="T1"/>
                </a:cxn>
                <a:cxn ang="0">
                  <a:pos x="T2" y="T3"/>
                </a:cxn>
                <a:cxn ang="0">
                  <a:pos x="T4" y="T5"/>
                </a:cxn>
                <a:cxn ang="0">
                  <a:pos x="T6" y="T7"/>
                </a:cxn>
                <a:cxn ang="0">
                  <a:pos x="T8" y="T9"/>
                </a:cxn>
                <a:cxn ang="0">
                  <a:pos x="T10" y="T11"/>
                </a:cxn>
                <a:cxn ang="0">
                  <a:pos x="T12" y="T13"/>
                </a:cxn>
              </a:cxnLst>
              <a:rect l="0" t="0" r="r" b="b"/>
              <a:pathLst>
                <a:path w="34" h="123">
                  <a:moveTo>
                    <a:pt x="17" y="0"/>
                  </a:moveTo>
                  <a:cubicBezTo>
                    <a:pt x="7" y="0"/>
                    <a:pt x="0" y="7"/>
                    <a:pt x="0" y="16"/>
                  </a:cubicBezTo>
                  <a:cubicBezTo>
                    <a:pt x="0" y="106"/>
                    <a:pt x="0" y="106"/>
                    <a:pt x="0" y="106"/>
                  </a:cubicBezTo>
                  <a:cubicBezTo>
                    <a:pt x="0" y="115"/>
                    <a:pt x="7" y="123"/>
                    <a:pt x="17" y="123"/>
                  </a:cubicBezTo>
                  <a:cubicBezTo>
                    <a:pt x="26" y="123"/>
                    <a:pt x="34" y="115"/>
                    <a:pt x="34" y="106"/>
                  </a:cubicBezTo>
                  <a:cubicBezTo>
                    <a:pt x="34" y="16"/>
                    <a:pt x="34" y="16"/>
                    <a:pt x="34" y="16"/>
                  </a:cubicBezTo>
                  <a:cubicBezTo>
                    <a:pt x="34" y="7"/>
                    <a:pt x="26" y="0"/>
                    <a:pt x="1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dirty="0">
                <a:latin typeface="微软雅黑" panose="020B0503020204020204" pitchFamily="34" charset="-122"/>
                <a:ea typeface="微软雅黑" panose="020B0503020204020204" pitchFamily="34" charset="-122"/>
              </a:endParaRPr>
            </a:p>
          </p:txBody>
        </p:sp>
        <p:sp>
          <p:nvSpPr>
            <p:cNvPr id="114" name="Freeform 9">
              <a:extLst>
                <a:ext uri="{FF2B5EF4-FFF2-40B4-BE49-F238E27FC236}">
                  <a16:creationId xmlns:a16="http://schemas.microsoft.com/office/drawing/2014/main" xmlns="" id="{9E0DC122-ECA6-4394-BC0E-B4A9D3DE9081}"/>
                </a:ext>
              </a:extLst>
            </p:cNvPr>
            <p:cNvSpPr/>
            <p:nvPr/>
          </p:nvSpPr>
          <p:spPr bwMode="auto">
            <a:xfrm>
              <a:off x="1308" y="1557"/>
              <a:ext cx="165" cy="44"/>
            </a:xfrm>
            <a:custGeom>
              <a:avLst/>
              <a:gdLst>
                <a:gd name="T0" fmla="*/ 17 w 127"/>
                <a:gd name="T1" fmla="*/ 34 h 34"/>
                <a:gd name="T2" fmla="*/ 110 w 127"/>
                <a:gd name="T3" fmla="*/ 34 h 34"/>
                <a:gd name="T4" fmla="*/ 127 w 127"/>
                <a:gd name="T5" fmla="*/ 17 h 34"/>
                <a:gd name="T6" fmla="*/ 110 w 127"/>
                <a:gd name="T7" fmla="*/ 0 h 34"/>
                <a:gd name="T8" fmla="*/ 17 w 127"/>
                <a:gd name="T9" fmla="*/ 0 h 34"/>
                <a:gd name="T10" fmla="*/ 0 w 127"/>
                <a:gd name="T11" fmla="*/ 17 h 34"/>
                <a:gd name="T12" fmla="*/ 17 w 127"/>
                <a:gd name="T13" fmla="*/ 34 h 34"/>
              </a:gdLst>
              <a:ahLst/>
              <a:cxnLst>
                <a:cxn ang="0">
                  <a:pos x="T0" y="T1"/>
                </a:cxn>
                <a:cxn ang="0">
                  <a:pos x="T2" y="T3"/>
                </a:cxn>
                <a:cxn ang="0">
                  <a:pos x="T4" y="T5"/>
                </a:cxn>
                <a:cxn ang="0">
                  <a:pos x="T6" y="T7"/>
                </a:cxn>
                <a:cxn ang="0">
                  <a:pos x="T8" y="T9"/>
                </a:cxn>
                <a:cxn ang="0">
                  <a:pos x="T10" y="T11"/>
                </a:cxn>
                <a:cxn ang="0">
                  <a:pos x="T12" y="T13"/>
                </a:cxn>
              </a:cxnLst>
              <a:rect l="0" t="0" r="r" b="b"/>
              <a:pathLst>
                <a:path w="127" h="34">
                  <a:moveTo>
                    <a:pt x="17" y="34"/>
                  </a:moveTo>
                  <a:cubicBezTo>
                    <a:pt x="110" y="34"/>
                    <a:pt x="110" y="34"/>
                    <a:pt x="110" y="34"/>
                  </a:cubicBezTo>
                  <a:cubicBezTo>
                    <a:pt x="119" y="34"/>
                    <a:pt x="127" y="26"/>
                    <a:pt x="127" y="17"/>
                  </a:cubicBezTo>
                  <a:cubicBezTo>
                    <a:pt x="127" y="8"/>
                    <a:pt x="119" y="0"/>
                    <a:pt x="110" y="0"/>
                  </a:cubicBezTo>
                  <a:cubicBezTo>
                    <a:pt x="17" y="0"/>
                    <a:pt x="17" y="0"/>
                    <a:pt x="17" y="0"/>
                  </a:cubicBezTo>
                  <a:cubicBezTo>
                    <a:pt x="8" y="0"/>
                    <a:pt x="0" y="8"/>
                    <a:pt x="0" y="17"/>
                  </a:cubicBezTo>
                  <a:cubicBezTo>
                    <a:pt x="0" y="26"/>
                    <a:pt x="8" y="34"/>
                    <a:pt x="17" y="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dirty="0">
                <a:latin typeface="微软雅黑" panose="020B0503020204020204" pitchFamily="34" charset="-122"/>
                <a:ea typeface="微软雅黑" panose="020B0503020204020204" pitchFamily="34" charset="-122"/>
              </a:endParaRPr>
            </a:p>
          </p:txBody>
        </p:sp>
        <p:sp>
          <p:nvSpPr>
            <p:cNvPr id="115" name="Freeform 10">
              <a:extLst>
                <a:ext uri="{FF2B5EF4-FFF2-40B4-BE49-F238E27FC236}">
                  <a16:creationId xmlns:a16="http://schemas.microsoft.com/office/drawing/2014/main" xmlns="" id="{9E111044-5E9A-4835-ACC9-7D492B4325CC}"/>
                </a:ext>
              </a:extLst>
            </p:cNvPr>
            <p:cNvSpPr/>
            <p:nvPr/>
          </p:nvSpPr>
          <p:spPr bwMode="auto">
            <a:xfrm>
              <a:off x="1403" y="1231"/>
              <a:ext cx="145" cy="117"/>
            </a:xfrm>
            <a:custGeom>
              <a:avLst/>
              <a:gdLst>
                <a:gd name="T0" fmla="*/ 9 w 112"/>
                <a:gd name="T1" fmla="*/ 30 h 90"/>
                <a:gd name="T2" fmla="*/ 83 w 112"/>
                <a:gd name="T3" fmla="*/ 84 h 90"/>
                <a:gd name="T4" fmla="*/ 107 w 112"/>
                <a:gd name="T5" fmla="*/ 81 h 90"/>
                <a:gd name="T6" fmla="*/ 103 w 112"/>
                <a:gd name="T7" fmla="*/ 58 h 90"/>
                <a:gd name="T8" fmla="*/ 30 w 112"/>
                <a:gd name="T9" fmla="*/ 3 h 90"/>
                <a:gd name="T10" fmla="*/ 20 w 112"/>
                <a:gd name="T11" fmla="*/ 0 h 90"/>
                <a:gd name="T12" fmla="*/ 6 w 112"/>
                <a:gd name="T13" fmla="*/ 7 h 90"/>
                <a:gd name="T14" fmla="*/ 9 w 112"/>
                <a:gd name="T15" fmla="*/ 3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9" y="30"/>
                  </a:moveTo>
                  <a:cubicBezTo>
                    <a:pt x="83" y="84"/>
                    <a:pt x="83" y="84"/>
                    <a:pt x="83" y="84"/>
                  </a:cubicBezTo>
                  <a:cubicBezTo>
                    <a:pt x="90" y="90"/>
                    <a:pt x="101" y="88"/>
                    <a:pt x="107" y="81"/>
                  </a:cubicBezTo>
                  <a:cubicBezTo>
                    <a:pt x="112" y="74"/>
                    <a:pt x="111" y="63"/>
                    <a:pt x="103" y="58"/>
                  </a:cubicBezTo>
                  <a:cubicBezTo>
                    <a:pt x="30" y="3"/>
                    <a:pt x="30" y="3"/>
                    <a:pt x="30" y="3"/>
                  </a:cubicBezTo>
                  <a:cubicBezTo>
                    <a:pt x="27" y="1"/>
                    <a:pt x="23" y="0"/>
                    <a:pt x="20" y="0"/>
                  </a:cubicBezTo>
                  <a:cubicBezTo>
                    <a:pt x="14" y="0"/>
                    <a:pt x="9" y="2"/>
                    <a:pt x="6" y="7"/>
                  </a:cubicBezTo>
                  <a:cubicBezTo>
                    <a:pt x="0" y="14"/>
                    <a:pt x="2" y="24"/>
                    <a:pt x="9"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dirty="0">
                <a:latin typeface="微软雅黑" panose="020B0503020204020204" pitchFamily="34" charset="-122"/>
                <a:ea typeface="微软雅黑" panose="020B0503020204020204" pitchFamily="34" charset="-122"/>
              </a:endParaRPr>
            </a:p>
          </p:txBody>
        </p:sp>
        <p:sp>
          <p:nvSpPr>
            <p:cNvPr id="116" name="Freeform 11">
              <a:extLst>
                <a:ext uri="{FF2B5EF4-FFF2-40B4-BE49-F238E27FC236}">
                  <a16:creationId xmlns:a16="http://schemas.microsoft.com/office/drawing/2014/main" xmlns="" id="{2E458C52-6824-4842-874A-F0CF235B32F4}"/>
                </a:ext>
              </a:extLst>
            </p:cNvPr>
            <p:cNvSpPr/>
            <p:nvPr/>
          </p:nvSpPr>
          <p:spPr bwMode="auto">
            <a:xfrm>
              <a:off x="2073" y="1231"/>
              <a:ext cx="145" cy="117"/>
            </a:xfrm>
            <a:custGeom>
              <a:avLst/>
              <a:gdLst>
                <a:gd name="T0" fmla="*/ 29 w 112"/>
                <a:gd name="T1" fmla="*/ 84 h 90"/>
                <a:gd name="T2" fmla="*/ 103 w 112"/>
                <a:gd name="T3" fmla="*/ 30 h 90"/>
                <a:gd name="T4" fmla="*/ 106 w 112"/>
                <a:gd name="T5" fmla="*/ 7 h 90"/>
                <a:gd name="T6" fmla="*/ 92 w 112"/>
                <a:gd name="T7" fmla="*/ 0 h 90"/>
                <a:gd name="T8" fmla="*/ 82 w 112"/>
                <a:gd name="T9" fmla="*/ 3 h 90"/>
                <a:gd name="T10" fmla="*/ 9 w 112"/>
                <a:gd name="T11" fmla="*/ 58 h 90"/>
                <a:gd name="T12" fmla="*/ 5 w 112"/>
                <a:gd name="T13" fmla="*/ 81 h 90"/>
                <a:gd name="T14" fmla="*/ 29 w 112"/>
                <a:gd name="T15" fmla="*/ 84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29" y="84"/>
                  </a:moveTo>
                  <a:cubicBezTo>
                    <a:pt x="103" y="30"/>
                    <a:pt x="103" y="30"/>
                    <a:pt x="103" y="30"/>
                  </a:cubicBezTo>
                  <a:cubicBezTo>
                    <a:pt x="110" y="24"/>
                    <a:pt x="112" y="14"/>
                    <a:pt x="106" y="7"/>
                  </a:cubicBezTo>
                  <a:cubicBezTo>
                    <a:pt x="103" y="2"/>
                    <a:pt x="98" y="0"/>
                    <a:pt x="92" y="0"/>
                  </a:cubicBezTo>
                  <a:cubicBezTo>
                    <a:pt x="89" y="0"/>
                    <a:pt x="85" y="1"/>
                    <a:pt x="82" y="3"/>
                  </a:cubicBezTo>
                  <a:cubicBezTo>
                    <a:pt x="9" y="58"/>
                    <a:pt x="9" y="58"/>
                    <a:pt x="9" y="58"/>
                  </a:cubicBezTo>
                  <a:cubicBezTo>
                    <a:pt x="1" y="63"/>
                    <a:pt x="0" y="74"/>
                    <a:pt x="5" y="81"/>
                  </a:cubicBezTo>
                  <a:cubicBezTo>
                    <a:pt x="11" y="88"/>
                    <a:pt x="22" y="90"/>
                    <a:pt x="29"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dirty="0">
                <a:latin typeface="微软雅黑" panose="020B0503020204020204" pitchFamily="34" charset="-122"/>
                <a:ea typeface="微软雅黑" panose="020B0503020204020204" pitchFamily="34" charset="-122"/>
              </a:endParaRPr>
            </a:p>
          </p:txBody>
        </p:sp>
        <p:sp>
          <p:nvSpPr>
            <p:cNvPr id="117" name="Freeform 12">
              <a:extLst>
                <a:ext uri="{FF2B5EF4-FFF2-40B4-BE49-F238E27FC236}">
                  <a16:creationId xmlns:a16="http://schemas.microsoft.com/office/drawing/2014/main" xmlns="" id="{3EEF19C7-8983-4C18-8FB3-49D015AF1D24}"/>
                </a:ext>
              </a:extLst>
            </p:cNvPr>
            <p:cNvSpPr/>
            <p:nvPr/>
          </p:nvSpPr>
          <p:spPr bwMode="auto">
            <a:xfrm>
              <a:off x="1431" y="1813"/>
              <a:ext cx="134" cy="128"/>
            </a:xfrm>
            <a:custGeom>
              <a:avLst/>
              <a:gdLst>
                <a:gd name="T0" fmla="*/ 84 w 103"/>
                <a:gd name="T1" fmla="*/ 0 h 98"/>
                <a:gd name="T2" fmla="*/ 72 w 103"/>
                <a:gd name="T3" fmla="*/ 4 h 98"/>
                <a:gd name="T4" fmla="*/ 7 w 103"/>
                <a:gd name="T5" fmla="*/ 68 h 98"/>
                <a:gd name="T6" fmla="*/ 7 w 103"/>
                <a:gd name="T7" fmla="*/ 91 h 98"/>
                <a:gd name="T8" fmla="*/ 31 w 103"/>
                <a:gd name="T9" fmla="*/ 91 h 98"/>
                <a:gd name="T10" fmla="*/ 96 w 103"/>
                <a:gd name="T11" fmla="*/ 28 h 98"/>
                <a:gd name="T12" fmla="*/ 96 w 103"/>
                <a:gd name="T13" fmla="*/ 4 h 98"/>
                <a:gd name="T14" fmla="*/ 84 w 103"/>
                <a:gd name="T15" fmla="*/ 0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 h="98">
                  <a:moveTo>
                    <a:pt x="84" y="0"/>
                  </a:moveTo>
                  <a:cubicBezTo>
                    <a:pt x="80" y="0"/>
                    <a:pt x="75" y="1"/>
                    <a:pt x="72" y="4"/>
                  </a:cubicBezTo>
                  <a:cubicBezTo>
                    <a:pt x="7" y="68"/>
                    <a:pt x="7" y="68"/>
                    <a:pt x="7" y="68"/>
                  </a:cubicBezTo>
                  <a:cubicBezTo>
                    <a:pt x="0" y="74"/>
                    <a:pt x="0" y="85"/>
                    <a:pt x="7" y="91"/>
                  </a:cubicBezTo>
                  <a:cubicBezTo>
                    <a:pt x="13" y="98"/>
                    <a:pt x="24" y="98"/>
                    <a:pt x="31" y="91"/>
                  </a:cubicBezTo>
                  <a:cubicBezTo>
                    <a:pt x="96" y="28"/>
                    <a:pt x="96" y="28"/>
                    <a:pt x="96" y="28"/>
                  </a:cubicBezTo>
                  <a:cubicBezTo>
                    <a:pt x="103" y="21"/>
                    <a:pt x="103" y="11"/>
                    <a:pt x="96" y="4"/>
                  </a:cubicBezTo>
                  <a:cubicBezTo>
                    <a:pt x="93" y="1"/>
                    <a:pt x="88" y="0"/>
                    <a:pt x="8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dirty="0">
                <a:latin typeface="微软雅黑" panose="020B0503020204020204" pitchFamily="34" charset="-122"/>
                <a:ea typeface="微软雅黑" panose="020B0503020204020204" pitchFamily="34" charset="-122"/>
              </a:endParaRPr>
            </a:p>
          </p:txBody>
        </p:sp>
        <p:sp>
          <p:nvSpPr>
            <p:cNvPr id="118" name="Freeform 13">
              <a:extLst>
                <a:ext uri="{FF2B5EF4-FFF2-40B4-BE49-F238E27FC236}">
                  <a16:creationId xmlns:a16="http://schemas.microsoft.com/office/drawing/2014/main" xmlns="" id="{D476A34C-6EF4-412D-81CF-79AAA242FFDD}"/>
                </a:ext>
              </a:extLst>
            </p:cNvPr>
            <p:cNvSpPr/>
            <p:nvPr/>
          </p:nvSpPr>
          <p:spPr bwMode="auto">
            <a:xfrm>
              <a:off x="2043" y="1813"/>
              <a:ext cx="132" cy="128"/>
            </a:xfrm>
            <a:custGeom>
              <a:avLst/>
              <a:gdLst>
                <a:gd name="T0" fmla="*/ 31 w 102"/>
                <a:gd name="T1" fmla="*/ 4 h 98"/>
                <a:gd name="T2" fmla="*/ 19 w 102"/>
                <a:gd name="T3" fmla="*/ 0 h 98"/>
                <a:gd name="T4" fmla="*/ 7 w 102"/>
                <a:gd name="T5" fmla="*/ 4 h 98"/>
                <a:gd name="T6" fmla="*/ 7 w 102"/>
                <a:gd name="T7" fmla="*/ 28 h 98"/>
                <a:gd name="T8" fmla="*/ 72 w 102"/>
                <a:gd name="T9" fmla="*/ 91 h 98"/>
                <a:gd name="T10" fmla="*/ 96 w 102"/>
                <a:gd name="T11" fmla="*/ 91 h 98"/>
                <a:gd name="T12" fmla="*/ 96 w 102"/>
                <a:gd name="T13" fmla="*/ 68 h 98"/>
                <a:gd name="T14" fmla="*/ 31 w 102"/>
                <a:gd name="T15" fmla="*/ 4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98">
                  <a:moveTo>
                    <a:pt x="31" y="4"/>
                  </a:moveTo>
                  <a:cubicBezTo>
                    <a:pt x="27" y="1"/>
                    <a:pt x="23" y="0"/>
                    <a:pt x="19" y="0"/>
                  </a:cubicBezTo>
                  <a:cubicBezTo>
                    <a:pt x="14" y="0"/>
                    <a:pt x="10" y="1"/>
                    <a:pt x="7" y="4"/>
                  </a:cubicBezTo>
                  <a:cubicBezTo>
                    <a:pt x="0" y="11"/>
                    <a:pt x="0" y="21"/>
                    <a:pt x="7" y="28"/>
                  </a:cubicBezTo>
                  <a:cubicBezTo>
                    <a:pt x="72" y="91"/>
                    <a:pt x="72" y="91"/>
                    <a:pt x="72" y="91"/>
                  </a:cubicBezTo>
                  <a:cubicBezTo>
                    <a:pt x="78" y="98"/>
                    <a:pt x="89" y="98"/>
                    <a:pt x="96" y="91"/>
                  </a:cubicBezTo>
                  <a:cubicBezTo>
                    <a:pt x="102" y="85"/>
                    <a:pt x="102" y="74"/>
                    <a:pt x="96" y="68"/>
                  </a:cubicBezTo>
                  <a:lnTo>
                    <a:pt x="31" y="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dirty="0">
                <a:latin typeface="微软雅黑" panose="020B0503020204020204" pitchFamily="34" charset="-122"/>
                <a:ea typeface="微软雅黑" panose="020B0503020204020204" pitchFamily="34" charset="-122"/>
              </a:endParaRPr>
            </a:p>
          </p:txBody>
        </p:sp>
      </p:grpSp>
      <p:grpSp>
        <p:nvGrpSpPr>
          <p:cNvPr id="119" name="Group 4">
            <a:extLst>
              <a:ext uri="{FF2B5EF4-FFF2-40B4-BE49-F238E27FC236}">
                <a16:creationId xmlns:a16="http://schemas.microsoft.com/office/drawing/2014/main" xmlns="" id="{141086A5-4925-4FCB-B666-A722D284ABD4}"/>
              </a:ext>
            </a:extLst>
          </p:cNvPr>
          <p:cNvGrpSpPr>
            <a:grpSpLocks noChangeAspect="1"/>
          </p:cNvGrpSpPr>
          <p:nvPr/>
        </p:nvGrpSpPr>
        <p:grpSpPr bwMode="auto">
          <a:xfrm flipV="1">
            <a:off x="9659535" y="2669833"/>
            <a:ext cx="1018706" cy="1051272"/>
            <a:chOff x="1308" y="1009"/>
            <a:chExt cx="1001" cy="1033"/>
          </a:xfrm>
          <a:solidFill>
            <a:schemeClr val="accent1"/>
          </a:solidFill>
        </p:grpSpPr>
        <p:sp>
          <p:nvSpPr>
            <p:cNvPr id="120" name="Freeform 5">
              <a:extLst>
                <a:ext uri="{FF2B5EF4-FFF2-40B4-BE49-F238E27FC236}">
                  <a16:creationId xmlns:a16="http://schemas.microsoft.com/office/drawing/2014/main" xmlns="" id="{3CC5D272-DB69-43EB-93CD-47FFE7280669}"/>
                </a:ext>
              </a:extLst>
            </p:cNvPr>
            <p:cNvSpPr/>
            <p:nvPr/>
          </p:nvSpPr>
          <p:spPr bwMode="auto">
            <a:xfrm>
              <a:off x="1533" y="1009"/>
              <a:ext cx="571" cy="830"/>
            </a:xfrm>
            <a:custGeom>
              <a:avLst/>
              <a:gdLst>
                <a:gd name="T0" fmla="*/ 404 w 439"/>
                <a:gd name="T1" fmla="*/ 298 h 638"/>
                <a:gd name="T2" fmla="*/ 321 w 439"/>
                <a:gd name="T3" fmla="*/ 223 h 638"/>
                <a:gd name="T4" fmla="*/ 321 w 439"/>
                <a:gd name="T5" fmla="*/ 50 h 638"/>
                <a:gd name="T6" fmla="*/ 318 w 439"/>
                <a:gd name="T7" fmla="*/ 41 h 638"/>
                <a:gd name="T8" fmla="*/ 221 w 439"/>
                <a:gd name="T9" fmla="*/ 0 h 638"/>
                <a:gd name="T10" fmla="*/ 118 w 439"/>
                <a:gd name="T11" fmla="*/ 40 h 638"/>
                <a:gd name="T12" fmla="*/ 114 w 439"/>
                <a:gd name="T13" fmla="*/ 50 h 638"/>
                <a:gd name="T14" fmla="*/ 114 w 439"/>
                <a:gd name="T15" fmla="*/ 225 h 638"/>
                <a:gd name="T16" fmla="*/ 34 w 439"/>
                <a:gd name="T17" fmla="*/ 300 h 638"/>
                <a:gd name="T18" fmla="*/ 0 w 439"/>
                <a:gd name="T19" fmla="*/ 418 h 638"/>
                <a:gd name="T20" fmla="*/ 220 w 439"/>
                <a:gd name="T21" fmla="*/ 638 h 638"/>
                <a:gd name="T22" fmla="*/ 439 w 439"/>
                <a:gd name="T23" fmla="*/ 418 h 638"/>
                <a:gd name="T24" fmla="*/ 404 w 439"/>
                <a:gd name="T25" fmla="*/ 298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9" h="638">
                  <a:moveTo>
                    <a:pt x="404" y="298"/>
                  </a:moveTo>
                  <a:cubicBezTo>
                    <a:pt x="383" y="267"/>
                    <a:pt x="355" y="241"/>
                    <a:pt x="321" y="223"/>
                  </a:cubicBezTo>
                  <a:cubicBezTo>
                    <a:pt x="321" y="222"/>
                    <a:pt x="321" y="50"/>
                    <a:pt x="321" y="50"/>
                  </a:cubicBezTo>
                  <a:cubicBezTo>
                    <a:pt x="321" y="47"/>
                    <a:pt x="320" y="44"/>
                    <a:pt x="318" y="41"/>
                  </a:cubicBezTo>
                  <a:cubicBezTo>
                    <a:pt x="316" y="39"/>
                    <a:pt x="282" y="0"/>
                    <a:pt x="221" y="0"/>
                  </a:cubicBezTo>
                  <a:cubicBezTo>
                    <a:pt x="162" y="0"/>
                    <a:pt x="120" y="38"/>
                    <a:pt x="118" y="40"/>
                  </a:cubicBezTo>
                  <a:cubicBezTo>
                    <a:pt x="116" y="43"/>
                    <a:pt x="114" y="46"/>
                    <a:pt x="114" y="50"/>
                  </a:cubicBezTo>
                  <a:cubicBezTo>
                    <a:pt x="114" y="50"/>
                    <a:pt x="114" y="223"/>
                    <a:pt x="114" y="225"/>
                  </a:cubicBezTo>
                  <a:cubicBezTo>
                    <a:pt x="81" y="243"/>
                    <a:pt x="54" y="269"/>
                    <a:pt x="34" y="300"/>
                  </a:cubicBezTo>
                  <a:cubicBezTo>
                    <a:pt x="11" y="335"/>
                    <a:pt x="0" y="376"/>
                    <a:pt x="0" y="418"/>
                  </a:cubicBezTo>
                  <a:cubicBezTo>
                    <a:pt x="0" y="539"/>
                    <a:pt x="98" y="638"/>
                    <a:pt x="220" y="638"/>
                  </a:cubicBezTo>
                  <a:cubicBezTo>
                    <a:pt x="341" y="638"/>
                    <a:pt x="439" y="539"/>
                    <a:pt x="439" y="418"/>
                  </a:cubicBezTo>
                  <a:cubicBezTo>
                    <a:pt x="439" y="375"/>
                    <a:pt x="427" y="334"/>
                    <a:pt x="404" y="298"/>
                  </a:cubicBezTo>
                  <a:close/>
                </a:path>
              </a:pathLst>
            </a:custGeom>
            <a:no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dirty="0">
                <a:latin typeface="微软雅黑" panose="020B0503020204020204" pitchFamily="34" charset="-122"/>
                <a:ea typeface="微软雅黑" panose="020B0503020204020204" pitchFamily="34" charset="-122"/>
              </a:endParaRPr>
            </a:p>
          </p:txBody>
        </p:sp>
        <p:sp>
          <p:nvSpPr>
            <p:cNvPr id="121" name="Freeform 6">
              <a:extLst>
                <a:ext uri="{FF2B5EF4-FFF2-40B4-BE49-F238E27FC236}">
                  <a16:creationId xmlns:a16="http://schemas.microsoft.com/office/drawing/2014/main" xmlns="" id="{411B9C6C-C212-4998-A8F8-E92C513FFEBC}"/>
                </a:ext>
              </a:extLst>
            </p:cNvPr>
            <p:cNvSpPr>
              <a:spLocks noEditPoints="1"/>
            </p:cNvSpPr>
            <p:nvPr/>
          </p:nvSpPr>
          <p:spPr bwMode="auto">
            <a:xfrm>
              <a:off x="1526" y="1009"/>
              <a:ext cx="573" cy="830"/>
            </a:xfrm>
            <a:custGeom>
              <a:avLst/>
              <a:gdLst>
                <a:gd name="T0" fmla="*/ 440 w 440"/>
                <a:gd name="T1" fmla="*/ 418 h 638"/>
                <a:gd name="T2" fmla="*/ 322 w 440"/>
                <a:gd name="T3" fmla="*/ 223 h 638"/>
                <a:gd name="T4" fmla="*/ 319 w 440"/>
                <a:gd name="T5" fmla="*/ 41 h 638"/>
                <a:gd name="T6" fmla="*/ 119 w 440"/>
                <a:gd name="T7" fmla="*/ 40 h 638"/>
                <a:gd name="T8" fmla="*/ 114 w 440"/>
                <a:gd name="T9" fmla="*/ 225 h 638"/>
                <a:gd name="T10" fmla="*/ 0 w 440"/>
                <a:gd name="T11" fmla="*/ 418 h 638"/>
                <a:gd name="T12" fmla="*/ 143 w 440"/>
                <a:gd name="T13" fmla="*/ 75 h 638"/>
                <a:gd name="T14" fmla="*/ 294 w 440"/>
                <a:gd name="T15" fmla="*/ 134 h 638"/>
                <a:gd name="T16" fmla="*/ 143 w 440"/>
                <a:gd name="T17" fmla="*/ 75 h 638"/>
                <a:gd name="T18" fmla="*/ 294 w 440"/>
                <a:gd name="T19" fmla="*/ 162 h 638"/>
                <a:gd name="T20" fmla="*/ 294 w 440"/>
                <a:gd name="T21" fmla="*/ 189 h 638"/>
                <a:gd name="T22" fmla="*/ 143 w 440"/>
                <a:gd name="T23" fmla="*/ 134 h 638"/>
                <a:gd name="T24" fmla="*/ 213 w 440"/>
                <a:gd name="T25" fmla="*/ 411 h 638"/>
                <a:gd name="T26" fmla="*/ 184 w 440"/>
                <a:gd name="T27" fmla="*/ 400 h 638"/>
                <a:gd name="T28" fmla="*/ 196 w 440"/>
                <a:gd name="T29" fmla="*/ 200 h 638"/>
                <a:gd name="T30" fmla="*/ 230 w 440"/>
                <a:gd name="T31" fmla="*/ 228 h 638"/>
                <a:gd name="T32" fmla="*/ 218 w 440"/>
                <a:gd name="T33" fmla="*/ 408 h 638"/>
                <a:gd name="T34" fmla="*/ 213 w 440"/>
                <a:gd name="T35" fmla="*/ 459 h 638"/>
                <a:gd name="T36" fmla="*/ 213 w 440"/>
                <a:gd name="T37" fmla="*/ 435 h 638"/>
                <a:gd name="T38" fmla="*/ 136 w 440"/>
                <a:gd name="T39" fmla="*/ 245 h 638"/>
                <a:gd name="T40" fmla="*/ 143 w 440"/>
                <a:gd name="T41" fmla="*/ 191 h 638"/>
                <a:gd name="T42" fmla="*/ 183 w 440"/>
                <a:gd name="T43" fmla="*/ 228 h 638"/>
                <a:gd name="T44" fmla="*/ 146 w 440"/>
                <a:gd name="T45" fmla="*/ 411 h 638"/>
                <a:gd name="T46" fmla="*/ 139 w 440"/>
                <a:gd name="T47" fmla="*/ 470 h 638"/>
                <a:gd name="T48" fmla="*/ 181 w 440"/>
                <a:gd name="T49" fmla="*/ 421 h 638"/>
                <a:gd name="T50" fmla="*/ 188 w 440"/>
                <a:gd name="T51" fmla="*/ 450 h 638"/>
                <a:gd name="T52" fmla="*/ 237 w 440"/>
                <a:gd name="T53" fmla="*/ 450 h 638"/>
                <a:gd name="T54" fmla="*/ 245 w 440"/>
                <a:gd name="T55" fmla="*/ 421 h 638"/>
                <a:gd name="T56" fmla="*/ 286 w 440"/>
                <a:gd name="T57" fmla="*/ 470 h 638"/>
                <a:gd name="T58" fmla="*/ 279 w 440"/>
                <a:gd name="T59" fmla="*/ 411 h 638"/>
                <a:gd name="T60" fmla="*/ 243 w 440"/>
                <a:gd name="T61" fmla="*/ 228 h 638"/>
                <a:gd name="T62" fmla="*/ 294 w 440"/>
                <a:gd name="T63" fmla="*/ 217 h 638"/>
                <a:gd name="T64" fmla="*/ 302 w 440"/>
                <a:gd name="T65" fmla="*/ 244 h 638"/>
                <a:gd name="T66" fmla="*/ 220 w 440"/>
                <a:gd name="T67" fmla="*/ 610 h 638"/>
                <a:gd name="T68" fmla="*/ 136 w 440"/>
                <a:gd name="T69" fmla="*/ 245 h 638"/>
                <a:gd name="T70" fmla="*/ 160 w 440"/>
                <a:gd name="T71" fmla="*/ 443 h 638"/>
                <a:gd name="T72" fmla="*/ 143 w 440"/>
                <a:gd name="T73" fmla="*/ 447 h 638"/>
                <a:gd name="T74" fmla="*/ 168 w 440"/>
                <a:gd name="T75" fmla="*/ 422 h 638"/>
                <a:gd name="T76" fmla="*/ 273 w 440"/>
                <a:gd name="T77" fmla="*/ 429 h 638"/>
                <a:gd name="T78" fmla="*/ 280 w 440"/>
                <a:gd name="T79" fmla="*/ 452 h 638"/>
                <a:gd name="T80" fmla="*/ 258 w 440"/>
                <a:gd name="T81" fmla="*/ 422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40" h="638">
                  <a:moveTo>
                    <a:pt x="220" y="638"/>
                  </a:moveTo>
                  <a:cubicBezTo>
                    <a:pt x="342" y="638"/>
                    <a:pt x="440" y="539"/>
                    <a:pt x="440" y="418"/>
                  </a:cubicBezTo>
                  <a:cubicBezTo>
                    <a:pt x="440" y="375"/>
                    <a:pt x="428" y="334"/>
                    <a:pt x="405" y="298"/>
                  </a:cubicBezTo>
                  <a:cubicBezTo>
                    <a:pt x="384" y="267"/>
                    <a:pt x="356" y="241"/>
                    <a:pt x="322" y="223"/>
                  </a:cubicBezTo>
                  <a:cubicBezTo>
                    <a:pt x="322" y="222"/>
                    <a:pt x="322" y="50"/>
                    <a:pt x="322" y="50"/>
                  </a:cubicBezTo>
                  <a:cubicBezTo>
                    <a:pt x="322" y="47"/>
                    <a:pt x="321" y="44"/>
                    <a:pt x="319" y="41"/>
                  </a:cubicBezTo>
                  <a:cubicBezTo>
                    <a:pt x="317" y="39"/>
                    <a:pt x="283" y="0"/>
                    <a:pt x="222" y="0"/>
                  </a:cubicBezTo>
                  <a:cubicBezTo>
                    <a:pt x="162" y="0"/>
                    <a:pt x="121" y="38"/>
                    <a:pt x="119" y="40"/>
                  </a:cubicBezTo>
                  <a:cubicBezTo>
                    <a:pt x="117" y="43"/>
                    <a:pt x="115" y="46"/>
                    <a:pt x="115" y="50"/>
                  </a:cubicBezTo>
                  <a:cubicBezTo>
                    <a:pt x="115" y="50"/>
                    <a:pt x="115" y="223"/>
                    <a:pt x="114" y="225"/>
                  </a:cubicBezTo>
                  <a:cubicBezTo>
                    <a:pt x="82" y="243"/>
                    <a:pt x="55" y="269"/>
                    <a:pt x="35" y="300"/>
                  </a:cubicBezTo>
                  <a:cubicBezTo>
                    <a:pt x="12" y="335"/>
                    <a:pt x="0" y="376"/>
                    <a:pt x="0" y="418"/>
                  </a:cubicBezTo>
                  <a:cubicBezTo>
                    <a:pt x="0" y="539"/>
                    <a:pt x="99" y="638"/>
                    <a:pt x="220" y="638"/>
                  </a:cubicBezTo>
                  <a:close/>
                  <a:moveTo>
                    <a:pt x="143" y="75"/>
                  </a:moveTo>
                  <a:cubicBezTo>
                    <a:pt x="294" y="102"/>
                    <a:pt x="294" y="102"/>
                    <a:pt x="294" y="102"/>
                  </a:cubicBezTo>
                  <a:cubicBezTo>
                    <a:pt x="294" y="134"/>
                    <a:pt x="294" y="134"/>
                    <a:pt x="294" y="134"/>
                  </a:cubicBezTo>
                  <a:cubicBezTo>
                    <a:pt x="143" y="106"/>
                    <a:pt x="143" y="106"/>
                    <a:pt x="143" y="106"/>
                  </a:cubicBezTo>
                  <a:lnTo>
                    <a:pt x="143" y="75"/>
                  </a:lnTo>
                  <a:close/>
                  <a:moveTo>
                    <a:pt x="143" y="134"/>
                  </a:moveTo>
                  <a:cubicBezTo>
                    <a:pt x="294" y="162"/>
                    <a:pt x="294" y="162"/>
                    <a:pt x="294" y="162"/>
                  </a:cubicBezTo>
                  <a:cubicBezTo>
                    <a:pt x="294" y="180"/>
                    <a:pt x="294" y="180"/>
                    <a:pt x="294" y="180"/>
                  </a:cubicBezTo>
                  <a:cubicBezTo>
                    <a:pt x="294" y="189"/>
                    <a:pt x="294" y="189"/>
                    <a:pt x="294" y="189"/>
                  </a:cubicBezTo>
                  <a:cubicBezTo>
                    <a:pt x="143" y="163"/>
                    <a:pt x="143" y="163"/>
                    <a:pt x="143" y="163"/>
                  </a:cubicBezTo>
                  <a:lnTo>
                    <a:pt x="143" y="134"/>
                  </a:lnTo>
                  <a:close/>
                  <a:moveTo>
                    <a:pt x="218" y="408"/>
                  </a:moveTo>
                  <a:cubicBezTo>
                    <a:pt x="216" y="409"/>
                    <a:pt x="214" y="410"/>
                    <a:pt x="213" y="411"/>
                  </a:cubicBezTo>
                  <a:cubicBezTo>
                    <a:pt x="211" y="410"/>
                    <a:pt x="209" y="409"/>
                    <a:pt x="207" y="408"/>
                  </a:cubicBezTo>
                  <a:cubicBezTo>
                    <a:pt x="201" y="404"/>
                    <a:pt x="193" y="402"/>
                    <a:pt x="184" y="400"/>
                  </a:cubicBezTo>
                  <a:cubicBezTo>
                    <a:pt x="191" y="354"/>
                    <a:pt x="194" y="273"/>
                    <a:pt x="195" y="228"/>
                  </a:cubicBezTo>
                  <a:cubicBezTo>
                    <a:pt x="195" y="215"/>
                    <a:pt x="196" y="205"/>
                    <a:pt x="196" y="200"/>
                  </a:cubicBezTo>
                  <a:cubicBezTo>
                    <a:pt x="230" y="206"/>
                    <a:pt x="230" y="206"/>
                    <a:pt x="230" y="206"/>
                  </a:cubicBezTo>
                  <a:cubicBezTo>
                    <a:pt x="230" y="211"/>
                    <a:pt x="230" y="219"/>
                    <a:pt x="230" y="228"/>
                  </a:cubicBezTo>
                  <a:cubicBezTo>
                    <a:pt x="231" y="273"/>
                    <a:pt x="234" y="354"/>
                    <a:pt x="241" y="400"/>
                  </a:cubicBezTo>
                  <a:cubicBezTo>
                    <a:pt x="233" y="402"/>
                    <a:pt x="225" y="404"/>
                    <a:pt x="218" y="408"/>
                  </a:cubicBezTo>
                  <a:close/>
                  <a:moveTo>
                    <a:pt x="225" y="448"/>
                  </a:moveTo>
                  <a:cubicBezTo>
                    <a:pt x="224" y="452"/>
                    <a:pt x="218" y="459"/>
                    <a:pt x="213" y="459"/>
                  </a:cubicBezTo>
                  <a:cubicBezTo>
                    <a:pt x="208" y="459"/>
                    <a:pt x="201" y="452"/>
                    <a:pt x="201" y="448"/>
                  </a:cubicBezTo>
                  <a:cubicBezTo>
                    <a:pt x="201" y="445"/>
                    <a:pt x="204" y="439"/>
                    <a:pt x="213" y="435"/>
                  </a:cubicBezTo>
                  <a:cubicBezTo>
                    <a:pt x="221" y="439"/>
                    <a:pt x="225" y="445"/>
                    <a:pt x="225" y="448"/>
                  </a:cubicBezTo>
                  <a:close/>
                  <a:moveTo>
                    <a:pt x="136" y="245"/>
                  </a:moveTo>
                  <a:cubicBezTo>
                    <a:pt x="144" y="242"/>
                    <a:pt x="144" y="242"/>
                    <a:pt x="144" y="242"/>
                  </a:cubicBezTo>
                  <a:cubicBezTo>
                    <a:pt x="143" y="191"/>
                    <a:pt x="143" y="191"/>
                    <a:pt x="143" y="191"/>
                  </a:cubicBezTo>
                  <a:cubicBezTo>
                    <a:pt x="183" y="198"/>
                    <a:pt x="183" y="198"/>
                    <a:pt x="183" y="198"/>
                  </a:cubicBezTo>
                  <a:cubicBezTo>
                    <a:pt x="183" y="205"/>
                    <a:pt x="183" y="215"/>
                    <a:pt x="183" y="228"/>
                  </a:cubicBezTo>
                  <a:cubicBezTo>
                    <a:pt x="181" y="278"/>
                    <a:pt x="178" y="360"/>
                    <a:pt x="172" y="400"/>
                  </a:cubicBezTo>
                  <a:cubicBezTo>
                    <a:pt x="162" y="401"/>
                    <a:pt x="153" y="404"/>
                    <a:pt x="146" y="411"/>
                  </a:cubicBezTo>
                  <a:cubicBezTo>
                    <a:pt x="138" y="418"/>
                    <a:pt x="133" y="429"/>
                    <a:pt x="131" y="441"/>
                  </a:cubicBezTo>
                  <a:cubicBezTo>
                    <a:pt x="129" y="453"/>
                    <a:pt x="132" y="464"/>
                    <a:pt x="139" y="470"/>
                  </a:cubicBezTo>
                  <a:cubicBezTo>
                    <a:pt x="146" y="477"/>
                    <a:pt x="158" y="477"/>
                    <a:pt x="170" y="457"/>
                  </a:cubicBezTo>
                  <a:cubicBezTo>
                    <a:pt x="174" y="449"/>
                    <a:pt x="178" y="436"/>
                    <a:pt x="181" y="421"/>
                  </a:cubicBezTo>
                  <a:cubicBezTo>
                    <a:pt x="186" y="421"/>
                    <a:pt x="192" y="423"/>
                    <a:pt x="197" y="425"/>
                  </a:cubicBezTo>
                  <a:cubicBezTo>
                    <a:pt x="189" y="434"/>
                    <a:pt x="188" y="444"/>
                    <a:pt x="188" y="450"/>
                  </a:cubicBezTo>
                  <a:cubicBezTo>
                    <a:pt x="189" y="464"/>
                    <a:pt x="200" y="480"/>
                    <a:pt x="213" y="480"/>
                  </a:cubicBezTo>
                  <a:cubicBezTo>
                    <a:pt x="225" y="480"/>
                    <a:pt x="236" y="464"/>
                    <a:pt x="237" y="450"/>
                  </a:cubicBezTo>
                  <a:cubicBezTo>
                    <a:pt x="237" y="444"/>
                    <a:pt x="236" y="434"/>
                    <a:pt x="229" y="425"/>
                  </a:cubicBezTo>
                  <a:cubicBezTo>
                    <a:pt x="234" y="423"/>
                    <a:pt x="239" y="421"/>
                    <a:pt x="245" y="421"/>
                  </a:cubicBezTo>
                  <a:cubicBezTo>
                    <a:pt x="248" y="436"/>
                    <a:pt x="251" y="449"/>
                    <a:pt x="256" y="457"/>
                  </a:cubicBezTo>
                  <a:cubicBezTo>
                    <a:pt x="267" y="477"/>
                    <a:pt x="279" y="477"/>
                    <a:pt x="286" y="470"/>
                  </a:cubicBezTo>
                  <a:cubicBezTo>
                    <a:pt x="293" y="464"/>
                    <a:pt x="296" y="453"/>
                    <a:pt x="294" y="441"/>
                  </a:cubicBezTo>
                  <a:cubicBezTo>
                    <a:pt x="292" y="429"/>
                    <a:pt x="287" y="418"/>
                    <a:pt x="279" y="411"/>
                  </a:cubicBezTo>
                  <a:cubicBezTo>
                    <a:pt x="272" y="404"/>
                    <a:pt x="263" y="401"/>
                    <a:pt x="254" y="400"/>
                  </a:cubicBezTo>
                  <a:cubicBezTo>
                    <a:pt x="247" y="360"/>
                    <a:pt x="244" y="278"/>
                    <a:pt x="243" y="228"/>
                  </a:cubicBezTo>
                  <a:cubicBezTo>
                    <a:pt x="243" y="220"/>
                    <a:pt x="242" y="214"/>
                    <a:pt x="242" y="208"/>
                  </a:cubicBezTo>
                  <a:cubicBezTo>
                    <a:pt x="294" y="217"/>
                    <a:pt x="294" y="217"/>
                    <a:pt x="294" y="217"/>
                  </a:cubicBezTo>
                  <a:cubicBezTo>
                    <a:pt x="294" y="240"/>
                    <a:pt x="294" y="240"/>
                    <a:pt x="294" y="240"/>
                  </a:cubicBezTo>
                  <a:cubicBezTo>
                    <a:pt x="302" y="244"/>
                    <a:pt x="302" y="244"/>
                    <a:pt x="302" y="244"/>
                  </a:cubicBezTo>
                  <a:cubicBezTo>
                    <a:pt x="369" y="275"/>
                    <a:pt x="413" y="344"/>
                    <a:pt x="413" y="418"/>
                  </a:cubicBezTo>
                  <a:cubicBezTo>
                    <a:pt x="413" y="524"/>
                    <a:pt x="326" y="610"/>
                    <a:pt x="220" y="610"/>
                  </a:cubicBezTo>
                  <a:cubicBezTo>
                    <a:pt x="114" y="610"/>
                    <a:pt x="28" y="524"/>
                    <a:pt x="28" y="418"/>
                  </a:cubicBezTo>
                  <a:cubicBezTo>
                    <a:pt x="28" y="344"/>
                    <a:pt x="70" y="278"/>
                    <a:pt x="136" y="245"/>
                  </a:cubicBezTo>
                  <a:close/>
                  <a:moveTo>
                    <a:pt x="168" y="422"/>
                  </a:moveTo>
                  <a:cubicBezTo>
                    <a:pt x="165" y="431"/>
                    <a:pt x="163" y="438"/>
                    <a:pt x="160" y="443"/>
                  </a:cubicBezTo>
                  <a:cubicBezTo>
                    <a:pt x="154" y="454"/>
                    <a:pt x="148" y="455"/>
                    <a:pt x="145" y="452"/>
                  </a:cubicBezTo>
                  <a:cubicBezTo>
                    <a:pt x="144" y="451"/>
                    <a:pt x="143" y="449"/>
                    <a:pt x="143" y="447"/>
                  </a:cubicBezTo>
                  <a:cubicBezTo>
                    <a:pt x="144" y="439"/>
                    <a:pt x="147" y="434"/>
                    <a:pt x="152" y="429"/>
                  </a:cubicBezTo>
                  <a:cubicBezTo>
                    <a:pt x="156" y="425"/>
                    <a:pt x="162" y="423"/>
                    <a:pt x="168" y="422"/>
                  </a:cubicBezTo>
                  <a:close/>
                  <a:moveTo>
                    <a:pt x="258" y="422"/>
                  </a:moveTo>
                  <a:cubicBezTo>
                    <a:pt x="264" y="423"/>
                    <a:pt x="269" y="425"/>
                    <a:pt x="273" y="429"/>
                  </a:cubicBezTo>
                  <a:cubicBezTo>
                    <a:pt x="278" y="434"/>
                    <a:pt x="281" y="439"/>
                    <a:pt x="282" y="447"/>
                  </a:cubicBezTo>
                  <a:cubicBezTo>
                    <a:pt x="283" y="449"/>
                    <a:pt x="282" y="451"/>
                    <a:pt x="280" y="452"/>
                  </a:cubicBezTo>
                  <a:cubicBezTo>
                    <a:pt x="277" y="455"/>
                    <a:pt x="271" y="454"/>
                    <a:pt x="265" y="443"/>
                  </a:cubicBezTo>
                  <a:cubicBezTo>
                    <a:pt x="262" y="438"/>
                    <a:pt x="260" y="431"/>
                    <a:pt x="258" y="422"/>
                  </a:cubicBezTo>
                  <a:close/>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dirty="0">
                <a:latin typeface="微软雅黑" panose="020B0503020204020204" pitchFamily="34" charset="-122"/>
                <a:ea typeface="微软雅黑" panose="020B0503020204020204" pitchFamily="34" charset="-122"/>
              </a:endParaRPr>
            </a:p>
          </p:txBody>
        </p:sp>
        <p:sp>
          <p:nvSpPr>
            <p:cNvPr id="122" name="Freeform 7">
              <a:extLst>
                <a:ext uri="{FF2B5EF4-FFF2-40B4-BE49-F238E27FC236}">
                  <a16:creationId xmlns:a16="http://schemas.microsoft.com/office/drawing/2014/main" xmlns="" id="{70AB6D03-1D8C-41A5-89D2-20DBA41D87CD}"/>
                </a:ext>
              </a:extLst>
            </p:cNvPr>
            <p:cNvSpPr/>
            <p:nvPr/>
          </p:nvSpPr>
          <p:spPr bwMode="auto">
            <a:xfrm>
              <a:off x="2145" y="1578"/>
              <a:ext cx="164" cy="42"/>
            </a:xfrm>
            <a:custGeom>
              <a:avLst/>
              <a:gdLst>
                <a:gd name="T0" fmla="*/ 0 w 126"/>
                <a:gd name="T1" fmla="*/ 16 h 33"/>
                <a:gd name="T2" fmla="*/ 17 w 126"/>
                <a:gd name="T3" fmla="*/ 33 h 33"/>
                <a:gd name="T4" fmla="*/ 109 w 126"/>
                <a:gd name="T5" fmla="*/ 33 h 33"/>
                <a:gd name="T6" fmla="*/ 126 w 126"/>
                <a:gd name="T7" fmla="*/ 16 h 33"/>
                <a:gd name="T8" fmla="*/ 109 w 126"/>
                <a:gd name="T9" fmla="*/ 0 h 33"/>
                <a:gd name="T10" fmla="*/ 17 w 126"/>
                <a:gd name="T11" fmla="*/ 0 h 33"/>
                <a:gd name="T12" fmla="*/ 0 w 126"/>
                <a:gd name="T13" fmla="*/ 16 h 33"/>
              </a:gdLst>
              <a:ahLst/>
              <a:cxnLst>
                <a:cxn ang="0">
                  <a:pos x="T0" y="T1"/>
                </a:cxn>
                <a:cxn ang="0">
                  <a:pos x="T2" y="T3"/>
                </a:cxn>
                <a:cxn ang="0">
                  <a:pos x="T4" y="T5"/>
                </a:cxn>
                <a:cxn ang="0">
                  <a:pos x="T6" y="T7"/>
                </a:cxn>
                <a:cxn ang="0">
                  <a:pos x="T8" y="T9"/>
                </a:cxn>
                <a:cxn ang="0">
                  <a:pos x="T10" y="T11"/>
                </a:cxn>
                <a:cxn ang="0">
                  <a:pos x="T12" y="T13"/>
                </a:cxn>
              </a:cxnLst>
              <a:rect l="0" t="0" r="r" b="b"/>
              <a:pathLst>
                <a:path w="126" h="33">
                  <a:moveTo>
                    <a:pt x="0" y="16"/>
                  </a:moveTo>
                  <a:cubicBezTo>
                    <a:pt x="0" y="25"/>
                    <a:pt x="7" y="33"/>
                    <a:pt x="17" y="33"/>
                  </a:cubicBezTo>
                  <a:cubicBezTo>
                    <a:pt x="109" y="33"/>
                    <a:pt x="109" y="33"/>
                    <a:pt x="109" y="33"/>
                  </a:cubicBezTo>
                  <a:cubicBezTo>
                    <a:pt x="118" y="33"/>
                    <a:pt x="126" y="25"/>
                    <a:pt x="126" y="16"/>
                  </a:cubicBezTo>
                  <a:cubicBezTo>
                    <a:pt x="126" y="7"/>
                    <a:pt x="118" y="0"/>
                    <a:pt x="109" y="0"/>
                  </a:cubicBezTo>
                  <a:cubicBezTo>
                    <a:pt x="17" y="0"/>
                    <a:pt x="17" y="0"/>
                    <a:pt x="17" y="0"/>
                  </a:cubicBezTo>
                  <a:cubicBezTo>
                    <a:pt x="7" y="0"/>
                    <a:pt x="0" y="7"/>
                    <a:pt x="0" y="16"/>
                  </a:cubicBezTo>
                  <a:close/>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dirty="0">
                <a:latin typeface="微软雅黑" panose="020B0503020204020204" pitchFamily="34" charset="-122"/>
                <a:ea typeface="微软雅黑" panose="020B0503020204020204" pitchFamily="34" charset="-122"/>
              </a:endParaRPr>
            </a:p>
          </p:txBody>
        </p:sp>
        <p:sp>
          <p:nvSpPr>
            <p:cNvPr id="123" name="Freeform 8">
              <a:extLst>
                <a:ext uri="{FF2B5EF4-FFF2-40B4-BE49-F238E27FC236}">
                  <a16:creationId xmlns:a16="http://schemas.microsoft.com/office/drawing/2014/main" xmlns="" id="{C617E9C0-5CAB-4F01-8AC0-6B65D68F5544}"/>
                </a:ext>
              </a:extLst>
            </p:cNvPr>
            <p:cNvSpPr/>
            <p:nvPr/>
          </p:nvSpPr>
          <p:spPr bwMode="auto">
            <a:xfrm>
              <a:off x="1763" y="1882"/>
              <a:ext cx="44" cy="160"/>
            </a:xfrm>
            <a:custGeom>
              <a:avLst/>
              <a:gdLst>
                <a:gd name="T0" fmla="*/ 17 w 34"/>
                <a:gd name="T1" fmla="*/ 0 h 123"/>
                <a:gd name="T2" fmla="*/ 0 w 34"/>
                <a:gd name="T3" fmla="*/ 16 h 123"/>
                <a:gd name="T4" fmla="*/ 0 w 34"/>
                <a:gd name="T5" fmla="*/ 106 h 123"/>
                <a:gd name="T6" fmla="*/ 17 w 34"/>
                <a:gd name="T7" fmla="*/ 123 h 123"/>
                <a:gd name="T8" fmla="*/ 34 w 34"/>
                <a:gd name="T9" fmla="*/ 106 h 123"/>
                <a:gd name="T10" fmla="*/ 34 w 34"/>
                <a:gd name="T11" fmla="*/ 16 h 123"/>
                <a:gd name="T12" fmla="*/ 17 w 34"/>
                <a:gd name="T13" fmla="*/ 0 h 123"/>
              </a:gdLst>
              <a:ahLst/>
              <a:cxnLst>
                <a:cxn ang="0">
                  <a:pos x="T0" y="T1"/>
                </a:cxn>
                <a:cxn ang="0">
                  <a:pos x="T2" y="T3"/>
                </a:cxn>
                <a:cxn ang="0">
                  <a:pos x="T4" y="T5"/>
                </a:cxn>
                <a:cxn ang="0">
                  <a:pos x="T6" y="T7"/>
                </a:cxn>
                <a:cxn ang="0">
                  <a:pos x="T8" y="T9"/>
                </a:cxn>
                <a:cxn ang="0">
                  <a:pos x="T10" y="T11"/>
                </a:cxn>
                <a:cxn ang="0">
                  <a:pos x="T12" y="T13"/>
                </a:cxn>
              </a:cxnLst>
              <a:rect l="0" t="0" r="r" b="b"/>
              <a:pathLst>
                <a:path w="34" h="123">
                  <a:moveTo>
                    <a:pt x="17" y="0"/>
                  </a:moveTo>
                  <a:cubicBezTo>
                    <a:pt x="7" y="0"/>
                    <a:pt x="0" y="7"/>
                    <a:pt x="0" y="16"/>
                  </a:cubicBezTo>
                  <a:cubicBezTo>
                    <a:pt x="0" y="106"/>
                    <a:pt x="0" y="106"/>
                    <a:pt x="0" y="106"/>
                  </a:cubicBezTo>
                  <a:cubicBezTo>
                    <a:pt x="0" y="115"/>
                    <a:pt x="7" y="123"/>
                    <a:pt x="17" y="123"/>
                  </a:cubicBezTo>
                  <a:cubicBezTo>
                    <a:pt x="26" y="123"/>
                    <a:pt x="34" y="115"/>
                    <a:pt x="34" y="106"/>
                  </a:cubicBezTo>
                  <a:cubicBezTo>
                    <a:pt x="34" y="16"/>
                    <a:pt x="34" y="16"/>
                    <a:pt x="34" y="16"/>
                  </a:cubicBezTo>
                  <a:cubicBezTo>
                    <a:pt x="34" y="7"/>
                    <a:pt x="26" y="0"/>
                    <a:pt x="17" y="0"/>
                  </a:cubicBezTo>
                  <a:close/>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dirty="0">
                <a:latin typeface="微软雅黑" panose="020B0503020204020204" pitchFamily="34" charset="-122"/>
                <a:ea typeface="微软雅黑" panose="020B0503020204020204" pitchFamily="34" charset="-122"/>
              </a:endParaRPr>
            </a:p>
          </p:txBody>
        </p:sp>
        <p:sp>
          <p:nvSpPr>
            <p:cNvPr id="124" name="Freeform 9">
              <a:extLst>
                <a:ext uri="{FF2B5EF4-FFF2-40B4-BE49-F238E27FC236}">
                  <a16:creationId xmlns:a16="http://schemas.microsoft.com/office/drawing/2014/main" xmlns="" id="{9E0DC122-ECA6-4394-BC0E-B4A9D3DE9081}"/>
                </a:ext>
              </a:extLst>
            </p:cNvPr>
            <p:cNvSpPr/>
            <p:nvPr/>
          </p:nvSpPr>
          <p:spPr bwMode="auto">
            <a:xfrm>
              <a:off x="1308" y="1557"/>
              <a:ext cx="165" cy="44"/>
            </a:xfrm>
            <a:custGeom>
              <a:avLst/>
              <a:gdLst>
                <a:gd name="T0" fmla="*/ 17 w 127"/>
                <a:gd name="T1" fmla="*/ 34 h 34"/>
                <a:gd name="T2" fmla="*/ 110 w 127"/>
                <a:gd name="T3" fmla="*/ 34 h 34"/>
                <a:gd name="T4" fmla="*/ 127 w 127"/>
                <a:gd name="T5" fmla="*/ 17 h 34"/>
                <a:gd name="T6" fmla="*/ 110 w 127"/>
                <a:gd name="T7" fmla="*/ 0 h 34"/>
                <a:gd name="T8" fmla="*/ 17 w 127"/>
                <a:gd name="T9" fmla="*/ 0 h 34"/>
                <a:gd name="T10" fmla="*/ 0 w 127"/>
                <a:gd name="T11" fmla="*/ 17 h 34"/>
                <a:gd name="T12" fmla="*/ 17 w 127"/>
                <a:gd name="T13" fmla="*/ 34 h 34"/>
              </a:gdLst>
              <a:ahLst/>
              <a:cxnLst>
                <a:cxn ang="0">
                  <a:pos x="T0" y="T1"/>
                </a:cxn>
                <a:cxn ang="0">
                  <a:pos x="T2" y="T3"/>
                </a:cxn>
                <a:cxn ang="0">
                  <a:pos x="T4" y="T5"/>
                </a:cxn>
                <a:cxn ang="0">
                  <a:pos x="T6" y="T7"/>
                </a:cxn>
                <a:cxn ang="0">
                  <a:pos x="T8" y="T9"/>
                </a:cxn>
                <a:cxn ang="0">
                  <a:pos x="T10" y="T11"/>
                </a:cxn>
                <a:cxn ang="0">
                  <a:pos x="T12" y="T13"/>
                </a:cxn>
              </a:cxnLst>
              <a:rect l="0" t="0" r="r" b="b"/>
              <a:pathLst>
                <a:path w="127" h="34">
                  <a:moveTo>
                    <a:pt x="17" y="34"/>
                  </a:moveTo>
                  <a:cubicBezTo>
                    <a:pt x="110" y="34"/>
                    <a:pt x="110" y="34"/>
                    <a:pt x="110" y="34"/>
                  </a:cubicBezTo>
                  <a:cubicBezTo>
                    <a:pt x="119" y="34"/>
                    <a:pt x="127" y="26"/>
                    <a:pt x="127" y="17"/>
                  </a:cubicBezTo>
                  <a:cubicBezTo>
                    <a:pt x="127" y="8"/>
                    <a:pt x="119" y="0"/>
                    <a:pt x="110" y="0"/>
                  </a:cubicBezTo>
                  <a:cubicBezTo>
                    <a:pt x="17" y="0"/>
                    <a:pt x="17" y="0"/>
                    <a:pt x="17" y="0"/>
                  </a:cubicBezTo>
                  <a:cubicBezTo>
                    <a:pt x="8" y="0"/>
                    <a:pt x="0" y="8"/>
                    <a:pt x="0" y="17"/>
                  </a:cubicBezTo>
                  <a:cubicBezTo>
                    <a:pt x="0" y="26"/>
                    <a:pt x="8" y="34"/>
                    <a:pt x="17" y="34"/>
                  </a:cubicBezTo>
                  <a:close/>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dirty="0">
                <a:latin typeface="微软雅黑" panose="020B0503020204020204" pitchFamily="34" charset="-122"/>
                <a:ea typeface="微软雅黑" panose="020B0503020204020204" pitchFamily="34" charset="-122"/>
              </a:endParaRPr>
            </a:p>
          </p:txBody>
        </p:sp>
        <p:sp>
          <p:nvSpPr>
            <p:cNvPr id="125" name="Freeform 10">
              <a:extLst>
                <a:ext uri="{FF2B5EF4-FFF2-40B4-BE49-F238E27FC236}">
                  <a16:creationId xmlns:a16="http://schemas.microsoft.com/office/drawing/2014/main" xmlns="" id="{9E111044-5E9A-4835-ACC9-7D492B4325CC}"/>
                </a:ext>
              </a:extLst>
            </p:cNvPr>
            <p:cNvSpPr/>
            <p:nvPr/>
          </p:nvSpPr>
          <p:spPr bwMode="auto">
            <a:xfrm>
              <a:off x="1403" y="1231"/>
              <a:ext cx="145" cy="117"/>
            </a:xfrm>
            <a:custGeom>
              <a:avLst/>
              <a:gdLst>
                <a:gd name="T0" fmla="*/ 9 w 112"/>
                <a:gd name="T1" fmla="*/ 30 h 90"/>
                <a:gd name="T2" fmla="*/ 83 w 112"/>
                <a:gd name="T3" fmla="*/ 84 h 90"/>
                <a:gd name="T4" fmla="*/ 107 w 112"/>
                <a:gd name="T5" fmla="*/ 81 h 90"/>
                <a:gd name="T6" fmla="*/ 103 w 112"/>
                <a:gd name="T7" fmla="*/ 58 h 90"/>
                <a:gd name="T8" fmla="*/ 30 w 112"/>
                <a:gd name="T9" fmla="*/ 3 h 90"/>
                <a:gd name="T10" fmla="*/ 20 w 112"/>
                <a:gd name="T11" fmla="*/ 0 h 90"/>
                <a:gd name="T12" fmla="*/ 6 w 112"/>
                <a:gd name="T13" fmla="*/ 7 h 90"/>
                <a:gd name="T14" fmla="*/ 9 w 112"/>
                <a:gd name="T15" fmla="*/ 3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9" y="30"/>
                  </a:moveTo>
                  <a:cubicBezTo>
                    <a:pt x="83" y="84"/>
                    <a:pt x="83" y="84"/>
                    <a:pt x="83" y="84"/>
                  </a:cubicBezTo>
                  <a:cubicBezTo>
                    <a:pt x="90" y="90"/>
                    <a:pt x="101" y="88"/>
                    <a:pt x="107" y="81"/>
                  </a:cubicBezTo>
                  <a:cubicBezTo>
                    <a:pt x="112" y="74"/>
                    <a:pt x="111" y="63"/>
                    <a:pt x="103" y="58"/>
                  </a:cubicBezTo>
                  <a:cubicBezTo>
                    <a:pt x="30" y="3"/>
                    <a:pt x="30" y="3"/>
                    <a:pt x="30" y="3"/>
                  </a:cubicBezTo>
                  <a:cubicBezTo>
                    <a:pt x="27" y="1"/>
                    <a:pt x="23" y="0"/>
                    <a:pt x="20" y="0"/>
                  </a:cubicBezTo>
                  <a:cubicBezTo>
                    <a:pt x="14" y="0"/>
                    <a:pt x="9" y="2"/>
                    <a:pt x="6" y="7"/>
                  </a:cubicBezTo>
                  <a:cubicBezTo>
                    <a:pt x="0" y="14"/>
                    <a:pt x="2" y="24"/>
                    <a:pt x="9" y="30"/>
                  </a:cubicBezTo>
                  <a:close/>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dirty="0">
                <a:latin typeface="微软雅黑" panose="020B0503020204020204" pitchFamily="34" charset="-122"/>
                <a:ea typeface="微软雅黑" panose="020B0503020204020204" pitchFamily="34" charset="-122"/>
              </a:endParaRPr>
            </a:p>
          </p:txBody>
        </p:sp>
        <p:sp>
          <p:nvSpPr>
            <p:cNvPr id="126" name="Freeform 11">
              <a:extLst>
                <a:ext uri="{FF2B5EF4-FFF2-40B4-BE49-F238E27FC236}">
                  <a16:creationId xmlns:a16="http://schemas.microsoft.com/office/drawing/2014/main" xmlns="" id="{2E458C52-6824-4842-874A-F0CF235B32F4}"/>
                </a:ext>
              </a:extLst>
            </p:cNvPr>
            <p:cNvSpPr/>
            <p:nvPr/>
          </p:nvSpPr>
          <p:spPr bwMode="auto">
            <a:xfrm>
              <a:off x="2073" y="1231"/>
              <a:ext cx="145" cy="117"/>
            </a:xfrm>
            <a:custGeom>
              <a:avLst/>
              <a:gdLst>
                <a:gd name="T0" fmla="*/ 29 w 112"/>
                <a:gd name="T1" fmla="*/ 84 h 90"/>
                <a:gd name="T2" fmla="*/ 103 w 112"/>
                <a:gd name="T3" fmla="*/ 30 h 90"/>
                <a:gd name="T4" fmla="*/ 106 w 112"/>
                <a:gd name="T5" fmla="*/ 7 h 90"/>
                <a:gd name="T6" fmla="*/ 92 w 112"/>
                <a:gd name="T7" fmla="*/ 0 h 90"/>
                <a:gd name="T8" fmla="*/ 82 w 112"/>
                <a:gd name="T9" fmla="*/ 3 h 90"/>
                <a:gd name="T10" fmla="*/ 9 w 112"/>
                <a:gd name="T11" fmla="*/ 58 h 90"/>
                <a:gd name="T12" fmla="*/ 5 w 112"/>
                <a:gd name="T13" fmla="*/ 81 h 90"/>
                <a:gd name="T14" fmla="*/ 29 w 112"/>
                <a:gd name="T15" fmla="*/ 84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29" y="84"/>
                  </a:moveTo>
                  <a:cubicBezTo>
                    <a:pt x="103" y="30"/>
                    <a:pt x="103" y="30"/>
                    <a:pt x="103" y="30"/>
                  </a:cubicBezTo>
                  <a:cubicBezTo>
                    <a:pt x="110" y="24"/>
                    <a:pt x="112" y="14"/>
                    <a:pt x="106" y="7"/>
                  </a:cubicBezTo>
                  <a:cubicBezTo>
                    <a:pt x="103" y="2"/>
                    <a:pt x="98" y="0"/>
                    <a:pt x="92" y="0"/>
                  </a:cubicBezTo>
                  <a:cubicBezTo>
                    <a:pt x="89" y="0"/>
                    <a:pt x="85" y="1"/>
                    <a:pt x="82" y="3"/>
                  </a:cubicBezTo>
                  <a:cubicBezTo>
                    <a:pt x="9" y="58"/>
                    <a:pt x="9" y="58"/>
                    <a:pt x="9" y="58"/>
                  </a:cubicBezTo>
                  <a:cubicBezTo>
                    <a:pt x="1" y="63"/>
                    <a:pt x="0" y="74"/>
                    <a:pt x="5" y="81"/>
                  </a:cubicBezTo>
                  <a:cubicBezTo>
                    <a:pt x="11" y="88"/>
                    <a:pt x="22" y="90"/>
                    <a:pt x="29" y="84"/>
                  </a:cubicBezTo>
                  <a:close/>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dirty="0">
                <a:latin typeface="微软雅黑" panose="020B0503020204020204" pitchFamily="34" charset="-122"/>
                <a:ea typeface="微软雅黑" panose="020B0503020204020204" pitchFamily="34" charset="-122"/>
              </a:endParaRPr>
            </a:p>
          </p:txBody>
        </p:sp>
        <p:sp>
          <p:nvSpPr>
            <p:cNvPr id="127" name="Freeform 12">
              <a:extLst>
                <a:ext uri="{FF2B5EF4-FFF2-40B4-BE49-F238E27FC236}">
                  <a16:creationId xmlns:a16="http://schemas.microsoft.com/office/drawing/2014/main" xmlns="" id="{3EEF19C7-8983-4C18-8FB3-49D015AF1D24}"/>
                </a:ext>
              </a:extLst>
            </p:cNvPr>
            <p:cNvSpPr/>
            <p:nvPr/>
          </p:nvSpPr>
          <p:spPr bwMode="auto">
            <a:xfrm>
              <a:off x="1431" y="1813"/>
              <a:ext cx="134" cy="128"/>
            </a:xfrm>
            <a:custGeom>
              <a:avLst/>
              <a:gdLst>
                <a:gd name="T0" fmla="*/ 84 w 103"/>
                <a:gd name="T1" fmla="*/ 0 h 98"/>
                <a:gd name="T2" fmla="*/ 72 w 103"/>
                <a:gd name="T3" fmla="*/ 4 h 98"/>
                <a:gd name="T4" fmla="*/ 7 w 103"/>
                <a:gd name="T5" fmla="*/ 68 h 98"/>
                <a:gd name="T6" fmla="*/ 7 w 103"/>
                <a:gd name="T7" fmla="*/ 91 h 98"/>
                <a:gd name="T8" fmla="*/ 31 w 103"/>
                <a:gd name="T9" fmla="*/ 91 h 98"/>
                <a:gd name="T10" fmla="*/ 96 w 103"/>
                <a:gd name="T11" fmla="*/ 28 h 98"/>
                <a:gd name="T12" fmla="*/ 96 w 103"/>
                <a:gd name="T13" fmla="*/ 4 h 98"/>
                <a:gd name="T14" fmla="*/ 84 w 103"/>
                <a:gd name="T15" fmla="*/ 0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 h="98">
                  <a:moveTo>
                    <a:pt x="84" y="0"/>
                  </a:moveTo>
                  <a:cubicBezTo>
                    <a:pt x="80" y="0"/>
                    <a:pt x="75" y="1"/>
                    <a:pt x="72" y="4"/>
                  </a:cubicBezTo>
                  <a:cubicBezTo>
                    <a:pt x="7" y="68"/>
                    <a:pt x="7" y="68"/>
                    <a:pt x="7" y="68"/>
                  </a:cubicBezTo>
                  <a:cubicBezTo>
                    <a:pt x="0" y="74"/>
                    <a:pt x="0" y="85"/>
                    <a:pt x="7" y="91"/>
                  </a:cubicBezTo>
                  <a:cubicBezTo>
                    <a:pt x="13" y="98"/>
                    <a:pt x="24" y="98"/>
                    <a:pt x="31" y="91"/>
                  </a:cubicBezTo>
                  <a:cubicBezTo>
                    <a:pt x="96" y="28"/>
                    <a:pt x="96" y="28"/>
                    <a:pt x="96" y="28"/>
                  </a:cubicBezTo>
                  <a:cubicBezTo>
                    <a:pt x="103" y="21"/>
                    <a:pt x="103" y="11"/>
                    <a:pt x="96" y="4"/>
                  </a:cubicBezTo>
                  <a:cubicBezTo>
                    <a:pt x="93" y="1"/>
                    <a:pt x="88" y="0"/>
                    <a:pt x="84" y="0"/>
                  </a:cubicBezTo>
                  <a:close/>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dirty="0">
                <a:latin typeface="微软雅黑" panose="020B0503020204020204" pitchFamily="34" charset="-122"/>
                <a:ea typeface="微软雅黑" panose="020B0503020204020204" pitchFamily="34" charset="-122"/>
              </a:endParaRPr>
            </a:p>
          </p:txBody>
        </p:sp>
        <p:sp>
          <p:nvSpPr>
            <p:cNvPr id="128" name="Freeform 13">
              <a:extLst>
                <a:ext uri="{FF2B5EF4-FFF2-40B4-BE49-F238E27FC236}">
                  <a16:creationId xmlns:a16="http://schemas.microsoft.com/office/drawing/2014/main" xmlns="" id="{D476A34C-6EF4-412D-81CF-79AAA242FFDD}"/>
                </a:ext>
              </a:extLst>
            </p:cNvPr>
            <p:cNvSpPr/>
            <p:nvPr/>
          </p:nvSpPr>
          <p:spPr bwMode="auto">
            <a:xfrm>
              <a:off x="2043" y="1813"/>
              <a:ext cx="132" cy="128"/>
            </a:xfrm>
            <a:custGeom>
              <a:avLst/>
              <a:gdLst>
                <a:gd name="T0" fmla="*/ 31 w 102"/>
                <a:gd name="T1" fmla="*/ 4 h 98"/>
                <a:gd name="T2" fmla="*/ 19 w 102"/>
                <a:gd name="T3" fmla="*/ 0 h 98"/>
                <a:gd name="T4" fmla="*/ 7 w 102"/>
                <a:gd name="T5" fmla="*/ 4 h 98"/>
                <a:gd name="T6" fmla="*/ 7 w 102"/>
                <a:gd name="T7" fmla="*/ 28 h 98"/>
                <a:gd name="T8" fmla="*/ 72 w 102"/>
                <a:gd name="T9" fmla="*/ 91 h 98"/>
                <a:gd name="T10" fmla="*/ 96 w 102"/>
                <a:gd name="T11" fmla="*/ 91 h 98"/>
                <a:gd name="T12" fmla="*/ 96 w 102"/>
                <a:gd name="T13" fmla="*/ 68 h 98"/>
                <a:gd name="T14" fmla="*/ 31 w 102"/>
                <a:gd name="T15" fmla="*/ 4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98">
                  <a:moveTo>
                    <a:pt x="31" y="4"/>
                  </a:moveTo>
                  <a:cubicBezTo>
                    <a:pt x="27" y="1"/>
                    <a:pt x="23" y="0"/>
                    <a:pt x="19" y="0"/>
                  </a:cubicBezTo>
                  <a:cubicBezTo>
                    <a:pt x="14" y="0"/>
                    <a:pt x="10" y="1"/>
                    <a:pt x="7" y="4"/>
                  </a:cubicBezTo>
                  <a:cubicBezTo>
                    <a:pt x="0" y="11"/>
                    <a:pt x="0" y="21"/>
                    <a:pt x="7" y="28"/>
                  </a:cubicBezTo>
                  <a:cubicBezTo>
                    <a:pt x="72" y="91"/>
                    <a:pt x="72" y="91"/>
                    <a:pt x="72" y="91"/>
                  </a:cubicBezTo>
                  <a:cubicBezTo>
                    <a:pt x="78" y="98"/>
                    <a:pt x="89" y="98"/>
                    <a:pt x="96" y="91"/>
                  </a:cubicBezTo>
                  <a:cubicBezTo>
                    <a:pt x="102" y="85"/>
                    <a:pt x="102" y="74"/>
                    <a:pt x="96" y="68"/>
                  </a:cubicBezTo>
                  <a:lnTo>
                    <a:pt x="31" y="4"/>
                  </a:lnTo>
                  <a:close/>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dirty="0">
                <a:latin typeface="微软雅黑" panose="020B0503020204020204" pitchFamily="34" charset="-122"/>
                <a:ea typeface="微软雅黑" panose="020B0503020204020204" pitchFamily="34" charset="-122"/>
              </a:endParaRPr>
            </a:p>
          </p:txBody>
        </p:sp>
      </p:grpSp>
    </p:spTree>
    <p:extLst>
      <p:ext uri="{BB962C8B-B14F-4D97-AF65-F5344CB8AC3E}">
        <p14:creationId xmlns:p14="http://schemas.microsoft.com/office/powerpoint/2010/main" val="3846699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500"/>
                                        <p:tgtEl>
                                          <p:spTgt spid="24"/>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2" presetClass="entr" presetSubtype="8"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anim calcmode="lin" valueType="num">
                                      <p:cBhvr additive="base">
                                        <p:cTn id="13" dur="1000" fill="hold"/>
                                        <p:tgtEl>
                                          <p:spTgt spid="25"/>
                                        </p:tgtEl>
                                        <p:attrNameLst>
                                          <p:attrName>ppt_x</p:attrName>
                                        </p:attrNameLst>
                                      </p:cBhvr>
                                      <p:tavLst>
                                        <p:tav tm="0">
                                          <p:val>
                                            <p:strVal val="0-#ppt_w/2"/>
                                          </p:val>
                                        </p:tav>
                                        <p:tav tm="100000">
                                          <p:val>
                                            <p:strVal val="#ppt_x"/>
                                          </p:val>
                                        </p:tav>
                                      </p:tavLst>
                                    </p:anim>
                                    <p:anim calcmode="lin" valueType="num">
                                      <p:cBhvr additive="base">
                                        <p:cTn id="14" dur="1000" fill="hold"/>
                                        <p:tgtEl>
                                          <p:spTgt spid="25"/>
                                        </p:tgtEl>
                                        <p:attrNameLst>
                                          <p:attrName>ppt_y</p:attrName>
                                        </p:attrNameLst>
                                      </p:cBhvr>
                                      <p:tavLst>
                                        <p:tav tm="0">
                                          <p:val>
                                            <p:strVal val="#ppt_y"/>
                                          </p:val>
                                        </p:tav>
                                        <p:tav tm="100000">
                                          <p:val>
                                            <p:strVal val="#ppt_y"/>
                                          </p:val>
                                        </p:tav>
                                      </p:tavLst>
                                    </p:anim>
                                  </p:childTnLst>
                                </p:cTn>
                              </p:par>
                              <p:par>
                                <p:cTn id="15" presetID="1"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par>
                                <p:cTn id="17" presetID="10" presetClass="entr" presetSubtype="0" fill="hold" nodeType="withEffect">
                                  <p:stCondLst>
                                    <p:cond delay="60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500"/>
                                        <p:tgtEl>
                                          <p:spTgt spid="26"/>
                                        </p:tgtEl>
                                      </p:cBhvr>
                                    </p:animEffect>
                                  </p:childTnLst>
                                </p:cTn>
                              </p:par>
                              <p:par>
                                <p:cTn id="20" presetID="10" presetClass="entr" presetSubtype="0" fill="hold" nodeType="withEffect">
                                  <p:stCondLst>
                                    <p:cond delay="900"/>
                                  </p:stCondLst>
                                  <p:childTnLst>
                                    <p:set>
                                      <p:cBhvr>
                                        <p:cTn id="21" dur="1" fill="hold">
                                          <p:stCondLst>
                                            <p:cond delay="0"/>
                                          </p:stCondLst>
                                        </p:cTn>
                                        <p:tgtEl>
                                          <p:spTgt spid="35"/>
                                        </p:tgtEl>
                                        <p:attrNameLst>
                                          <p:attrName>style.visibility</p:attrName>
                                        </p:attrNameLst>
                                      </p:cBhvr>
                                      <p:to>
                                        <p:strVal val="visible"/>
                                      </p:to>
                                    </p:set>
                                    <p:animEffect transition="in" filter="fade">
                                      <p:cBhvr>
                                        <p:cTn id="22" dur="500"/>
                                        <p:tgtEl>
                                          <p:spTgt spid="35"/>
                                        </p:tgtEl>
                                      </p:cBhvr>
                                    </p:animEffect>
                                  </p:childTnLst>
                                </p:cTn>
                              </p:par>
                              <p:par>
                                <p:cTn id="23" presetID="10" presetClass="entr" presetSubtype="0" fill="hold" grpId="0" nodeType="withEffect">
                                  <p:stCondLst>
                                    <p:cond delay="1200"/>
                                  </p:stCondLst>
                                  <p:childTnLst>
                                    <p:set>
                                      <p:cBhvr>
                                        <p:cTn id="24" dur="1" fill="hold">
                                          <p:stCondLst>
                                            <p:cond delay="0"/>
                                          </p:stCondLst>
                                        </p:cTn>
                                        <p:tgtEl>
                                          <p:spTgt spid="44"/>
                                        </p:tgtEl>
                                        <p:attrNameLst>
                                          <p:attrName>style.visibility</p:attrName>
                                        </p:attrNameLst>
                                      </p:cBhvr>
                                      <p:to>
                                        <p:strVal val="visible"/>
                                      </p:to>
                                    </p:set>
                                    <p:animEffect transition="in" filter="fade">
                                      <p:cBhvr>
                                        <p:cTn id="25" dur="500"/>
                                        <p:tgtEl>
                                          <p:spTgt spid="44"/>
                                        </p:tgtEl>
                                      </p:cBhvr>
                                    </p:animEffect>
                                  </p:childTnLst>
                                </p:cTn>
                              </p:par>
                              <p:par>
                                <p:cTn id="26" presetID="10" presetClass="entr" presetSubtype="0" fill="hold" nodeType="withEffect">
                                  <p:stCondLst>
                                    <p:cond delay="2100"/>
                                  </p:stCondLst>
                                  <p:childTnLst>
                                    <p:set>
                                      <p:cBhvr>
                                        <p:cTn id="27" dur="1" fill="hold">
                                          <p:stCondLst>
                                            <p:cond delay="0"/>
                                          </p:stCondLst>
                                        </p:cTn>
                                        <p:tgtEl>
                                          <p:spTgt spid="45"/>
                                        </p:tgtEl>
                                        <p:attrNameLst>
                                          <p:attrName>style.visibility</p:attrName>
                                        </p:attrNameLst>
                                      </p:cBhvr>
                                      <p:to>
                                        <p:strVal val="visible"/>
                                      </p:to>
                                    </p:set>
                                    <p:animEffect transition="in" filter="fade">
                                      <p:cBhvr>
                                        <p:cTn id="28" dur="500"/>
                                        <p:tgtEl>
                                          <p:spTgt spid="45"/>
                                        </p:tgtEl>
                                      </p:cBhvr>
                                    </p:animEffect>
                                  </p:childTnLst>
                                </p:cTn>
                              </p:par>
                              <p:par>
                                <p:cTn id="29" presetID="10" presetClass="entr" presetSubtype="0" fill="hold" grpId="0" nodeType="withEffect">
                                  <p:stCondLst>
                                    <p:cond delay="2700"/>
                                  </p:stCondLst>
                                  <p:childTnLst>
                                    <p:set>
                                      <p:cBhvr>
                                        <p:cTn id="30" dur="1" fill="hold">
                                          <p:stCondLst>
                                            <p:cond delay="0"/>
                                          </p:stCondLst>
                                        </p:cTn>
                                        <p:tgtEl>
                                          <p:spTgt spid="52"/>
                                        </p:tgtEl>
                                        <p:attrNameLst>
                                          <p:attrName>style.visibility</p:attrName>
                                        </p:attrNameLst>
                                      </p:cBhvr>
                                      <p:to>
                                        <p:strVal val="visible"/>
                                      </p:to>
                                    </p:set>
                                    <p:animEffect transition="in" filter="fade">
                                      <p:cBhvr>
                                        <p:cTn id="31" dur="500"/>
                                        <p:tgtEl>
                                          <p:spTgt spid="52"/>
                                        </p:tgtEl>
                                      </p:cBhvr>
                                    </p:animEffect>
                                  </p:childTnLst>
                                </p:cTn>
                              </p:par>
                              <p:par>
                                <p:cTn id="32" presetID="10" presetClass="entr" presetSubtype="0" fill="hold" grpId="0" nodeType="withEffect">
                                  <p:stCondLst>
                                    <p:cond delay="1000"/>
                                  </p:stCondLst>
                                  <p:childTnLst>
                                    <p:set>
                                      <p:cBhvr>
                                        <p:cTn id="33" dur="1" fill="hold">
                                          <p:stCondLst>
                                            <p:cond delay="0"/>
                                          </p:stCondLst>
                                        </p:cTn>
                                        <p:tgtEl>
                                          <p:spTgt spid="56"/>
                                        </p:tgtEl>
                                        <p:attrNameLst>
                                          <p:attrName>style.visibility</p:attrName>
                                        </p:attrNameLst>
                                      </p:cBhvr>
                                      <p:to>
                                        <p:strVal val="visible"/>
                                      </p:to>
                                    </p:set>
                                    <p:animEffect transition="in" filter="fade">
                                      <p:cBhvr>
                                        <p:cTn id="34" dur="500"/>
                                        <p:tgtEl>
                                          <p:spTgt spid="56"/>
                                        </p:tgtEl>
                                      </p:cBhvr>
                                    </p:animEffect>
                                  </p:childTnLst>
                                </p:cTn>
                              </p:par>
                              <p:par>
                                <p:cTn id="35" presetID="10" presetClass="entr" presetSubtype="0" fill="hold" grpId="0" nodeType="withEffect">
                                  <p:stCondLst>
                                    <p:cond delay="1000"/>
                                  </p:stCondLst>
                                  <p:childTnLst>
                                    <p:set>
                                      <p:cBhvr>
                                        <p:cTn id="36" dur="1" fill="hold">
                                          <p:stCondLst>
                                            <p:cond delay="0"/>
                                          </p:stCondLst>
                                        </p:cTn>
                                        <p:tgtEl>
                                          <p:spTgt spid="57"/>
                                        </p:tgtEl>
                                        <p:attrNameLst>
                                          <p:attrName>style.visibility</p:attrName>
                                        </p:attrNameLst>
                                      </p:cBhvr>
                                      <p:to>
                                        <p:strVal val="visible"/>
                                      </p:to>
                                    </p:set>
                                    <p:animEffect transition="in" filter="fade">
                                      <p:cBhvr>
                                        <p:cTn id="37" dur="500"/>
                                        <p:tgtEl>
                                          <p:spTgt spid="57"/>
                                        </p:tgtEl>
                                      </p:cBhvr>
                                    </p:animEffect>
                                  </p:childTnLst>
                                </p:cTn>
                              </p:par>
                              <p:par>
                                <p:cTn id="38" presetID="10" presetClass="entr" presetSubtype="0" fill="hold" grpId="0" nodeType="withEffect">
                                  <p:stCondLst>
                                    <p:cond delay="1000"/>
                                  </p:stCondLst>
                                  <p:childTnLst>
                                    <p:set>
                                      <p:cBhvr>
                                        <p:cTn id="39" dur="1" fill="hold">
                                          <p:stCondLst>
                                            <p:cond delay="0"/>
                                          </p:stCondLst>
                                        </p:cTn>
                                        <p:tgtEl>
                                          <p:spTgt spid="58"/>
                                        </p:tgtEl>
                                        <p:attrNameLst>
                                          <p:attrName>style.visibility</p:attrName>
                                        </p:attrNameLst>
                                      </p:cBhvr>
                                      <p:to>
                                        <p:strVal val="visible"/>
                                      </p:to>
                                    </p:set>
                                    <p:animEffect transition="in" filter="fade">
                                      <p:cBhvr>
                                        <p:cTn id="40" dur="500"/>
                                        <p:tgtEl>
                                          <p:spTgt spid="58"/>
                                        </p:tgtEl>
                                      </p:cBhvr>
                                    </p:animEffect>
                                  </p:childTnLst>
                                </p:cTn>
                              </p:par>
                              <p:par>
                                <p:cTn id="41" presetID="10" presetClass="entr" presetSubtype="0" fill="hold" nodeType="withEffect">
                                  <p:stCondLst>
                                    <p:cond delay="250"/>
                                  </p:stCondLst>
                                  <p:childTnLst>
                                    <p:set>
                                      <p:cBhvr>
                                        <p:cTn id="42" dur="1" fill="hold">
                                          <p:stCondLst>
                                            <p:cond delay="0"/>
                                          </p:stCondLst>
                                        </p:cTn>
                                        <p:tgtEl>
                                          <p:spTgt spid="59"/>
                                        </p:tgtEl>
                                        <p:attrNameLst>
                                          <p:attrName>style.visibility</p:attrName>
                                        </p:attrNameLst>
                                      </p:cBhvr>
                                      <p:to>
                                        <p:strVal val="visible"/>
                                      </p:to>
                                    </p:set>
                                    <p:animEffect transition="in" filter="fade">
                                      <p:cBhvr>
                                        <p:cTn id="43" dur="500"/>
                                        <p:tgtEl>
                                          <p:spTgt spid="59"/>
                                        </p:tgtEl>
                                      </p:cBhvr>
                                    </p:animEffect>
                                  </p:childTnLst>
                                </p:cTn>
                              </p:par>
                              <p:par>
                                <p:cTn id="44" presetID="10" presetClass="entr" presetSubtype="0" fill="hold" nodeType="withEffect">
                                  <p:stCondLst>
                                    <p:cond delay="250"/>
                                  </p:stCondLst>
                                  <p:childTnLst>
                                    <p:set>
                                      <p:cBhvr>
                                        <p:cTn id="45" dur="1" fill="hold">
                                          <p:stCondLst>
                                            <p:cond delay="0"/>
                                          </p:stCondLst>
                                        </p:cTn>
                                        <p:tgtEl>
                                          <p:spTgt spid="69"/>
                                        </p:tgtEl>
                                        <p:attrNameLst>
                                          <p:attrName>style.visibility</p:attrName>
                                        </p:attrNameLst>
                                      </p:cBhvr>
                                      <p:to>
                                        <p:strVal val="visible"/>
                                      </p:to>
                                    </p:set>
                                    <p:animEffect transition="in" filter="fade">
                                      <p:cBhvr>
                                        <p:cTn id="46" dur="500"/>
                                        <p:tgtEl>
                                          <p:spTgt spid="69"/>
                                        </p:tgtEl>
                                      </p:cBhvr>
                                    </p:animEffect>
                                  </p:childTnLst>
                                </p:cTn>
                              </p:par>
                              <p:par>
                                <p:cTn id="47" presetID="10" presetClass="entr" presetSubtype="0" fill="hold" nodeType="withEffect">
                                  <p:stCondLst>
                                    <p:cond delay="900"/>
                                  </p:stCondLst>
                                  <p:childTnLst>
                                    <p:set>
                                      <p:cBhvr>
                                        <p:cTn id="48" dur="1" fill="hold">
                                          <p:stCondLst>
                                            <p:cond delay="0"/>
                                          </p:stCondLst>
                                        </p:cTn>
                                        <p:tgtEl>
                                          <p:spTgt spid="99"/>
                                        </p:tgtEl>
                                        <p:attrNameLst>
                                          <p:attrName>style.visibility</p:attrName>
                                        </p:attrNameLst>
                                      </p:cBhvr>
                                      <p:to>
                                        <p:strVal val="visible"/>
                                      </p:to>
                                    </p:set>
                                    <p:animEffect transition="in" filter="fade">
                                      <p:cBhvr>
                                        <p:cTn id="49" dur="500"/>
                                        <p:tgtEl>
                                          <p:spTgt spid="99"/>
                                        </p:tgtEl>
                                      </p:cBhvr>
                                    </p:animEffect>
                                  </p:childTnLst>
                                </p:cTn>
                              </p:par>
                              <p:par>
                                <p:cTn id="50" presetID="10" presetClass="entr" presetSubtype="0" fill="hold" grpId="0" nodeType="withEffect">
                                  <p:stCondLst>
                                    <p:cond delay="1000"/>
                                  </p:stCondLst>
                                  <p:childTnLst>
                                    <p:set>
                                      <p:cBhvr>
                                        <p:cTn id="51" dur="1" fill="hold">
                                          <p:stCondLst>
                                            <p:cond delay="0"/>
                                          </p:stCondLst>
                                        </p:cTn>
                                        <p:tgtEl>
                                          <p:spTgt spid="108"/>
                                        </p:tgtEl>
                                        <p:attrNameLst>
                                          <p:attrName>style.visibility</p:attrName>
                                        </p:attrNameLst>
                                      </p:cBhvr>
                                      <p:to>
                                        <p:strVal val="visible"/>
                                      </p:to>
                                    </p:set>
                                    <p:animEffect transition="in" filter="fade">
                                      <p:cBhvr>
                                        <p:cTn id="52" dur="500"/>
                                        <p:tgtEl>
                                          <p:spTgt spid="108"/>
                                        </p:tgtEl>
                                      </p:cBhvr>
                                    </p:animEffect>
                                  </p:childTnLst>
                                </p:cTn>
                              </p:par>
                              <p:par>
                                <p:cTn id="53" presetID="10" presetClass="entr" presetSubtype="0" fill="hold" nodeType="withEffect">
                                  <p:stCondLst>
                                    <p:cond delay="250"/>
                                  </p:stCondLst>
                                  <p:childTnLst>
                                    <p:set>
                                      <p:cBhvr>
                                        <p:cTn id="54" dur="1" fill="hold">
                                          <p:stCondLst>
                                            <p:cond delay="0"/>
                                          </p:stCondLst>
                                        </p:cTn>
                                        <p:tgtEl>
                                          <p:spTgt spid="109"/>
                                        </p:tgtEl>
                                        <p:attrNameLst>
                                          <p:attrName>style.visibility</p:attrName>
                                        </p:attrNameLst>
                                      </p:cBhvr>
                                      <p:to>
                                        <p:strVal val="visible"/>
                                      </p:to>
                                    </p:set>
                                    <p:animEffect transition="in" filter="fade">
                                      <p:cBhvr>
                                        <p:cTn id="55" dur="500"/>
                                        <p:tgtEl>
                                          <p:spTgt spid="109"/>
                                        </p:tgtEl>
                                      </p:cBhvr>
                                    </p:animEffect>
                                  </p:childTnLst>
                                </p:cTn>
                              </p:par>
                              <p:par>
                                <p:cTn id="56" presetID="10" presetClass="entr" presetSubtype="0" fill="hold" nodeType="withEffect">
                                  <p:stCondLst>
                                    <p:cond delay="250"/>
                                  </p:stCondLst>
                                  <p:childTnLst>
                                    <p:set>
                                      <p:cBhvr>
                                        <p:cTn id="57" dur="1" fill="hold">
                                          <p:stCondLst>
                                            <p:cond delay="0"/>
                                          </p:stCondLst>
                                        </p:cTn>
                                        <p:tgtEl>
                                          <p:spTgt spid="119"/>
                                        </p:tgtEl>
                                        <p:attrNameLst>
                                          <p:attrName>style.visibility</p:attrName>
                                        </p:attrNameLst>
                                      </p:cBhvr>
                                      <p:to>
                                        <p:strVal val="visible"/>
                                      </p:to>
                                    </p:set>
                                    <p:animEffect transition="in" filter="fade">
                                      <p:cBhvr>
                                        <p:cTn id="58" dur="500"/>
                                        <p:tgtEl>
                                          <p:spTgt spid="1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4" grpId="0" animBg="1"/>
      <p:bldP spid="25" grpId="0" animBg="1"/>
      <p:bldP spid="44" grpId="0" animBg="1"/>
      <p:bldP spid="52" grpId="0" animBg="1"/>
      <p:bldP spid="56" grpId="0"/>
      <p:bldP spid="57" grpId="0"/>
      <p:bldP spid="58" grpId="0"/>
      <p:bldP spid="10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197010" y="166123"/>
            <a:ext cx="6374976" cy="1325563"/>
          </a:xfrm>
        </p:spPr>
        <p:txBody>
          <a:bodyPr/>
          <a:lstStyle/>
          <a:p>
            <a:r>
              <a:rPr lang="zh-TW" altLang="en-US" b="1" dirty="0" smtClean="0">
                <a:solidFill>
                  <a:srgbClr val="6F8E26"/>
                </a:solidFill>
                <a:latin typeface="微软雅黑" panose="020B0503020204020204" pitchFamily="34" charset="-122"/>
                <a:ea typeface="微软雅黑" panose="020B0503020204020204" pitchFamily="34" charset="-122"/>
              </a:rPr>
              <a:t>範例分享</a:t>
            </a:r>
            <a:endParaRPr lang="zh-TW" altLang="en-US" dirty="0"/>
          </a:p>
        </p:txBody>
      </p:sp>
      <p:grpSp>
        <p:nvGrpSpPr>
          <p:cNvPr id="10" name="Group 4">
            <a:extLst>
              <a:ext uri="{FF2B5EF4-FFF2-40B4-BE49-F238E27FC236}">
                <a16:creationId xmlns:a16="http://schemas.microsoft.com/office/drawing/2014/main" xmlns="" id="{E220914B-EAD4-44D8-B7E7-16EBC713CF32}"/>
              </a:ext>
            </a:extLst>
          </p:cNvPr>
          <p:cNvGrpSpPr>
            <a:grpSpLocks noChangeAspect="1"/>
          </p:cNvGrpSpPr>
          <p:nvPr/>
        </p:nvGrpSpPr>
        <p:grpSpPr bwMode="auto">
          <a:xfrm>
            <a:off x="1320336" y="300995"/>
            <a:ext cx="732827" cy="1008993"/>
            <a:chOff x="1558" y="1280"/>
            <a:chExt cx="1315" cy="1810"/>
          </a:xfrm>
          <a:solidFill>
            <a:schemeClr val="accent1"/>
          </a:solidFill>
        </p:grpSpPr>
        <p:sp>
          <p:nvSpPr>
            <p:cNvPr id="11" name="Freeform 5">
              <a:extLst>
                <a:ext uri="{FF2B5EF4-FFF2-40B4-BE49-F238E27FC236}">
                  <a16:creationId xmlns:a16="http://schemas.microsoft.com/office/drawing/2014/main" xmlns="" id="{0A493B61-CBEE-4373-A2FB-209592249D62}"/>
                </a:ext>
              </a:extLst>
            </p:cNvPr>
            <p:cNvSpPr>
              <a:spLocks/>
            </p:cNvSpPr>
            <p:nvPr/>
          </p:nvSpPr>
          <p:spPr bwMode="auto">
            <a:xfrm>
              <a:off x="1838" y="1280"/>
              <a:ext cx="1035" cy="922"/>
            </a:xfrm>
            <a:custGeom>
              <a:avLst/>
              <a:gdLst>
                <a:gd name="T0" fmla="*/ 9 w 244"/>
                <a:gd name="T1" fmla="*/ 127 h 218"/>
                <a:gd name="T2" fmla="*/ 53 w 244"/>
                <a:gd name="T3" fmla="*/ 203 h 218"/>
                <a:gd name="T4" fmla="*/ 141 w 244"/>
                <a:gd name="T5" fmla="*/ 212 h 218"/>
                <a:gd name="T6" fmla="*/ 209 w 244"/>
                <a:gd name="T7" fmla="*/ 84 h 218"/>
                <a:gd name="T8" fmla="*/ 45 w 244"/>
                <a:gd name="T9" fmla="*/ 42 h 218"/>
                <a:gd name="T10" fmla="*/ 2 w 244"/>
                <a:gd name="T11" fmla="*/ 115 h 218"/>
                <a:gd name="T12" fmla="*/ 44 w 244"/>
                <a:gd name="T13" fmla="*/ 188 h 218"/>
                <a:gd name="T14" fmla="*/ 48 w 244"/>
                <a:gd name="T15" fmla="*/ 181 h 218"/>
                <a:gd name="T16" fmla="*/ 9 w 244"/>
                <a:gd name="T17" fmla="*/ 129 h 218"/>
                <a:gd name="T18" fmla="*/ 53 w 244"/>
                <a:gd name="T19" fmla="*/ 44 h 218"/>
                <a:gd name="T20" fmla="*/ 196 w 244"/>
                <a:gd name="T21" fmla="*/ 80 h 218"/>
                <a:gd name="T22" fmla="*/ 210 w 244"/>
                <a:gd name="T23" fmla="*/ 155 h 218"/>
                <a:gd name="T24" fmla="*/ 141 w 244"/>
                <a:gd name="T25" fmla="*/ 205 h 218"/>
                <a:gd name="T26" fmla="*/ 63 w 244"/>
                <a:gd name="T27" fmla="*/ 199 h 218"/>
                <a:gd name="T28" fmla="*/ 16 w 244"/>
                <a:gd name="T29" fmla="*/ 125 h 218"/>
                <a:gd name="T30" fmla="*/ 9 w 244"/>
                <a:gd name="T31" fmla="*/ 127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4" h="218">
                  <a:moveTo>
                    <a:pt x="9" y="127"/>
                  </a:moveTo>
                  <a:cubicBezTo>
                    <a:pt x="6" y="163"/>
                    <a:pt x="21" y="188"/>
                    <a:pt x="53" y="203"/>
                  </a:cubicBezTo>
                  <a:cubicBezTo>
                    <a:pt x="80" y="216"/>
                    <a:pt x="112" y="218"/>
                    <a:pt x="141" y="212"/>
                  </a:cubicBezTo>
                  <a:cubicBezTo>
                    <a:pt x="201" y="200"/>
                    <a:pt x="244" y="141"/>
                    <a:pt x="209" y="84"/>
                  </a:cubicBezTo>
                  <a:cubicBezTo>
                    <a:pt x="177" y="33"/>
                    <a:pt x="97" y="0"/>
                    <a:pt x="45" y="42"/>
                  </a:cubicBezTo>
                  <a:cubicBezTo>
                    <a:pt x="24" y="59"/>
                    <a:pt x="2" y="86"/>
                    <a:pt x="2" y="115"/>
                  </a:cubicBezTo>
                  <a:cubicBezTo>
                    <a:pt x="1" y="147"/>
                    <a:pt x="21" y="168"/>
                    <a:pt x="44" y="188"/>
                  </a:cubicBezTo>
                  <a:cubicBezTo>
                    <a:pt x="47" y="190"/>
                    <a:pt x="51" y="184"/>
                    <a:pt x="48" y="181"/>
                  </a:cubicBezTo>
                  <a:cubicBezTo>
                    <a:pt x="32" y="166"/>
                    <a:pt x="16" y="151"/>
                    <a:pt x="9" y="129"/>
                  </a:cubicBezTo>
                  <a:cubicBezTo>
                    <a:pt x="0" y="96"/>
                    <a:pt x="28" y="62"/>
                    <a:pt x="53" y="44"/>
                  </a:cubicBezTo>
                  <a:cubicBezTo>
                    <a:pt x="100" y="10"/>
                    <a:pt x="163" y="41"/>
                    <a:pt x="196" y="80"/>
                  </a:cubicBezTo>
                  <a:cubicBezTo>
                    <a:pt x="215" y="101"/>
                    <a:pt x="221" y="129"/>
                    <a:pt x="210" y="155"/>
                  </a:cubicBezTo>
                  <a:cubicBezTo>
                    <a:pt x="199" y="183"/>
                    <a:pt x="168" y="198"/>
                    <a:pt x="141" y="205"/>
                  </a:cubicBezTo>
                  <a:cubicBezTo>
                    <a:pt x="115" y="211"/>
                    <a:pt x="88" y="207"/>
                    <a:pt x="63" y="199"/>
                  </a:cubicBezTo>
                  <a:cubicBezTo>
                    <a:pt x="30" y="187"/>
                    <a:pt x="13" y="160"/>
                    <a:pt x="16" y="125"/>
                  </a:cubicBezTo>
                  <a:cubicBezTo>
                    <a:pt x="16" y="120"/>
                    <a:pt x="9" y="124"/>
                    <a:pt x="9" y="12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sp>
          <p:nvSpPr>
            <p:cNvPr id="12" name="Freeform 6">
              <a:extLst>
                <a:ext uri="{FF2B5EF4-FFF2-40B4-BE49-F238E27FC236}">
                  <a16:creationId xmlns:a16="http://schemas.microsoft.com/office/drawing/2014/main" xmlns="" id="{3B22D548-17FC-4B4F-B342-CC310700F639}"/>
                </a:ext>
              </a:extLst>
            </p:cNvPr>
            <p:cNvSpPr>
              <a:spLocks/>
            </p:cNvSpPr>
            <p:nvPr/>
          </p:nvSpPr>
          <p:spPr bwMode="auto">
            <a:xfrm>
              <a:off x="1775" y="2126"/>
              <a:ext cx="670" cy="537"/>
            </a:xfrm>
            <a:custGeom>
              <a:avLst/>
              <a:gdLst>
                <a:gd name="T0" fmla="*/ 64 w 158"/>
                <a:gd name="T1" fmla="*/ 3 h 127"/>
                <a:gd name="T2" fmla="*/ 32 w 158"/>
                <a:gd name="T3" fmla="*/ 38 h 127"/>
                <a:gd name="T4" fmla="*/ 7 w 158"/>
                <a:gd name="T5" fmla="*/ 76 h 127"/>
                <a:gd name="T6" fmla="*/ 60 w 158"/>
                <a:gd name="T7" fmla="*/ 115 h 127"/>
                <a:gd name="T8" fmla="*/ 139 w 158"/>
                <a:gd name="T9" fmla="*/ 103 h 127"/>
                <a:gd name="T10" fmla="*/ 153 w 158"/>
                <a:gd name="T11" fmla="*/ 5 h 127"/>
                <a:gd name="T12" fmla="*/ 146 w 158"/>
                <a:gd name="T13" fmla="*/ 8 h 127"/>
                <a:gd name="T14" fmla="*/ 142 w 158"/>
                <a:gd name="T15" fmla="*/ 76 h 127"/>
                <a:gd name="T16" fmla="*/ 100 w 158"/>
                <a:gd name="T17" fmla="*/ 111 h 127"/>
                <a:gd name="T18" fmla="*/ 75 w 158"/>
                <a:gd name="T19" fmla="*/ 109 h 127"/>
                <a:gd name="T20" fmla="*/ 15 w 158"/>
                <a:gd name="T21" fmla="*/ 84 h 127"/>
                <a:gd name="T22" fmla="*/ 37 w 158"/>
                <a:gd name="T23" fmla="*/ 41 h 127"/>
                <a:gd name="T24" fmla="*/ 66 w 158"/>
                <a:gd name="T25" fmla="*/ 10 h 127"/>
                <a:gd name="T26" fmla="*/ 64 w 158"/>
                <a:gd name="T27" fmla="*/ 3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8" h="127">
                  <a:moveTo>
                    <a:pt x="64" y="3"/>
                  </a:moveTo>
                  <a:cubicBezTo>
                    <a:pt x="51" y="12"/>
                    <a:pt x="42" y="26"/>
                    <a:pt x="32" y="38"/>
                  </a:cubicBezTo>
                  <a:cubicBezTo>
                    <a:pt x="22" y="50"/>
                    <a:pt x="12" y="61"/>
                    <a:pt x="7" y="76"/>
                  </a:cubicBezTo>
                  <a:cubicBezTo>
                    <a:pt x="0" y="104"/>
                    <a:pt x="42" y="113"/>
                    <a:pt x="60" y="115"/>
                  </a:cubicBezTo>
                  <a:cubicBezTo>
                    <a:pt x="86" y="118"/>
                    <a:pt x="121" y="127"/>
                    <a:pt x="139" y="103"/>
                  </a:cubicBezTo>
                  <a:cubicBezTo>
                    <a:pt x="158" y="77"/>
                    <a:pt x="151" y="35"/>
                    <a:pt x="153" y="5"/>
                  </a:cubicBezTo>
                  <a:cubicBezTo>
                    <a:pt x="153" y="0"/>
                    <a:pt x="146" y="4"/>
                    <a:pt x="146" y="8"/>
                  </a:cubicBezTo>
                  <a:cubicBezTo>
                    <a:pt x="145" y="30"/>
                    <a:pt x="147" y="54"/>
                    <a:pt x="142" y="76"/>
                  </a:cubicBezTo>
                  <a:cubicBezTo>
                    <a:pt x="138" y="97"/>
                    <a:pt x="125" y="113"/>
                    <a:pt x="100" y="111"/>
                  </a:cubicBezTo>
                  <a:cubicBezTo>
                    <a:pt x="92" y="110"/>
                    <a:pt x="83" y="110"/>
                    <a:pt x="75" y="109"/>
                  </a:cubicBezTo>
                  <a:cubicBezTo>
                    <a:pt x="54" y="108"/>
                    <a:pt x="24" y="106"/>
                    <a:pt x="15" y="84"/>
                  </a:cubicBezTo>
                  <a:cubicBezTo>
                    <a:pt x="9" y="70"/>
                    <a:pt x="29" y="51"/>
                    <a:pt x="37" y="41"/>
                  </a:cubicBezTo>
                  <a:cubicBezTo>
                    <a:pt x="46" y="30"/>
                    <a:pt x="54" y="18"/>
                    <a:pt x="66" y="10"/>
                  </a:cubicBezTo>
                  <a:cubicBezTo>
                    <a:pt x="70" y="7"/>
                    <a:pt x="69" y="0"/>
                    <a:pt x="64"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sp>
          <p:nvSpPr>
            <p:cNvPr id="13" name="Freeform 7">
              <a:extLst>
                <a:ext uri="{FF2B5EF4-FFF2-40B4-BE49-F238E27FC236}">
                  <a16:creationId xmlns:a16="http://schemas.microsoft.com/office/drawing/2014/main" xmlns="" id="{7E3639C4-8F5B-46A4-8162-7D9D2FFB4F4A}"/>
                </a:ext>
              </a:extLst>
            </p:cNvPr>
            <p:cNvSpPr>
              <a:spLocks/>
            </p:cNvSpPr>
            <p:nvPr/>
          </p:nvSpPr>
          <p:spPr bwMode="auto">
            <a:xfrm>
              <a:off x="1787" y="2562"/>
              <a:ext cx="365" cy="528"/>
            </a:xfrm>
            <a:custGeom>
              <a:avLst/>
              <a:gdLst>
                <a:gd name="T0" fmla="*/ 35 w 86"/>
                <a:gd name="T1" fmla="*/ 8 h 125"/>
                <a:gd name="T2" fmla="*/ 35 w 86"/>
                <a:gd name="T3" fmla="*/ 5 h 125"/>
                <a:gd name="T4" fmla="*/ 28 w 86"/>
                <a:gd name="T5" fmla="*/ 8 h 125"/>
                <a:gd name="T6" fmla="*/ 52 w 86"/>
                <a:gd name="T7" fmla="*/ 54 h 125"/>
                <a:gd name="T8" fmla="*/ 67 w 86"/>
                <a:gd name="T9" fmla="*/ 80 h 125"/>
                <a:gd name="T10" fmla="*/ 46 w 86"/>
                <a:gd name="T11" fmla="*/ 88 h 125"/>
                <a:gd name="T12" fmla="*/ 10 w 86"/>
                <a:gd name="T13" fmla="*/ 111 h 125"/>
                <a:gd name="T14" fmla="*/ 68 w 86"/>
                <a:gd name="T15" fmla="*/ 110 h 125"/>
                <a:gd name="T16" fmla="*/ 86 w 86"/>
                <a:gd name="T17" fmla="*/ 95 h 125"/>
                <a:gd name="T18" fmla="*/ 60 w 86"/>
                <a:gd name="T19" fmla="*/ 84 h 125"/>
                <a:gd name="T20" fmla="*/ 59 w 86"/>
                <a:gd name="T21" fmla="*/ 91 h 125"/>
                <a:gd name="T22" fmla="*/ 63 w 86"/>
                <a:gd name="T23" fmla="*/ 91 h 125"/>
                <a:gd name="T24" fmla="*/ 68 w 86"/>
                <a:gd name="T25" fmla="*/ 103 h 125"/>
                <a:gd name="T26" fmla="*/ 52 w 86"/>
                <a:gd name="T27" fmla="*/ 107 h 125"/>
                <a:gd name="T28" fmla="*/ 28 w 86"/>
                <a:gd name="T29" fmla="*/ 109 h 125"/>
                <a:gd name="T30" fmla="*/ 21 w 86"/>
                <a:gd name="T31" fmla="*/ 98 h 125"/>
                <a:gd name="T32" fmla="*/ 37 w 86"/>
                <a:gd name="T33" fmla="*/ 95 h 125"/>
                <a:gd name="T34" fmla="*/ 70 w 86"/>
                <a:gd name="T35" fmla="*/ 95 h 125"/>
                <a:gd name="T36" fmla="*/ 73 w 86"/>
                <a:gd name="T37" fmla="*/ 74 h 125"/>
                <a:gd name="T38" fmla="*/ 35 w 86"/>
                <a:gd name="T39" fmla="*/ 4 h 125"/>
                <a:gd name="T40" fmla="*/ 28 w 86"/>
                <a:gd name="T41" fmla="*/ 7 h 125"/>
                <a:gd name="T42" fmla="*/ 28 w 86"/>
                <a:gd name="T43" fmla="*/ 10 h 125"/>
                <a:gd name="T44" fmla="*/ 35 w 86"/>
                <a:gd name="T45" fmla="*/ 8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6" h="125">
                  <a:moveTo>
                    <a:pt x="35" y="8"/>
                  </a:moveTo>
                  <a:cubicBezTo>
                    <a:pt x="35" y="7"/>
                    <a:pt x="35" y="6"/>
                    <a:pt x="35" y="5"/>
                  </a:cubicBezTo>
                  <a:cubicBezTo>
                    <a:pt x="33" y="6"/>
                    <a:pt x="31" y="7"/>
                    <a:pt x="28" y="8"/>
                  </a:cubicBezTo>
                  <a:cubicBezTo>
                    <a:pt x="32" y="23"/>
                    <a:pt x="44" y="40"/>
                    <a:pt x="52" y="54"/>
                  </a:cubicBezTo>
                  <a:cubicBezTo>
                    <a:pt x="57" y="62"/>
                    <a:pt x="61" y="72"/>
                    <a:pt x="67" y="80"/>
                  </a:cubicBezTo>
                  <a:cubicBezTo>
                    <a:pt x="77" y="92"/>
                    <a:pt x="51" y="88"/>
                    <a:pt x="46" y="88"/>
                  </a:cubicBezTo>
                  <a:cubicBezTo>
                    <a:pt x="34" y="88"/>
                    <a:pt x="0" y="91"/>
                    <a:pt x="10" y="111"/>
                  </a:cubicBezTo>
                  <a:cubicBezTo>
                    <a:pt x="17" y="125"/>
                    <a:pt x="57" y="113"/>
                    <a:pt x="68" y="110"/>
                  </a:cubicBezTo>
                  <a:cubicBezTo>
                    <a:pt x="74" y="109"/>
                    <a:pt x="86" y="102"/>
                    <a:pt x="86" y="95"/>
                  </a:cubicBezTo>
                  <a:cubicBezTo>
                    <a:pt x="85" y="83"/>
                    <a:pt x="69" y="84"/>
                    <a:pt x="60" y="84"/>
                  </a:cubicBezTo>
                  <a:cubicBezTo>
                    <a:pt x="57" y="84"/>
                    <a:pt x="54" y="91"/>
                    <a:pt x="59" y="91"/>
                  </a:cubicBezTo>
                  <a:cubicBezTo>
                    <a:pt x="60" y="91"/>
                    <a:pt x="62" y="91"/>
                    <a:pt x="63" y="91"/>
                  </a:cubicBezTo>
                  <a:cubicBezTo>
                    <a:pt x="74" y="89"/>
                    <a:pt x="75" y="93"/>
                    <a:pt x="68" y="103"/>
                  </a:cubicBezTo>
                  <a:cubicBezTo>
                    <a:pt x="63" y="105"/>
                    <a:pt x="57" y="106"/>
                    <a:pt x="52" y="107"/>
                  </a:cubicBezTo>
                  <a:cubicBezTo>
                    <a:pt x="44" y="108"/>
                    <a:pt x="36" y="109"/>
                    <a:pt x="28" y="109"/>
                  </a:cubicBezTo>
                  <a:cubicBezTo>
                    <a:pt x="26" y="109"/>
                    <a:pt x="4" y="105"/>
                    <a:pt x="21" y="98"/>
                  </a:cubicBezTo>
                  <a:cubicBezTo>
                    <a:pt x="26" y="96"/>
                    <a:pt x="32" y="96"/>
                    <a:pt x="37" y="95"/>
                  </a:cubicBezTo>
                  <a:cubicBezTo>
                    <a:pt x="48" y="94"/>
                    <a:pt x="59" y="96"/>
                    <a:pt x="70" y="95"/>
                  </a:cubicBezTo>
                  <a:cubicBezTo>
                    <a:pt x="82" y="94"/>
                    <a:pt x="76" y="80"/>
                    <a:pt x="73" y="74"/>
                  </a:cubicBezTo>
                  <a:cubicBezTo>
                    <a:pt x="60" y="54"/>
                    <a:pt x="40" y="28"/>
                    <a:pt x="35" y="4"/>
                  </a:cubicBezTo>
                  <a:cubicBezTo>
                    <a:pt x="34" y="0"/>
                    <a:pt x="28" y="4"/>
                    <a:pt x="28" y="7"/>
                  </a:cubicBezTo>
                  <a:cubicBezTo>
                    <a:pt x="28" y="8"/>
                    <a:pt x="28" y="9"/>
                    <a:pt x="28" y="10"/>
                  </a:cubicBezTo>
                  <a:cubicBezTo>
                    <a:pt x="28" y="15"/>
                    <a:pt x="35" y="11"/>
                    <a:pt x="35"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sp>
          <p:nvSpPr>
            <p:cNvPr id="14" name="Freeform 8">
              <a:extLst>
                <a:ext uri="{FF2B5EF4-FFF2-40B4-BE49-F238E27FC236}">
                  <a16:creationId xmlns:a16="http://schemas.microsoft.com/office/drawing/2014/main" xmlns="" id="{872756FB-CB07-4C24-812D-6D9379776695}"/>
                </a:ext>
              </a:extLst>
            </p:cNvPr>
            <p:cNvSpPr>
              <a:spLocks/>
            </p:cNvSpPr>
            <p:nvPr/>
          </p:nvSpPr>
          <p:spPr bwMode="auto">
            <a:xfrm>
              <a:off x="2228" y="2591"/>
              <a:ext cx="276" cy="474"/>
            </a:xfrm>
            <a:custGeom>
              <a:avLst/>
              <a:gdLst>
                <a:gd name="T0" fmla="*/ 2 w 65"/>
                <a:gd name="T1" fmla="*/ 8 h 112"/>
                <a:gd name="T2" fmla="*/ 26 w 65"/>
                <a:gd name="T3" fmla="*/ 44 h 112"/>
                <a:gd name="T4" fmla="*/ 50 w 65"/>
                <a:gd name="T5" fmla="*/ 85 h 112"/>
                <a:gd name="T6" fmla="*/ 55 w 65"/>
                <a:gd name="T7" fmla="*/ 79 h 112"/>
                <a:gd name="T8" fmla="*/ 12 w 65"/>
                <a:gd name="T9" fmla="*/ 85 h 112"/>
                <a:gd name="T10" fmla="*/ 18 w 65"/>
                <a:gd name="T11" fmla="*/ 103 h 112"/>
                <a:gd name="T12" fmla="*/ 64 w 65"/>
                <a:gd name="T13" fmla="*/ 79 h 112"/>
                <a:gd name="T14" fmla="*/ 58 w 65"/>
                <a:gd name="T15" fmla="*/ 79 h 112"/>
                <a:gd name="T16" fmla="*/ 32 w 65"/>
                <a:gd name="T17" fmla="*/ 98 h 112"/>
                <a:gd name="T18" fmla="*/ 25 w 65"/>
                <a:gd name="T19" fmla="*/ 97 h 112"/>
                <a:gd name="T20" fmla="*/ 27 w 65"/>
                <a:gd name="T21" fmla="*/ 86 h 112"/>
                <a:gd name="T22" fmla="*/ 51 w 65"/>
                <a:gd name="T23" fmla="*/ 87 h 112"/>
                <a:gd name="T24" fmla="*/ 56 w 65"/>
                <a:gd name="T25" fmla="*/ 81 h 112"/>
                <a:gd name="T26" fmla="*/ 38 w 65"/>
                <a:gd name="T27" fmla="*/ 49 h 112"/>
                <a:gd name="T28" fmla="*/ 8 w 65"/>
                <a:gd name="T29" fmla="*/ 3 h 112"/>
                <a:gd name="T30" fmla="*/ 2 w 65"/>
                <a:gd name="T31" fmla="*/ 8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5" h="112">
                  <a:moveTo>
                    <a:pt x="2" y="8"/>
                  </a:moveTo>
                  <a:cubicBezTo>
                    <a:pt x="10" y="20"/>
                    <a:pt x="18" y="32"/>
                    <a:pt x="26" y="44"/>
                  </a:cubicBezTo>
                  <a:cubicBezTo>
                    <a:pt x="34" y="56"/>
                    <a:pt x="46" y="71"/>
                    <a:pt x="50" y="85"/>
                  </a:cubicBezTo>
                  <a:cubicBezTo>
                    <a:pt x="51" y="83"/>
                    <a:pt x="53" y="81"/>
                    <a:pt x="55" y="79"/>
                  </a:cubicBezTo>
                  <a:cubicBezTo>
                    <a:pt x="40" y="78"/>
                    <a:pt x="23" y="75"/>
                    <a:pt x="12" y="85"/>
                  </a:cubicBezTo>
                  <a:cubicBezTo>
                    <a:pt x="5" y="92"/>
                    <a:pt x="12" y="100"/>
                    <a:pt x="18" y="103"/>
                  </a:cubicBezTo>
                  <a:cubicBezTo>
                    <a:pt x="36" y="112"/>
                    <a:pt x="61" y="99"/>
                    <a:pt x="64" y="79"/>
                  </a:cubicBezTo>
                  <a:cubicBezTo>
                    <a:pt x="65" y="74"/>
                    <a:pt x="58" y="75"/>
                    <a:pt x="58" y="79"/>
                  </a:cubicBezTo>
                  <a:cubicBezTo>
                    <a:pt x="56" y="93"/>
                    <a:pt x="44" y="98"/>
                    <a:pt x="32" y="98"/>
                  </a:cubicBezTo>
                  <a:cubicBezTo>
                    <a:pt x="29" y="98"/>
                    <a:pt x="27" y="97"/>
                    <a:pt x="25" y="97"/>
                  </a:cubicBezTo>
                  <a:cubicBezTo>
                    <a:pt x="16" y="95"/>
                    <a:pt x="17" y="92"/>
                    <a:pt x="27" y="86"/>
                  </a:cubicBezTo>
                  <a:cubicBezTo>
                    <a:pt x="34" y="84"/>
                    <a:pt x="44" y="86"/>
                    <a:pt x="51" y="87"/>
                  </a:cubicBezTo>
                  <a:cubicBezTo>
                    <a:pt x="54" y="87"/>
                    <a:pt x="57" y="84"/>
                    <a:pt x="56" y="81"/>
                  </a:cubicBezTo>
                  <a:cubicBezTo>
                    <a:pt x="53" y="70"/>
                    <a:pt x="44" y="59"/>
                    <a:pt x="38" y="49"/>
                  </a:cubicBezTo>
                  <a:cubicBezTo>
                    <a:pt x="29" y="33"/>
                    <a:pt x="18" y="18"/>
                    <a:pt x="8" y="3"/>
                  </a:cubicBezTo>
                  <a:cubicBezTo>
                    <a:pt x="5" y="0"/>
                    <a:pt x="0" y="5"/>
                    <a:pt x="2"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sp>
          <p:nvSpPr>
            <p:cNvPr id="15" name="Freeform 9">
              <a:extLst>
                <a:ext uri="{FF2B5EF4-FFF2-40B4-BE49-F238E27FC236}">
                  <a16:creationId xmlns:a16="http://schemas.microsoft.com/office/drawing/2014/main" xmlns="" id="{97B16132-325D-4C6F-9741-960F1D098914}"/>
                </a:ext>
              </a:extLst>
            </p:cNvPr>
            <p:cNvSpPr>
              <a:spLocks/>
            </p:cNvSpPr>
            <p:nvPr/>
          </p:nvSpPr>
          <p:spPr bwMode="auto">
            <a:xfrm>
              <a:off x="1783" y="2164"/>
              <a:ext cx="598" cy="355"/>
            </a:xfrm>
            <a:custGeom>
              <a:avLst/>
              <a:gdLst>
                <a:gd name="T0" fmla="*/ 50 w 141"/>
                <a:gd name="T1" fmla="*/ 10 h 84"/>
                <a:gd name="T2" fmla="*/ 52 w 141"/>
                <a:gd name="T3" fmla="*/ 6 h 84"/>
                <a:gd name="T4" fmla="*/ 48 w 141"/>
                <a:gd name="T5" fmla="*/ 2 h 84"/>
                <a:gd name="T6" fmla="*/ 13 w 141"/>
                <a:gd name="T7" fmla="*/ 25 h 84"/>
                <a:gd name="T8" fmla="*/ 1 w 141"/>
                <a:gd name="T9" fmla="*/ 35 h 84"/>
                <a:gd name="T10" fmla="*/ 2 w 141"/>
                <a:gd name="T11" fmla="*/ 39 h 84"/>
                <a:gd name="T12" fmla="*/ 82 w 141"/>
                <a:gd name="T13" fmla="*/ 65 h 84"/>
                <a:gd name="T14" fmla="*/ 120 w 141"/>
                <a:gd name="T15" fmla="*/ 66 h 84"/>
                <a:gd name="T16" fmla="*/ 85 w 141"/>
                <a:gd name="T17" fmla="*/ 61 h 84"/>
                <a:gd name="T18" fmla="*/ 92 w 141"/>
                <a:gd name="T19" fmla="*/ 57 h 84"/>
                <a:gd name="T20" fmla="*/ 106 w 141"/>
                <a:gd name="T21" fmla="*/ 54 h 84"/>
                <a:gd name="T22" fmla="*/ 89 w 141"/>
                <a:gd name="T23" fmla="*/ 60 h 84"/>
                <a:gd name="T24" fmla="*/ 87 w 141"/>
                <a:gd name="T25" fmla="*/ 56 h 84"/>
                <a:gd name="T26" fmla="*/ 25 w 141"/>
                <a:gd name="T27" fmla="*/ 41 h 84"/>
                <a:gd name="T28" fmla="*/ 11 w 141"/>
                <a:gd name="T29" fmla="*/ 35 h 84"/>
                <a:gd name="T30" fmla="*/ 15 w 141"/>
                <a:gd name="T31" fmla="*/ 31 h 84"/>
                <a:gd name="T32" fmla="*/ 50 w 141"/>
                <a:gd name="T33" fmla="*/ 9 h 84"/>
                <a:gd name="T34" fmla="*/ 46 w 141"/>
                <a:gd name="T35" fmla="*/ 5 h 84"/>
                <a:gd name="T36" fmla="*/ 44 w 141"/>
                <a:gd name="T37" fmla="*/ 9 h 84"/>
                <a:gd name="T38" fmla="*/ 50 w 141"/>
                <a:gd name="T39" fmla="*/ 1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1" h="84">
                  <a:moveTo>
                    <a:pt x="50" y="10"/>
                  </a:moveTo>
                  <a:cubicBezTo>
                    <a:pt x="51" y="9"/>
                    <a:pt x="51" y="8"/>
                    <a:pt x="52" y="6"/>
                  </a:cubicBezTo>
                  <a:cubicBezTo>
                    <a:pt x="52" y="4"/>
                    <a:pt x="51" y="0"/>
                    <a:pt x="48" y="2"/>
                  </a:cubicBezTo>
                  <a:cubicBezTo>
                    <a:pt x="36" y="10"/>
                    <a:pt x="25" y="18"/>
                    <a:pt x="13" y="25"/>
                  </a:cubicBezTo>
                  <a:cubicBezTo>
                    <a:pt x="8" y="28"/>
                    <a:pt x="3" y="29"/>
                    <a:pt x="1" y="35"/>
                  </a:cubicBezTo>
                  <a:cubicBezTo>
                    <a:pt x="0" y="36"/>
                    <a:pt x="0" y="38"/>
                    <a:pt x="2" y="39"/>
                  </a:cubicBezTo>
                  <a:cubicBezTo>
                    <a:pt x="10" y="46"/>
                    <a:pt x="82" y="64"/>
                    <a:pt x="82" y="65"/>
                  </a:cubicBezTo>
                  <a:cubicBezTo>
                    <a:pt x="77" y="84"/>
                    <a:pt x="115" y="73"/>
                    <a:pt x="120" y="66"/>
                  </a:cubicBezTo>
                  <a:cubicBezTo>
                    <a:pt x="141" y="41"/>
                    <a:pt x="80" y="41"/>
                    <a:pt x="85" y="61"/>
                  </a:cubicBezTo>
                  <a:cubicBezTo>
                    <a:pt x="87" y="65"/>
                    <a:pt x="93" y="60"/>
                    <a:pt x="92" y="57"/>
                  </a:cubicBezTo>
                  <a:cubicBezTo>
                    <a:pt x="91" y="55"/>
                    <a:pt x="104" y="54"/>
                    <a:pt x="106" y="54"/>
                  </a:cubicBezTo>
                  <a:cubicBezTo>
                    <a:pt x="138" y="53"/>
                    <a:pt x="84" y="81"/>
                    <a:pt x="89" y="60"/>
                  </a:cubicBezTo>
                  <a:cubicBezTo>
                    <a:pt x="90" y="58"/>
                    <a:pt x="89" y="56"/>
                    <a:pt x="87" y="56"/>
                  </a:cubicBezTo>
                  <a:cubicBezTo>
                    <a:pt x="66" y="56"/>
                    <a:pt x="46" y="45"/>
                    <a:pt x="25" y="41"/>
                  </a:cubicBezTo>
                  <a:cubicBezTo>
                    <a:pt x="20" y="40"/>
                    <a:pt x="15" y="38"/>
                    <a:pt x="11" y="35"/>
                  </a:cubicBezTo>
                  <a:cubicBezTo>
                    <a:pt x="7" y="33"/>
                    <a:pt x="10" y="34"/>
                    <a:pt x="15" y="31"/>
                  </a:cubicBezTo>
                  <a:cubicBezTo>
                    <a:pt x="27" y="24"/>
                    <a:pt x="38" y="16"/>
                    <a:pt x="50" y="9"/>
                  </a:cubicBezTo>
                  <a:cubicBezTo>
                    <a:pt x="48" y="7"/>
                    <a:pt x="47" y="6"/>
                    <a:pt x="46" y="5"/>
                  </a:cubicBezTo>
                  <a:cubicBezTo>
                    <a:pt x="45" y="6"/>
                    <a:pt x="45" y="7"/>
                    <a:pt x="44" y="9"/>
                  </a:cubicBezTo>
                  <a:cubicBezTo>
                    <a:pt x="43" y="14"/>
                    <a:pt x="49" y="15"/>
                    <a:pt x="50"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sp>
          <p:nvSpPr>
            <p:cNvPr id="16" name="Freeform 10">
              <a:extLst>
                <a:ext uri="{FF2B5EF4-FFF2-40B4-BE49-F238E27FC236}">
                  <a16:creationId xmlns:a16="http://schemas.microsoft.com/office/drawing/2014/main" xmlns="" id="{6EFD52DB-9C7C-4BAF-A8CC-9F5F0523F3D4}"/>
                </a:ext>
              </a:extLst>
            </p:cNvPr>
            <p:cNvSpPr>
              <a:spLocks/>
            </p:cNvSpPr>
            <p:nvPr/>
          </p:nvSpPr>
          <p:spPr bwMode="auto">
            <a:xfrm>
              <a:off x="2347" y="2227"/>
              <a:ext cx="496" cy="267"/>
            </a:xfrm>
            <a:custGeom>
              <a:avLst/>
              <a:gdLst>
                <a:gd name="T0" fmla="*/ 14 w 117"/>
                <a:gd name="T1" fmla="*/ 9 h 63"/>
                <a:gd name="T2" fmla="*/ 14 w 117"/>
                <a:gd name="T3" fmla="*/ 5 h 63"/>
                <a:gd name="T4" fmla="*/ 7 w 117"/>
                <a:gd name="T5" fmla="*/ 8 h 63"/>
                <a:gd name="T6" fmla="*/ 16 w 117"/>
                <a:gd name="T7" fmla="*/ 42 h 63"/>
                <a:gd name="T8" fmla="*/ 80 w 117"/>
                <a:gd name="T9" fmla="*/ 55 h 63"/>
                <a:gd name="T10" fmla="*/ 82 w 117"/>
                <a:gd name="T11" fmla="*/ 48 h 63"/>
                <a:gd name="T12" fmla="*/ 80 w 117"/>
                <a:gd name="T13" fmla="*/ 48 h 63"/>
                <a:gd name="T14" fmla="*/ 77 w 117"/>
                <a:gd name="T15" fmla="*/ 55 h 63"/>
                <a:gd name="T16" fmla="*/ 116 w 117"/>
                <a:gd name="T17" fmla="*/ 43 h 63"/>
                <a:gd name="T18" fmla="*/ 116 w 117"/>
                <a:gd name="T19" fmla="*/ 40 h 63"/>
                <a:gd name="T20" fmla="*/ 76 w 117"/>
                <a:gd name="T21" fmla="*/ 48 h 63"/>
                <a:gd name="T22" fmla="*/ 109 w 117"/>
                <a:gd name="T23" fmla="*/ 51 h 63"/>
                <a:gd name="T24" fmla="*/ 109 w 117"/>
                <a:gd name="T25" fmla="*/ 44 h 63"/>
                <a:gd name="T26" fmla="*/ 102 w 117"/>
                <a:gd name="T27" fmla="*/ 46 h 63"/>
                <a:gd name="T28" fmla="*/ 91 w 117"/>
                <a:gd name="T29" fmla="*/ 48 h 63"/>
                <a:gd name="T30" fmla="*/ 91 w 117"/>
                <a:gd name="T31" fmla="*/ 45 h 63"/>
                <a:gd name="T32" fmla="*/ 82 w 117"/>
                <a:gd name="T33" fmla="*/ 48 h 63"/>
                <a:gd name="T34" fmla="*/ 79 w 117"/>
                <a:gd name="T35" fmla="*/ 55 h 63"/>
                <a:gd name="T36" fmla="*/ 80 w 117"/>
                <a:gd name="T37" fmla="*/ 55 h 63"/>
                <a:gd name="T38" fmla="*/ 82 w 117"/>
                <a:gd name="T39" fmla="*/ 48 h 63"/>
                <a:gd name="T40" fmla="*/ 35 w 117"/>
                <a:gd name="T41" fmla="*/ 40 h 63"/>
                <a:gd name="T42" fmla="*/ 12 w 117"/>
                <a:gd name="T43" fmla="*/ 23 h 63"/>
                <a:gd name="T44" fmla="*/ 14 w 117"/>
                <a:gd name="T45" fmla="*/ 5 h 63"/>
                <a:gd name="T46" fmla="*/ 7 w 117"/>
                <a:gd name="T47" fmla="*/ 8 h 63"/>
                <a:gd name="T48" fmla="*/ 7 w 117"/>
                <a:gd name="T49" fmla="*/ 12 h 63"/>
                <a:gd name="T50" fmla="*/ 14 w 117"/>
                <a:gd name="T51" fmla="*/ 9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7" h="63">
                  <a:moveTo>
                    <a:pt x="14" y="9"/>
                  </a:moveTo>
                  <a:cubicBezTo>
                    <a:pt x="14" y="8"/>
                    <a:pt x="14" y="7"/>
                    <a:pt x="14" y="5"/>
                  </a:cubicBezTo>
                  <a:cubicBezTo>
                    <a:pt x="14" y="0"/>
                    <a:pt x="7" y="4"/>
                    <a:pt x="7" y="8"/>
                  </a:cubicBezTo>
                  <a:cubicBezTo>
                    <a:pt x="7" y="20"/>
                    <a:pt x="0" y="36"/>
                    <a:pt x="16" y="42"/>
                  </a:cubicBezTo>
                  <a:cubicBezTo>
                    <a:pt x="38" y="49"/>
                    <a:pt x="58" y="55"/>
                    <a:pt x="80" y="55"/>
                  </a:cubicBezTo>
                  <a:cubicBezTo>
                    <a:pt x="84" y="55"/>
                    <a:pt x="86" y="48"/>
                    <a:pt x="82" y="48"/>
                  </a:cubicBezTo>
                  <a:cubicBezTo>
                    <a:pt x="81" y="48"/>
                    <a:pt x="81" y="48"/>
                    <a:pt x="80" y="48"/>
                  </a:cubicBezTo>
                  <a:cubicBezTo>
                    <a:pt x="78" y="48"/>
                    <a:pt x="74" y="53"/>
                    <a:pt x="77" y="55"/>
                  </a:cubicBezTo>
                  <a:cubicBezTo>
                    <a:pt x="87" y="62"/>
                    <a:pt x="111" y="54"/>
                    <a:pt x="116" y="43"/>
                  </a:cubicBezTo>
                  <a:cubicBezTo>
                    <a:pt x="116" y="42"/>
                    <a:pt x="116" y="40"/>
                    <a:pt x="116" y="40"/>
                  </a:cubicBezTo>
                  <a:cubicBezTo>
                    <a:pt x="108" y="32"/>
                    <a:pt x="79" y="35"/>
                    <a:pt x="76" y="48"/>
                  </a:cubicBezTo>
                  <a:cubicBezTo>
                    <a:pt x="73" y="63"/>
                    <a:pt x="103" y="53"/>
                    <a:pt x="109" y="51"/>
                  </a:cubicBezTo>
                  <a:cubicBezTo>
                    <a:pt x="113" y="50"/>
                    <a:pt x="114" y="43"/>
                    <a:pt x="109" y="44"/>
                  </a:cubicBezTo>
                  <a:cubicBezTo>
                    <a:pt x="106" y="45"/>
                    <a:pt x="104" y="46"/>
                    <a:pt x="102" y="46"/>
                  </a:cubicBezTo>
                  <a:cubicBezTo>
                    <a:pt x="98" y="47"/>
                    <a:pt x="95" y="48"/>
                    <a:pt x="91" y="48"/>
                  </a:cubicBezTo>
                  <a:cubicBezTo>
                    <a:pt x="86" y="49"/>
                    <a:pt x="86" y="48"/>
                    <a:pt x="91" y="45"/>
                  </a:cubicBezTo>
                  <a:cubicBezTo>
                    <a:pt x="117" y="41"/>
                    <a:pt x="91" y="54"/>
                    <a:pt x="82" y="48"/>
                  </a:cubicBezTo>
                  <a:cubicBezTo>
                    <a:pt x="81" y="51"/>
                    <a:pt x="80" y="53"/>
                    <a:pt x="79" y="55"/>
                  </a:cubicBezTo>
                  <a:cubicBezTo>
                    <a:pt x="79" y="55"/>
                    <a:pt x="80" y="55"/>
                    <a:pt x="80" y="55"/>
                  </a:cubicBezTo>
                  <a:cubicBezTo>
                    <a:pt x="84" y="55"/>
                    <a:pt x="86" y="48"/>
                    <a:pt x="82" y="48"/>
                  </a:cubicBezTo>
                  <a:cubicBezTo>
                    <a:pt x="65" y="48"/>
                    <a:pt x="50" y="44"/>
                    <a:pt x="35" y="40"/>
                  </a:cubicBezTo>
                  <a:cubicBezTo>
                    <a:pt x="26" y="38"/>
                    <a:pt x="12" y="34"/>
                    <a:pt x="12" y="23"/>
                  </a:cubicBezTo>
                  <a:cubicBezTo>
                    <a:pt x="13" y="17"/>
                    <a:pt x="14" y="11"/>
                    <a:pt x="14" y="5"/>
                  </a:cubicBezTo>
                  <a:cubicBezTo>
                    <a:pt x="14" y="0"/>
                    <a:pt x="7" y="4"/>
                    <a:pt x="7" y="8"/>
                  </a:cubicBezTo>
                  <a:cubicBezTo>
                    <a:pt x="7" y="9"/>
                    <a:pt x="7" y="10"/>
                    <a:pt x="7" y="12"/>
                  </a:cubicBezTo>
                  <a:cubicBezTo>
                    <a:pt x="7" y="17"/>
                    <a:pt x="14" y="13"/>
                    <a:pt x="14"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sp>
          <p:nvSpPr>
            <p:cNvPr id="17" name="Freeform 11">
              <a:extLst>
                <a:ext uri="{FF2B5EF4-FFF2-40B4-BE49-F238E27FC236}">
                  <a16:creationId xmlns:a16="http://schemas.microsoft.com/office/drawing/2014/main" xmlns="" id="{8CB6F9BB-6F10-4F3C-8EB1-FE39ED9112E2}"/>
                </a:ext>
              </a:extLst>
            </p:cNvPr>
            <p:cNvSpPr>
              <a:spLocks/>
            </p:cNvSpPr>
            <p:nvPr/>
          </p:nvSpPr>
          <p:spPr bwMode="auto">
            <a:xfrm>
              <a:off x="2665" y="1808"/>
              <a:ext cx="55" cy="60"/>
            </a:xfrm>
            <a:custGeom>
              <a:avLst/>
              <a:gdLst>
                <a:gd name="T0" fmla="*/ 8 w 13"/>
                <a:gd name="T1" fmla="*/ 3 h 14"/>
                <a:gd name="T2" fmla="*/ 1 w 13"/>
                <a:gd name="T3" fmla="*/ 8 h 14"/>
                <a:gd name="T4" fmla="*/ 4 w 13"/>
                <a:gd name="T5" fmla="*/ 12 h 14"/>
                <a:gd name="T6" fmla="*/ 9 w 13"/>
                <a:gd name="T7" fmla="*/ 4 h 14"/>
                <a:gd name="T8" fmla="*/ 7 w 13"/>
                <a:gd name="T9" fmla="*/ 2 h 14"/>
                <a:gd name="T10" fmla="*/ 0 w 13"/>
                <a:gd name="T11" fmla="*/ 11 h 14"/>
                <a:gd name="T12" fmla="*/ 5 w 13"/>
                <a:gd name="T13" fmla="*/ 12 h 14"/>
                <a:gd name="T14" fmla="*/ 9 w 13"/>
                <a:gd name="T15" fmla="*/ 5 h 14"/>
                <a:gd name="T16" fmla="*/ 3 w 13"/>
                <a:gd name="T17" fmla="*/ 6 h 14"/>
                <a:gd name="T18" fmla="*/ 2 w 13"/>
                <a:gd name="T19" fmla="*/ 7 h 14"/>
                <a:gd name="T20" fmla="*/ 7 w 13"/>
                <a:gd name="T21" fmla="*/ 8 h 14"/>
                <a:gd name="T22" fmla="*/ 7 w 13"/>
                <a:gd name="T23" fmla="*/ 9 h 14"/>
                <a:gd name="T24" fmla="*/ 5 w 13"/>
                <a:gd name="T25" fmla="*/ 9 h 14"/>
                <a:gd name="T26" fmla="*/ 3 w 13"/>
                <a:gd name="T27" fmla="*/ 7 h 14"/>
                <a:gd name="T28" fmla="*/ 3 w 13"/>
                <a:gd name="T29" fmla="*/ 7 h 14"/>
                <a:gd name="T30" fmla="*/ 4 w 13"/>
                <a:gd name="T31" fmla="*/ 5 h 14"/>
                <a:gd name="T32" fmla="*/ 4 w 13"/>
                <a:gd name="T33" fmla="*/ 5 h 14"/>
                <a:gd name="T34" fmla="*/ 6 w 13"/>
                <a:gd name="T35" fmla="*/ 4 h 14"/>
                <a:gd name="T36" fmla="*/ 5 w 13"/>
                <a:gd name="T37" fmla="*/ 4 h 14"/>
                <a:gd name="T38" fmla="*/ 8 w 13"/>
                <a:gd name="T39" fmla="*/ 8 h 14"/>
                <a:gd name="T40" fmla="*/ 8 w 13"/>
                <a:gd name="T41" fmla="*/ 8 h 14"/>
                <a:gd name="T42" fmla="*/ 7 w 13"/>
                <a:gd name="T43" fmla="*/ 10 h 14"/>
                <a:gd name="T44" fmla="*/ 7 w 13"/>
                <a:gd name="T45" fmla="*/ 10 h 14"/>
                <a:gd name="T46" fmla="*/ 5 w 13"/>
                <a:gd name="T47" fmla="*/ 11 h 14"/>
                <a:gd name="T48" fmla="*/ 7 w 13"/>
                <a:gd name="T49" fmla="*/ 10 h 14"/>
                <a:gd name="T50" fmla="*/ 8 w 13"/>
                <a:gd name="T51"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 h="14">
                  <a:moveTo>
                    <a:pt x="8" y="3"/>
                  </a:moveTo>
                  <a:cubicBezTo>
                    <a:pt x="5" y="3"/>
                    <a:pt x="2" y="5"/>
                    <a:pt x="1" y="8"/>
                  </a:cubicBezTo>
                  <a:cubicBezTo>
                    <a:pt x="1" y="10"/>
                    <a:pt x="2" y="12"/>
                    <a:pt x="4" y="12"/>
                  </a:cubicBezTo>
                  <a:cubicBezTo>
                    <a:pt x="8" y="11"/>
                    <a:pt x="9" y="8"/>
                    <a:pt x="9" y="4"/>
                  </a:cubicBezTo>
                  <a:cubicBezTo>
                    <a:pt x="9" y="3"/>
                    <a:pt x="8" y="2"/>
                    <a:pt x="7" y="2"/>
                  </a:cubicBezTo>
                  <a:cubicBezTo>
                    <a:pt x="3" y="2"/>
                    <a:pt x="0" y="7"/>
                    <a:pt x="0" y="11"/>
                  </a:cubicBezTo>
                  <a:cubicBezTo>
                    <a:pt x="0" y="14"/>
                    <a:pt x="3" y="14"/>
                    <a:pt x="5" y="12"/>
                  </a:cubicBezTo>
                  <a:cubicBezTo>
                    <a:pt x="7" y="10"/>
                    <a:pt x="9" y="8"/>
                    <a:pt x="9" y="5"/>
                  </a:cubicBezTo>
                  <a:cubicBezTo>
                    <a:pt x="10" y="0"/>
                    <a:pt x="3" y="2"/>
                    <a:pt x="3" y="6"/>
                  </a:cubicBezTo>
                  <a:cubicBezTo>
                    <a:pt x="3" y="6"/>
                    <a:pt x="2" y="7"/>
                    <a:pt x="2" y="7"/>
                  </a:cubicBezTo>
                  <a:cubicBezTo>
                    <a:pt x="3" y="7"/>
                    <a:pt x="5" y="8"/>
                    <a:pt x="7" y="8"/>
                  </a:cubicBezTo>
                  <a:cubicBezTo>
                    <a:pt x="7" y="8"/>
                    <a:pt x="7" y="8"/>
                    <a:pt x="7" y="9"/>
                  </a:cubicBezTo>
                  <a:cubicBezTo>
                    <a:pt x="7" y="8"/>
                    <a:pt x="7" y="9"/>
                    <a:pt x="5" y="9"/>
                  </a:cubicBezTo>
                  <a:cubicBezTo>
                    <a:pt x="4" y="8"/>
                    <a:pt x="4" y="7"/>
                    <a:pt x="3" y="7"/>
                  </a:cubicBezTo>
                  <a:cubicBezTo>
                    <a:pt x="3" y="7"/>
                    <a:pt x="3" y="7"/>
                    <a:pt x="3" y="7"/>
                  </a:cubicBezTo>
                  <a:cubicBezTo>
                    <a:pt x="3" y="6"/>
                    <a:pt x="4" y="6"/>
                    <a:pt x="4" y="5"/>
                  </a:cubicBezTo>
                  <a:cubicBezTo>
                    <a:pt x="4" y="5"/>
                    <a:pt x="4" y="5"/>
                    <a:pt x="4" y="5"/>
                  </a:cubicBezTo>
                  <a:cubicBezTo>
                    <a:pt x="5" y="5"/>
                    <a:pt x="5" y="5"/>
                    <a:pt x="6" y="4"/>
                  </a:cubicBezTo>
                  <a:cubicBezTo>
                    <a:pt x="6" y="4"/>
                    <a:pt x="6" y="4"/>
                    <a:pt x="5" y="4"/>
                  </a:cubicBezTo>
                  <a:cubicBezTo>
                    <a:pt x="6" y="6"/>
                    <a:pt x="7" y="7"/>
                    <a:pt x="8" y="8"/>
                  </a:cubicBezTo>
                  <a:cubicBezTo>
                    <a:pt x="8" y="8"/>
                    <a:pt x="8" y="8"/>
                    <a:pt x="8" y="8"/>
                  </a:cubicBezTo>
                  <a:cubicBezTo>
                    <a:pt x="7" y="9"/>
                    <a:pt x="7" y="9"/>
                    <a:pt x="7" y="10"/>
                  </a:cubicBezTo>
                  <a:cubicBezTo>
                    <a:pt x="7" y="10"/>
                    <a:pt x="7" y="10"/>
                    <a:pt x="7" y="10"/>
                  </a:cubicBezTo>
                  <a:cubicBezTo>
                    <a:pt x="6" y="10"/>
                    <a:pt x="6" y="10"/>
                    <a:pt x="5" y="11"/>
                  </a:cubicBezTo>
                  <a:cubicBezTo>
                    <a:pt x="6" y="10"/>
                    <a:pt x="6" y="10"/>
                    <a:pt x="7" y="10"/>
                  </a:cubicBezTo>
                  <a:cubicBezTo>
                    <a:pt x="10" y="10"/>
                    <a:pt x="13" y="3"/>
                    <a:pt x="8"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sp>
          <p:nvSpPr>
            <p:cNvPr id="18" name="Freeform 12">
              <a:extLst>
                <a:ext uri="{FF2B5EF4-FFF2-40B4-BE49-F238E27FC236}">
                  <a16:creationId xmlns:a16="http://schemas.microsoft.com/office/drawing/2014/main" xmlns="" id="{75273170-3D68-4D25-9BCC-8CEFCCB5BA8D}"/>
                </a:ext>
              </a:extLst>
            </p:cNvPr>
            <p:cNvSpPr>
              <a:spLocks/>
            </p:cNvSpPr>
            <p:nvPr/>
          </p:nvSpPr>
          <p:spPr bwMode="auto">
            <a:xfrm>
              <a:off x="2648" y="1770"/>
              <a:ext cx="144" cy="195"/>
            </a:xfrm>
            <a:custGeom>
              <a:avLst/>
              <a:gdLst>
                <a:gd name="T0" fmla="*/ 7 w 34"/>
                <a:gd name="T1" fmla="*/ 39 h 46"/>
                <a:gd name="T2" fmla="*/ 7 w 34"/>
                <a:gd name="T3" fmla="*/ 37 h 46"/>
                <a:gd name="T4" fmla="*/ 3 w 34"/>
                <a:gd name="T5" fmla="*/ 42 h 46"/>
                <a:gd name="T6" fmla="*/ 12 w 34"/>
                <a:gd name="T7" fmla="*/ 38 h 46"/>
                <a:gd name="T8" fmla="*/ 18 w 34"/>
                <a:gd name="T9" fmla="*/ 32 h 46"/>
                <a:gd name="T10" fmla="*/ 25 w 34"/>
                <a:gd name="T11" fmla="*/ 26 h 46"/>
                <a:gd name="T12" fmla="*/ 33 w 34"/>
                <a:gd name="T13" fmla="*/ 13 h 46"/>
                <a:gd name="T14" fmla="*/ 30 w 34"/>
                <a:gd name="T15" fmla="*/ 4 h 46"/>
                <a:gd name="T16" fmla="*/ 24 w 34"/>
                <a:gd name="T17" fmla="*/ 9 h 46"/>
                <a:gd name="T18" fmla="*/ 25 w 34"/>
                <a:gd name="T19" fmla="*/ 15 h 46"/>
                <a:gd name="T20" fmla="*/ 20 w 34"/>
                <a:gd name="T21" fmla="*/ 22 h 46"/>
                <a:gd name="T22" fmla="*/ 4 w 34"/>
                <a:gd name="T23" fmla="*/ 35 h 46"/>
                <a:gd name="T24" fmla="*/ 0 w 34"/>
                <a:gd name="T25" fmla="*/ 40 h 46"/>
                <a:gd name="T26" fmla="*/ 0 w 34"/>
                <a:gd name="T27" fmla="*/ 41 h 46"/>
                <a:gd name="T28" fmla="*/ 7 w 34"/>
                <a:gd name="T29" fmla="*/ 39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 h="46">
                  <a:moveTo>
                    <a:pt x="7" y="39"/>
                  </a:moveTo>
                  <a:cubicBezTo>
                    <a:pt x="7" y="38"/>
                    <a:pt x="7" y="38"/>
                    <a:pt x="7" y="37"/>
                  </a:cubicBezTo>
                  <a:cubicBezTo>
                    <a:pt x="5" y="39"/>
                    <a:pt x="4" y="41"/>
                    <a:pt x="3" y="42"/>
                  </a:cubicBezTo>
                  <a:cubicBezTo>
                    <a:pt x="6" y="41"/>
                    <a:pt x="9" y="39"/>
                    <a:pt x="12" y="38"/>
                  </a:cubicBezTo>
                  <a:cubicBezTo>
                    <a:pt x="14" y="36"/>
                    <a:pt x="16" y="34"/>
                    <a:pt x="18" y="32"/>
                  </a:cubicBezTo>
                  <a:cubicBezTo>
                    <a:pt x="20" y="30"/>
                    <a:pt x="23" y="28"/>
                    <a:pt x="25" y="26"/>
                  </a:cubicBezTo>
                  <a:cubicBezTo>
                    <a:pt x="29" y="23"/>
                    <a:pt x="31" y="17"/>
                    <a:pt x="33" y="13"/>
                  </a:cubicBezTo>
                  <a:cubicBezTo>
                    <a:pt x="34" y="9"/>
                    <a:pt x="32" y="6"/>
                    <a:pt x="30" y="4"/>
                  </a:cubicBezTo>
                  <a:cubicBezTo>
                    <a:pt x="28" y="0"/>
                    <a:pt x="22" y="6"/>
                    <a:pt x="24" y="9"/>
                  </a:cubicBezTo>
                  <a:cubicBezTo>
                    <a:pt x="26" y="12"/>
                    <a:pt x="27" y="12"/>
                    <a:pt x="25" y="15"/>
                  </a:cubicBezTo>
                  <a:cubicBezTo>
                    <a:pt x="24" y="18"/>
                    <a:pt x="22" y="21"/>
                    <a:pt x="20" y="22"/>
                  </a:cubicBezTo>
                  <a:cubicBezTo>
                    <a:pt x="15" y="26"/>
                    <a:pt x="10" y="34"/>
                    <a:pt x="4" y="35"/>
                  </a:cubicBezTo>
                  <a:cubicBezTo>
                    <a:pt x="2" y="35"/>
                    <a:pt x="0" y="37"/>
                    <a:pt x="0" y="40"/>
                  </a:cubicBezTo>
                  <a:cubicBezTo>
                    <a:pt x="0" y="40"/>
                    <a:pt x="0" y="40"/>
                    <a:pt x="0" y="41"/>
                  </a:cubicBezTo>
                  <a:cubicBezTo>
                    <a:pt x="0" y="46"/>
                    <a:pt x="7" y="42"/>
                    <a:pt x="7"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sp>
          <p:nvSpPr>
            <p:cNvPr id="19" name="Freeform 13">
              <a:extLst>
                <a:ext uri="{FF2B5EF4-FFF2-40B4-BE49-F238E27FC236}">
                  <a16:creationId xmlns:a16="http://schemas.microsoft.com/office/drawing/2014/main" xmlns="" id="{350C9C20-6DD6-4E83-8B3B-1AF0AB055052}"/>
                </a:ext>
              </a:extLst>
            </p:cNvPr>
            <p:cNvSpPr>
              <a:spLocks/>
            </p:cNvSpPr>
            <p:nvPr/>
          </p:nvSpPr>
          <p:spPr bwMode="auto">
            <a:xfrm>
              <a:off x="2466" y="1635"/>
              <a:ext cx="182" cy="114"/>
            </a:xfrm>
            <a:custGeom>
              <a:avLst/>
              <a:gdLst>
                <a:gd name="T0" fmla="*/ 3 w 43"/>
                <a:gd name="T1" fmla="*/ 23 h 27"/>
                <a:gd name="T2" fmla="*/ 21 w 43"/>
                <a:gd name="T3" fmla="*/ 22 h 27"/>
                <a:gd name="T4" fmla="*/ 31 w 43"/>
                <a:gd name="T5" fmla="*/ 18 h 27"/>
                <a:gd name="T6" fmla="*/ 41 w 43"/>
                <a:gd name="T7" fmla="*/ 8 h 27"/>
                <a:gd name="T8" fmla="*/ 36 w 43"/>
                <a:gd name="T9" fmla="*/ 5 h 27"/>
                <a:gd name="T10" fmla="*/ 21 w 43"/>
                <a:gd name="T11" fmla="*/ 15 h 27"/>
                <a:gd name="T12" fmla="*/ 16 w 43"/>
                <a:gd name="T13" fmla="*/ 17 h 27"/>
                <a:gd name="T14" fmla="*/ 7 w 43"/>
                <a:gd name="T15" fmla="*/ 16 h 27"/>
                <a:gd name="T16" fmla="*/ 3 w 43"/>
                <a:gd name="T17" fmla="*/ 23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 h="27">
                  <a:moveTo>
                    <a:pt x="3" y="23"/>
                  </a:moveTo>
                  <a:cubicBezTo>
                    <a:pt x="8" y="27"/>
                    <a:pt x="16" y="26"/>
                    <a:pt x="21" y="22"/>
                  </a:cubicBezTo>
                  <a:cubicBezTo>
                    <a:pt x="24" y="20"/>
                    <a:pt x="28" y="20"/>
                    <a:pt x="31" y="18"/>
                  </a:cubicBezTo>
                  <a:cubicBezTo>
                    <a:pt x="35" y="15"/>
                    <a:pt x="38" y="12"/>
                    <a:pt x="41" y="8"/>
                  </a:cubicBezTo>
                  <a:cubicBezTo>
                    <a:pt x="43" y="4"/>
                    <a:pt x="38" y="0"/>
                    <a:pt x="36" y="5"/>
                  </a:cubicBezTo>
                  <a:cubicBezTo>
                    <a:pt x="33" y="10"/>
                    <a:pt x="27" y="13"/>
                    <a:pt x="21" y="15"/>
                  </a:cubicBezTo>
                  <a:cubicBezTo>
                    <a:pt x="19" y="15"/>
                    <a:pt x="18" y="17"/>
                    <a:pt x="16" y="17"/>
                  </a:cubicBezTo>
                  <a:cubicBezTo>
                    <a:pt x="13" y="19"/>
                    <a:pt x="10" y="19"/>
                    <a:pt x="7" y="16"/>
                  </a:cubicBezTo>
                  <a:cubicBezTo>
                    <a:pt x="4" y="14"/>
                    <a:pt x="0" y="21"/>
                    <a:pt x="3"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sp>
          <p:nvSpPr>
            <p:cNvPr id="20" name="Freeform 14">
              <a:extLst>
                <a:ext uri="{FF2B5EF4-FFF2-40B4-BE49-F238E27FC236}">
                  <a16:creationId xmlns:a16="http://schemas.microsoft.com/office/drawing/2014/main" xmlns="" id="{77405DD8-B175-4B43-B162-A5A9DECB8317}"/>
                </a:ext>
              </a:extLst>
            </p:cNvPr>
            <p:cNvSpPr>
              <a:spLocks/>
            </p:cNvSpPr>
            <p:nvPr/>
          </p:nvSpPr>
          <p:spPr bwMode="auto">
            <a:xfrm>
              <a:off x="2330" y="1580"/>
              <a:ext cx="127" cy="63"/>
            </a:xfrm>
            <a:custGeom>
              <a:avLst/>
              <a:gdLst>
                <a:gd name="T0" fmla="*/ 25 w 30"/>
                <a:gd name="T1" fmla="*/ 1 h 15"/>
                <a:gd name="T2" fmla="*/ 5 w 30"/>
                <a:gd name="T3" fmla="*/ 8 h 15"/>
                <a:gd name="T4" fmla="*/ 4 w 30"/>
                <a:gd name="T5" fmla="*/ 15 h 15"/>
                <a:gd name="T6" fmla="*/ 6 w 30"/>
                <a:gd name="T7" fmla="*/ 15 h 15"/>
                <a:gd name="T8" fmla="*/ 7 w 30"/>
                <a:gd name="T9" fmla="*/ 8 h 15"/>
                <a:gd name="T10" fmla="*/ 6 w 30"/>
                <a:gd name="T11" fmla="*/ 8 h 15"/>
                <a:gd name="T12" fmla="*/ 5 w 30"/>
                <a:gd name="T13" fmla="*/ 15 h 15"/>
                <a:gd name="T14" fmla="*/ 25 w 30"/>
                <a:gd name="T15" fmla="*/ 8 h 15"/>
                <a:gd name="T16" fmla="*/ 25 w 30"/>
                <a:gd name="T17" fmla="*/ 1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 h="15">
                  <a:moveTo>
                    <a:pt x="25" y="1"/>
                  </a:moveTo>
                  <a:cubicBezTo>
                    <a:pt x="18" y="3"/>
                    <a:pt x="11" y="5"/>
                    <a:pt x="5" y="8"/>
                  </a:cubicBezTo>
                  <a:cubicBezTo>
                    <a:pt x="2" y="9"/>
                    <a:pt x="0" y="15"/>
                    <a:pt x="4" y="15"/>
                  </a:cubicBezTo>
                  <a:cubicBezTo>
                    <a:pt x="5" y="15"/>
                    <a:pt x="5" y="15"/>
                    <a:pt x="6" y="15"/>
                  </a:cubicBezTo>
                  <a:cubicBezTo>
                    <a:pt x="9" y="15"/>
                    <a:pt x="12" y="8"/>
                    <a:pt x="7" y="8"/>
                  </a:cubicBezTo>
                  <a:cubicBezTo>
                    <a:pt x="7" y="8"/>
                    <a:pt x="6" y="8"/>
                    <a:pt x="6" y="8"/>
                  </a:cubicBezTo>
                  <a:cubicBezTo>
                    <a:pt x="6" y="10"/>
                    <a:pt x="5" y="13"/>
                    <a:pt x="5" y="15"/>
                  </a:cubicBezTo>
                  <a:cubicBezTo>
                    <a:pt x="12" y="12"/>
                    <a:pt x="18" y="10"/>
                    <a:pt x="25" y="8"/>
                  </a:cubicBezTo>
                  <a:cubicBezTo>
                    <a:pt x="29" y="7"/>
                    <a:pt x="30" y="0"/>
                    <a:pt x="25"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sp>
          <p:nvSpPr>
            <p:cNvPr id="21" name="Freeform 15">
              <a:extLst>
                <a:ext uri="{FF2B5EF4-FFF2-40B4-BE49-F238E27FC236}">
                  <a16:creationId xmlns:a16="http://schemas.microsoft.com/office/drawing/2014/main" xmlns="" id="{31072511-A203-40B7-B064-2A760DC72735}"/>
                </a:ext>
              </a:extLst>
            </p:cNvPr>
            <p:cNvSpPr>
              <a:spLocks/>
            </p:cNvSpPr>
            <p:nvPr/>
          </p:nvSpPr>
          <p:spPr bwMode="auto">
            <a:xfrm>
              <a:off x="2500" y="1546"/>
              <a:ext cx="102" cy="47"/>
            </a:xfrm>
            <a:custGeom>
              <a:avLst/>
              <a:gdLst>
                <a:gd name="T0" fmla="*/ 7 w 24"/>
                <a:gd name="T1" fmla="*/ 7 h 11"/>
                <a:gd name="T2" fmla="*/ 7 w 24"/>
                <a:gd name="T3" fmla="*/ 7 h 11"/>
                <a:gd name="T4" fmla="*/ 6 w 24"/>
                <a:gd name="T5" fmla="*/ 9 h 11"/>
                <a:gd name="T6" fmla="*/ 6 w 24"/>
                <a:gd name="T7" fmla="*/ 10 h 11"/>
                <a:gd name="T8" fmla="*/ 11 w 24"/>
                <a:gd name="T9" fmla="*/ 10 h 11"/>
                <a:gd name="T10" fmla="*/ 20 w 24"/>
                <a:gd name="T11" fmla="*/ 8 h 11"/>
                <a:gd name="T12" fmla="*/ 20 w 24"/>
                <a:gd name="T13" fmla="*/ 1 h 11"/>
                <a:gd name="T14" fmla="*/ 7 w 24"/>
                <a:gd name="T15" fmla="*/ 2 h 11"/>
                <a:gd name="T16" fmla="*/ 0 w 24"/>
                <a:gd name="T17" fmla="*/ 8 h 11"/>
                <a:gd name="T18" fmla="*/ 3 w 24"/>
                <a:gd name="T19" fmla="*/ 11 h 11"/>
                <a:gd name="T20" fmla="*/ 7 w 24"/>
                <a:gd name="T21" fmla="*/ 7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 h="11">
                  <a:moveTo>
                    <a:pt x="7" y="7"/>
                  </a:moveTo>
                  <a:cubicBezTo>
                    <a:pt x="7" y="7"/>
                    <a:pt x="7" y="7"/>
                    <a:pt x="7" y="7"/>
                  </a:cubicBezTo>
                  <a:cubicBezTo>
                    <a:pt x="7" y="8"/>
                    <a:pt x="6" y="9"/>
                    <a:pt x="6" y="9"/>
                  </a:cubicBezTo>
                  <a:cubicBezTo>
                    <a:pt x="5" y="10"/>
                    <a:pt x="5" y="10"/>
                    <a:pt x="6" y="10"/>
                  </a:cubicBezTo>
                  <a:cubicBezTo>
                    <a:pt x="8" y="10"/>
                    <a:pt x="9" y="10"/>
                    <a:pt x="11" y="10"/>
                  </a:cubicBezTo>
                  <a:cubicBezTo>
                    <a:pt x="14" y="10"/>
                    <a:pt x="17" y="9"/>
                    <a:pt x="20" y="8"/>
                  </a:cubicBezTo>
                  <a:cubicBezTo>
                    <a:pt x="23" y="7"/>
                    <a:pt x="24" y="0"/>
                    <a:pt x="20" y="1"/>
                  </a:cubicBezTo>
                  <a:cubicBezTo>
                    <a:pt x="15" y="3"/>
                    <a:pt x="11" y="2"/>
                    <a:pt x="7" y="2"/>
                  </a:cubicBezTo>
                  <a:cubicBezTo>
                    <a:pt x="4" y="3"/>
                    <a:pt x="1" y="4"/>
                    <a:pt x="0" y="8"/>
                  </a:cubicBezTo>
                  <a:cubicBezTo>
                    <a:pt x="0" y="9"/>
                    <a:pt x="1" y="11"/>
                    <a:pt x="3" y="11"/>
                  </a:cubicBezTo>
                  <a:cubicBezTo>
                    <a:pt x="5" y="11"/>
                    <a:pt x="6" y="9"/>
                    <a:pt x="7"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sp>
          <p:nvSpPr>
            <p:cNvPr id="22" name="Freeform 16">
              <a:extLst>
                <a:ext uri="{FF2B5EF4-FFF2-40B4-BE49-F238E27FC236}">
                  <a16:creationId xmlns:a16="http://schemas.microsoft.com/office/drawing/2014/main" xmlns="" id="{BEE57299-03CC-451E-BF86-A61CEB7F6967}"/>
                </a:ext>
              </a:extLst>
            </p:cNvPr>
            <p:cNvSpPr>
              <a:spLocks/>
            </p:cNvSpPr>
            <p:nvPr/>
          </p:nvSpPr>
          <p:spPr bwMode="auto">
            <a:xfrm>
              <a:off x="1613" y="2430"/>
              <a:ext cx="106" cy="165"/>
            </a:xfrm>
            <a:custGeom>
              <a:avLst/>
              <a:gdLst>
                <a:gd name="T0" fmla="*/ 20 w 25"/>
                <a:gd name="T1" fmla="*/ 0 h 39"/>
                <a:gd name="T2" fmla="*/ 8 w 25"/>
                <a:gd name="T3" fmla="*/ 36 h 39"/>
                <a:gd name="T4" fmla="*/ 14 w 25"/>
                <a:gd name="T5" fmla="*/ 30 h 39"/>
                <a:gd name="T6" fmla="*/ 19 w 25"/>
                <a:gd name="T7" fmla="*/ 7 h 39"/>
                <a:gd name="T8" fmla="*/ 20 w 25"/>
                <a:gd name="T9" fmla="*/ 0 h 39"/>
              </a:gdLst>
              <a:ahLst/>
              <a:cxnLst>
                <a:cxn ang="0">
                  <a:pos x="T0" y="T1"/>
                </a:cxn>
                <a:cxn ang="0">
                  <a:pos x="T2" y="T3"/>
                </a:cxn>
                <a:cxn ang="0">
                  <a:pos x="T4" y="T5"/>
                </a:cxn>
                <a:cxn ang="0">
                  <a:pos x="T6" y="T7"/>
                </a:cxn>
                <a:cxn ang="0">
                  <a:pos x="T8" y="T9"/>
                </a:cxn>
              </a:cxnLst>
              <a:rect l="0" t="0" r="r" b="b"/>
              <a:pathLst>
                <a:path w="25" h="39">
                  <a:moveTo>
                    <a:pt x="20" y="0"/>
                  </a:moveTo>
                  <a:cubicBezTo>
                    <a:pt x="6" y="2"/>
                    <a:pt x="0" y="26"/>
                    <a:pt x="8" y="36"/>
                  </a:cubicBezTo>
                  <a:cubicBezTo>
                    <a:pt x="11" y="39"/>
                    <a:pt x="17" y="33"/>
                    <a:pt x="14" y="30"/>
                  </a:cubicBezTo>
                  <a:cubicBezTo>
                    <a:pt x="10" y="26"/>
                    <a:pt x="10" y="8"/>
                    <a:pt x="19" y="7"/>
                  </a:cubicBezTo>
                  <a:cubicBezTo>
                    <a:pt x="22" y="7"/>
                    <a:pt x="25" y="0"/>
                    <a:pt x="2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sp>
          <p:nvSpPr>
            <p:cNvPr id="23" name="Freeform 17">
              <a:extLst>
                <a:ext uri="{FF2B5EF4-FFF2-40B4-BE49-F238E27FC236}">
                  <a16:creationId xmlns:a16="http://schemas.microsoft.com/office/drawing/2014/main" xmlns="" id="{62387C69-38FB-449C-A4FE-202685FF145C}"/>
                </a:ext>
              </a:extLst>
            </p:cNvPr>
            <p:cNvSpPr>
              <a:spLocks/>
            </p:cNvSpPr>
            <p:nvPr/>
          </p:nvSpPr>
          <p:spPr bwMode="auto">
            <a:xfrm>
              <a:off x="1558" y="2418"/>
              <a:ext cx="60" cy="156"/>
            </a:xfrm>
            <a:custGeom>
              <a:avLst/>
              <a:gdLst>
                <a:gd name="T0" fmla="*/ 6 w 14"/>
                <a:gd name="T1" fmla="*/ 6 h 37"/>
                <a:gd name="T2" fmla="*/ 4 w 14"/>
                <a:gd name="T3" fmla="*/ 11 h 37"/>
                <a:gd name="T4" fmla="*/ 2 w 14"/>
                <a:gd name="T5" fmla="*/ 18 h 37"/>
                <a:gd name="T6" fmla="*/ 0 w 14"/>
                <a:gd name="T7" fmla="*/ 32 h 37"/>
                <a:gd name="T8" fmla="*/ 6 w 14"/>
                <a:gd name="T9" fmla="*/ 30 h 37"/>
                <a:gd name="T10" fmla="*/ 7 w 14"/>
                <a:gd name="T11" fmla="*/ 21 h 37"/>
                <a:gd name="T12" fmla="*/ 10 w 14"/>
                <a:gd name="T13" fmla="*/ 15 h 37"/>
                <a:gd name="T14" fmla="*/ 10 w 14"/>
                <a:gd name="T15" fmla="*/ 12 h 37"/>
                <a:gd name="T16" fmla="*/ 11 w 14"/>
                <a:gd name="T17" fmla="*/ 10 h 37"/>
                <a:gd name="T18" fmla="*/ 13 w 14"/>
                <a:gd name="T19" fmla="*/ 5 h 37"/>
                <a:gd name="T20" fmla="*/ 6 w 14"/>
                <a:gd name="T21" fmla="*/ 6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37">
                  <a:moveTo>
                    <a:pt x="6" y="6"/>
                  </a:moveTo>
                  <a:cubicBezTo>
                    <a:pt x="6" y="8"/>
                    <a:pt x="4" y="9"/>
                    <a:pt x="4" y="11"/>
                  </a:cubicBezTo>
                  <a:cubicBezTo>
                    <a:pt x="3" y="14"/>
                    <a:pt x="3" y="16"/>
                    <a:pt x="2" y="18"/>
                  </a:cubicBezTo>
                  <a:cubicBezTo>
                    <a:pt x="0" y="23"/>
                    <a:pt x="0" y="27"/>
                    <a:pt x="0" y="32"/>
                  </a:cubicBezTo>
                  <a:cubicBezTo>
                    <a:pt x="0" y="37"/>
                    <a:pt x="6" y="33"/>
                    <a:pt x="6" y="30"/>
                  </a:cubicBezTo>
                  <a:cubicBezTo>
                    <a:pt x="6" y="27"/>
                    <a:pt x="6" y="24"/>
                    <a:pt x="7" y="21"/>
                  </a:cubicBezTo>
                  <a:cubicBezTo>
                    <a:pt x="8" y="19"/>
                    <a:pt x="9" y="17"/>
                    <a:pt x="10" y="15"/>
                  </a:cubicBezTo>
                  <a:cubicBezTo>
                    <a:pt x="10" y="14"/>
                    <a:pt x="10" y="13"/>
                    <a:pt x="10" y="12"/>
                  </a:cubicBezTo>
                  <a:cubicBezTo>
                    <a:pt x="10" y="10"/>
                    <a:pt x="10" y="12"/>
                    <a:pt x="11" y="10"/>
                  </a:cubicBezTo>
                  <a:cubicBezTo>
                    <a:pt x="12" y="9"/>
                    <a:pt x="13" y="7"/>
                    <a:pt x="13" y="5"/>
                  </a:cubicBezTo>
                  <a:cubicBezTo>
                    <a:pt x="14" y="0"/>
                    <a:pt x="7" y="2"/>
                    <a:pt x="6"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grpSp>
      <p:sp>
        <p:nvSpPr>
          <p:cNvPr id="24" name="任意多边形 24">
            <a:extLst>
              <a:ext uri="{FF2B5EF4-FFF2-40B4-BE49-F238E27FC236}">
                <a16:creationId xmlns:a16="http://schemas.microsoft.com/office/drawing/2014/main" xmlns="" id="{BF5085DC-9782-4820-990E-8B114F11625C}"/>
              </a:ext>
            </a:extLst>
          </p:cNvPr>
          <p:cNvSpPr/>
          <p:nvPr/>
        </p:nvSpPr>
        <p:spPr>
          <a:xfrm>
            <a:off x="358596" y="1120722"/>
            <a:ext cx="8687856" cy="40194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accent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25" name="Freeform 34">
            <a:extLst>
              <a:ext uri="{FF2B5EF4-FFF2-40B4-BE49-F238E27FC236}">
                <a16:creationId xmlns:a16="http://schemas.microsoft.com/office/drawing/2014/main" xmlns="" id="{65779202-A3C0-4ACF-A8E8-464CDF47DCFA}"/>
              </a:ext>
            </a:extLst>
          </p:cNvPr>
          <p:cNvSpPr>
            <a:spLocks noEditPoints="1"/>
          </p:cNvSpPr>
          <p:nvPr/>
        </p:nvSpPr>
        <p:spPr bwMode="auto">
          <a:xfrm>
            <a:off x="9375494" y="967841"/>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accent1"/>
          </a:solidFill>
          <a:ln>
            <a:solidFill>
              <a:schemeClr val="accent1"/>
            </a:solidFill>
          </a:ln>
        </p:spPr>
        <p:txBody>
          <a:bodyPr vert="horz" wrap="square" lIns="91440" tIns="45720" rIns="91440" bIns="45720" numCol="1" anchor="t" anchorCtr="0" compatLnSpc="1"/>
          <a:lstStyle/>
          <a:p>
            <a:endParaRPr lang="zh-CN" altLang="en-US" dirty="0">
              <a:latin typeface="微软雅黑" panose="020B0503020204020204" pitchFamily="34" charset="-122"/>
              <a:ea typeface="微软雅黑" panose="020B0503020204020204" pitchFamily="34" charset="-122"/>
            </a:endParaRPr>
          </a:p>
        </p:txBody>
      </p:sp>
      <p:pic>
        <p:nvPicPr>
          <p:cNvPr id="26" name="Picture 2" descr="G:\S__11239521.jpg"/>
          <p:cNvPicPr>
            <a:picLocks noChangeAspect="1" noChangeArrowheads="1"/>
          </p:cNvPicPr>
          <p:nvPr/>
        </p:nvPicPr>
        <p:blipFill rotWithShape="1">
          <a:blip r:embed="rId2">
            <a:extLst>
              <a:ext uri="{28A0092B-C50C-407E-A947-70E740481C1C}">
                <a14:useLocalDpi xmlns:a14="http://schemas.microsoft.com/office/drawing/2010/main" val="0"/>
              </a:ext>
            </a:extLst>
          </a:blip>
          <a:srcRect l="12105" t="3863" r="44694" b="54739"/>
          <a:stretch/>
        </p:blipFill>
        <p:spPr bwMode="auto">
          <a:xfrm>
            <a:off x="860939" y="1760155"/>
            <a:ext cx="5124054" cy="4265833"/>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3" descr="G:\S__11239521.jpg"/>
          <p:cNvPicPr>
            <a:picLocks noChangeAspect="1" noChangeArrowheads="1"/>
          </p:cNvPicPr>
          <p:nvPr/>
        </p:nvPicPr>
        <p:blipFill rotWithShape="1">
          <a:blip r:embed="rId2">
            <a:extLst>
              <a:ext uri="{28A0092B-C50C-407E-A947-70E740481C1C}">
                <a14:useLocalDpi xmlns:a14="http://schemas.microsoft.com/office/drawing/2010/main" val="0"/>
              </a:ext>
            </a:extLst>
          </a:blip>
          <a:srcRect l="50000" t="38605" r="15140" b="23243"/>
          <a:stretch/>
        </p:blipFill>
        <p:spPr bwMode="auto">
          <a:xfrm>
            <a:off x="6162891" y="1760156"/>
            <a:ext cx="5199208" cy="4265832"/>
          </a:xfrm>
          <a:prstGeom prst="rect">
            <a:avLst/>
          </a:prstGeom>
          <a:noFill/>
          <a:extLst>
            <a:ext uri="{909E8E84-426E-40DD-AFC4-6F175D3DCCD1}">
              <a14:hiddenFill xmlns:a14="http://schemas.microsoft.com/office/drawing/2010/main">
                <a:solidFill>
                  <a:srgbClr val="FFFFFF"/>
                </a:solidFill>
              </a14:hiddenFill>
            </a:ext>
          </a:extLst>
        </p:spPr>
      </p:pic>
      <p:sp>
        <p:nvSpPr>
          <p:cNvPr id="29" name="文字方塊 28"/>
          <p:cNvSpPr txBox="1"/>
          <p:nvPr/>
        </p:nvSpPr>
        <p:spPr>
          <a:xfrm>
            <a:off x="9242993" y="6180152"/>
            <a:ext cx="2010464" cy="246221"/>
          </a:xfrm>
          <a:prstGeom prst="rect">
            <a:avLst/>
          </a:prstGeom>
          <a:noFill/>
        </p:spPr>
        <p:txBody>
          <a:bodyPr wrap="square" rtlCol="0">
            <a:spAutoFit/>
          </a:bodyPr>
          <a:lstStyle/>
          <a:p>
            <a:r>
              <a:rPr lang="zh-TW" altLang="en-US" sz="1000" dirty="0" smtClean="0"/>
              <a:t>圖片出處：</a:t>
            </a:r>
            <a:r>
              <a:rPr lang="zh-TW" altLang="en-US" sz="1000" dirty="0"/>
              <a:t>東華</a:t>
            </a:r>
            <a:r>
              <a:rPr lang="zh-TW" altLang="en-US" sz="1000" dirty="0" smtClean="0"/>
              <a:t>附小上課講義</a:t>
            </a:r>
            <a:endParaRPr lang="zh-TW" altLang="en-US" sz="1000" dirty="0"/>
          </a:p>
        </p:txBody>
      </p:sp>
    </p:spTree>
    <p:extLst>
      <p:ext uri="{BB962C8B-B14F-4D97-AF65-F5344CB8AC3E}">
        <p14:creationId xmlns:p14="http://schemas.microsoft.com/office/powerpoint/2010/main" val="1924968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500"/>
                                        <p:tgtEl>
                                          <p:spTgt spid="24"/>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2" presetClass="entr" presetSubtype="8"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anim calcmode="lin" valueType="num">
                                      <p:cBhvr additive="base">
                                        <p:cTn id="13" dur="1000" fill="hold"/>
                                        <p:tgtEl>
                                          <p:spTgt spid="25"/>
                                        </p:tgtEl>
                                        <p:attrNameLst>
                                          <p:attrName>ppt_x</p:attrName>
                                        </p:attrNameLst>
                                      </p:cBhvr>
                                      <p:tavLst>
                                        <p:tav tm="0">
                                          <p:val>
                                            <p:strVal val="0-#ppt_w/2"/>
                                          </p:val>
                                        </p:tav>
                                        <p:tav tm="100000">
                                          <p:val>
                                            <p:strVal val="#ppt_x"/>
                                          </p:val>
                                        </p:tav>
                                      </p:tavLst>
                                    </p:anim>
                                    <p:anim calcmode="lin" valueType="num">
                                      <p:cBhvr additive="base">
                                        <p:cTn id="14" dur="1000" fill="hold"/>
                                        <p:tgtEl>
                                          <p:spTgt spid="25"/>
                                        </p:tgtEl>
                                        <p:attrNameLst>
                                          <p:attrName>ppt_y</p:attrName>
                                        </p:attrNameLst>
                                      </p:cBhvr>
                                      <p:tavLst>
                                        <p:tav tm="0">
                                          <p:val>
                                            <p:strVal val="#ppt_y"/>
                                          </p:val>
                                        </p:tav>
                                        <p:tav tm="100000">
                                          <p:val>
                                            <p:strVal val="#ppt_y"/>
                                          </p:val>
                                        </p:tav>
                                      </p:tavLst>
                                    </p:anim>
                                  </p:childTnLst>
                                </p:cTn>
                              </p:par>
                              <p:par>
                                <p:cTn id="15" presetID="1"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4" grpId="0" animBg="1"/>
      <p:bldP spid="2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169849" y="197105"/>
            <a:ext cx="6374976" cy="1325563"/>
          </a:xfrm>
        </p:spPr>
        <p:txBody>
          <a:bodyPr/>
          <a:lstStyle/>
          <a:p>
            <a:r>
              <a:rPr lang="zh-TW" altLang="en-US" b="1" dirty="0" smtClean="0">
                <a:solidFill>
                  <a:srgbClr val="6F8E26"/>
                </a:solidFill>
                <a:latin typeface="微软雅黑" panose="020B0503020204020204" pitchFamily="34" charset="-122"/>
                <a:ea typeface="微软雅黑" panose="020B0503020204020204" pitchFamily="34" charset="-122"/>
              </a:rPr>
              <a:t>運用在國語文教學</a:t>
            </a:r>
            <a:endParaRPr lang="zh-TW" altLang="en-US" dirty="0"/>
          </a:p>
        </p:txBody>
      </p:sp>
      <p:grpSp>
        <p:nvGrpSpPr>
          <p:cNvPr id="10" name="Group 4">
            <a:extLst>
              <a:ext uri="{FF2B5EF4-FFF2-40B4-BE49-F238E27FC236}">
                <a16:creationId xmlns:a16="http://schemas.microsoft.com/office/drawing/2014/main" xmlns="" id="{E220914B-EAD4-44D8-B7E7-16EBC713CF32}"/>
              </a:ext>
            </a:extLst>
          </p:cNvPr>
          <p:cNvGrpSpPr>
            <a:grpSpLocks noChangeAspect="1"/>
          </p:cNvGrpSpPr>
          <p:nvPr/>
        </p:nvGrpSpPr>
        <p:grpSpPr bwMode="auto">
          <a:xfrm>
            <a:off x="1227992" y="268105"/>
            <a:ext cx="732827" cy="1008993"/>
            <a:chOff x="1558" y="1280"/>
            <a:chExt cx="1315" cy="1810"/>
          </a:xfrm>
          <a:solidFill>
            <a:schemeClr val="accent1"/>
          </a:solidFill>
        </p:grpSpPr>
        <p:sp>
          <p:nvSpPr>
            <p:cNvPr id="11" name="Freeform 5">
              <a:extLst>
                <a:ext uri="{FF2B5EF4-FFF2-40B4-BE49-F238E27FC236}">
                  <a16:creationId xmlns:a16="http://schemas.microsoft.com/office/drawing/2014/main" xmlns="" id="{0A493B61-CBEE-4373-A2FB-209592249D62}"/>
                </a:ext>
              </a:extLst>
            </p:cNvPr>
            <p:cNvSpPr>
              <a:spLocks/>
            </p:cNvSpPr>
            <p:nvPr/>
          </p:nvSpPr>
          <p:spPr bwMode="auto">
            <a:xfrm>
              <a:off x="1838" y="1280"/>
              <a:ext cx="1035" cy="922"/>
            </a:xfrm>
            <a:custGeom>
              <a:avLst/>
              <a:gdLst>
                <a:gd name="T0" fmla="*/ 9 w 244"/>
                <a:gd name="T1" fmla="*/ 127 h 218"/>
                <a:gd name="T2" fmla="*/ 53 w 244"/>
                <a:gd name="T3" fmla="*/ 203 h 218"/>
                <a:gd name="T4" fmla="*/ 141 w 244"/>
                <a:gd name="T5" fmla="*/ 212 h 218"/>
                <a:gd name="T6" fmla="*/ 209 w 244"/>
                <a:gd name="T7" fmla="*/ 84 h 218"/>
                <a:gd name="T8" fmla="*/ 45 w 244"/>
                <a:gd name="T9" fmla="*/ 42 h 218"/>
                <a:gd name="T10" fmla="*/ 2 w 244"/>
                <a:gd name="T11" fmla="*/ 115 h 218"/>
                <a:gd name="T12" fmla="*/ 44 w 244"/>
                <a:gd name="T13" fmla="*/ 188 h 218"/>
                <a:gd name="T14" fmla="*/ 48 w 244"/>
                <a:gd name="T15" fmla="*/ 181 h 218"/>
                <a:gd name="T16" fmla="*/ 9 w 244"/>
                <a:gd name="T17" fmla="*/ 129 h 218"/>
                <a:gd name="T18" fmla="*/ 53 w 244"/>
                <a:gd name="T19" fmla="*/ 44 h 218"/>
                <a:gd name="T20" fmla="*/ 196 w 244"/>
                <a:gd name="T21" fmla="*/ 80 h 218"/>
                <a:gd name="T22" fmla="*/ 210 w 244"/>
                <a:gd name="T23" fmla="*/ 155 h 218"/>
                <a:gd name="T24" fmla="*/ 141 w 244"/>
                <a:gd name="T25" fmla="*/ 205 h 218"/>
                <a:gd name="T26" fmla="*/ 63 w 244"/>
                <a:gd name="T27" fmla="*/ 199 h 218"/>
                <a:gd name="T28" fmla="*/ 16 w 244"/>
                <a:gd name="T29" fmla="*/ 125 h 218"/>
                <a:gd name="T30" fmla="*/ 9 w 244"/>
                <a:gd name="T31" fmla="*/ 127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4" h="218">
                  <a:moveTo>
                    <a:pt x="9" y="127"/>
                  </a:moveTo>
                  <a:cubicBezTo>
                    <a:pt x="6" y="163"/>
                    <a:pt x="21" y="188"/>
                    <a:pt x="53" y="203"/>
                  </a:cubicBezTo>
                  <a:cubicBezTo>
                    <a:pt x="80" y="216"/>
                    <a:pt x="112" y="218"/>
                    <a:pt x="141" y="212"/>
                  </a:cubicBezTo>
                  <a:cubicBezTo>
                    <a:pt x="201" y="200"/>
                    <a:pt x="244" y="141"/>
                    <a:pt x="209" y="84"/>
                  </a:cubicBezTo>
                  <a:cubicBezTo>
                    <a:pt x="177" y="33"/>
                    <a:pt x="97" y="0"/>
                    <a:pt x="45" y="42"/>
                  </a:cubicBezTo>
                  <a:cubicBezTo>
                    <a:pt x="24" y="59"/>
                    <a:pt x="2" y="86"/>
                    <a:pt x="2" y="115"/>
                  </a:cubicBezTo>
                  <a:cubicBezTo>
                    <a:pt x="1" y="147"/>
                    <a:pt x="21" y="168"/>
                    <a:pt x="44" y="188"/>
                  </a:cubicBezTo>
                  <a:cubicBezTo>
                    <a:pt x="47" y="190"/>
                    <a:pt x="51" y="184"/>
                    <a:pt x="48" y="181"/>
                  </a:cubicBezTo>
                  <a:cubicBezTo>
                    <a:pt x="32" y="166"/>
                    <a:pt x="16" y="151"/>
                    <a:pt x="9" y="129"/>
                  </a:cubicBezTo>
                  <a:cubicBezTo>
                    <a:pt x="0" y="96"/>
                    <a:pt x="28" y="62"/>
                    <a:pt x="53" y="44"/>
                  </a:cubicBezTo>
                  <a:cubicBezTo>
                    <a:pt x="100" y="10"/>
                    <a:pt x="163" y="41"/>
                    <a:pt x="196" y="80"/>
                  </a:cubicBezTo>
                  <a:cubicBezTo>
                    <a:pt x="215" y="101"/>
                    <a:pt x="221" y="129"/>
                    <a:pt x="210" y="155"/>
                  </a:cubicBezTo>
                  <a:cubicBezTo>
                    <a:pt x="199" y="183"/>
                    <a:pt x="168" y="198"/>
                    <a:pt x="141" y="205"/>
                  </a:cubicBezTo>
                  <a:cubicBezTo>
                    <a:pt x="115" y="211"/>
                    <a:pt x="88" y="207"/>
                    <a:pt x="63" y="199"/>
                  </a:cubicBezTo>
                  <a:cubicBezTo>
                    <a:pt x="30" y="187"/>
                    <a:pt x="13" y="160"/>
                    <a:pt x="16" y="125"/>
                  </a:cubicBezTo>
                  <a:cubicBezTo>
                    <a:pt x="16" y="120"/>
                    <a:pt x="9" y="124"/>
                    <a:pt x="9" y="12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sp>
          <p:nvSpPr>
            <p:cNvPr id="12" name="Freeform 6">
              <a:extLst>
                <a:ext uri="{FF2B5EF4-FFF2-40B4-BE49-F238E27FC236}">
                  <a16:creationId xmlns:a16="http://schemas.microsoft.com/office/drawing/2014/main" xmlns="" id="{3B22D548-17FC-4B4F-B342-CC310700F639}"/>
                </a:ext>
              </a:extLst>
            </p:cNvPr>
            <p:cNvSpPr>
              <a:spLocks/>
            </p:cNvSpPr>
            <p:nvPr/>
          </p:nvSpPr>
          <p:spPr bwMode="auto">
            <a:xfrm>
              <a:off x="1775" y="2126"/>
              <a:ext cx="670" cy="537"/>
            </a:xfrm>
            <a:custGeom>
              <a:avLst/>
              <a:gdLst>
                <a:gd name="T0" fmla="*/ 64 w 158"/>
                <a:gd name="T1" fmla="*/ 3 h 127"/>
                <a:gd name="T2" fmla="*/ 32 w 158"/>
                <a:gd name="T3" fmla="*/ 38 h 127"/>
                <a:gd name="T4" fmla="*/ 7 w 158"/>
                <a:gd name="T5" fmla="*/ 76 h 127"/>
                <a:gd name="T6" fmla="*/ 60 w 158"/>
                <a:gd name="T7" fmla="*/ 115 h 127"/>
                <a:gd name="T8" fmla="*/ 139 w 158"/>
                <a:gd name="T9" fmla="*/ 103 h 127"/>
                <a:gd name="T10" fmla="*/ 153 w 158"/>
                <a:gd name="T11" fmla="*/ 5 h 127"/>
                <a:gd name="T12" fmla="*/ 146 w 158"/>
                <a:gd name="T13" fmla="*/ 8 h 127"/>
                <a:gd name="T14" fmla="*/ 142 w 158"/>
                <a:gd name="T15" fmla="*/ 76 h 127"/>
                <a:gd name="T16" fmla="*/ 100 w 158"/>
                <a:gd name="T17" fmla="*/ 111 h 127"/>
                <a:gd name="T18" fmla="*/ 75 w 158"/>
                <a:gd name="T19" fmla="*/ 109 h 127"/>
                <a:gd name="T20" fmla="*/ 15 w 158"/>
                <a:gd name="T21" fmla="*/ 84 h 127"/>
                <a:gd name="T22" fmla="*/ 37 w 158"/>
                <a:gd name="T23" fmla="*/ 41 h 127"/>
                <a:gd name="T24" fmla="*/ 66 w 158"/>
                <a:gd name="T25" fmla="*/ 10 h 127"/>
                <a:gd name="T26" fmla="*/ 64 w 158"/>
                <a:gd name="T27" fmla="*/ 3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8" h="127">
                  <a:moveTo>
                    <a:pt x="64" y="3"/>
                  </a:moveTo>
                  <a:cubicBezTo>
                    <a:pt x="51" y="12"/>
                    <a:pt x="42" y="26"/>
                    <a:pt x="32" y="38"/>
                  </a:cubicBezTo>
                  <a:cubicBezTo>
                    <a:pt x="22" y="50"/>
                    <a:pt x="12" y="61"/>
                    <a:pt x="7" y="76"/>
                  </a:cubicBezTo>
                  <a:cubicBezTo>
                    <a:pt x="0" y="104"/>
                    <a:pt x="42" y="113"/>
                    <a:pt x="60" y="115"/>
                  </a:cubicBezTo>
                  <a:cubicBezTo>
                    <a:pt x="86" y="118"/>
                    <a:pt x="121" y="127"/>
                    <a:pt x="139" y="103"/>
                  </a:cubicBezTo>
                  <a:cubicBezTo>
                    <a:pt x="158" y="77"/>
                    <a:pt x="151" y="35"/>
                    <a:pt x="153" y="5"/>
                  </a:cubicBezTo>
                  <a:cubicBezTo>
                    <a:pt x="153" y="0"/>
                    <a:pt x="146" y="4"/>
                    <a:pt x="146" y="8"/>
                  </a:cubicBezTo>
                  <a:cubicBezTo>
                    <a:pt x="145" y="30"/>
                    <a:pt x="147" y="54"/>
                    <a:pt x="142" y="76"/>
                  </a:cubicBezTo>
                  <a:cubicBezTo>
                    <a:pt x="138" y="97"/>
                    <a:pt x="125" y="113"/>
                    <a:pt x="100" y="111"/>
                  </a:cubicBezTo>
                  <a:cubicBezTo>
                    <a:pt x="92" y="110"/>
                    <a:pt x="83" y="110"/>
                    <a:pt x="75" y="109"/>
                  </a:cubicBezTo>
                  <a:cubicBezTo>
                    <a:pt x="54" y="108"/>
                    <a:pt x="24" y="106"/>
                    <a:pt x="15" y="84"/>
                  </a:cubicBezTo>
                  <a:cubicBezTo>
                    <a:pt x="9" y="70"/>
                    <a:pt x="29" y="51"/>
                    <a:pt x="37" y="41"/>
                  </a:cubicBezTo>
                  <a:cubicBezTo>
                    <a:pt x="46" y="30"/>
                    <a:pt x="54" y="18"/>
                    <a:pt x="66" y="10"/>
                  </a:cubicBezTo>
                  <a:cubicBezTo>
                    <a:pt x="70" y="7"/>
                    <a:pt x="69" y="0"/>
                    <a:pt x="64"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sp>
          <p:nvSpPr>
            <p:cNvPr id="13" name="Freeform 7">
              <a:extLst>
                <a:ext uri="{FF2B5EF4-FFF2-40B4-BE49-F238E27FC236}">
                  <a16:creationId xmlns:a16="http://schemas.microsoft.com/office/drawing/2014/main" xmlns="" id="{7E3639C4-8F5B-46A4-8162-7D9D2FFB4F4A}"/>
                </a:ext>
              </a:extLst>
            </p:cNvPr>
            <p:cNvSpPr>
              <a:spLocks/>
            </p:cNvSpPr>
            <p:nvPr/>
          </p:nvSpPr>
          <p:spPr bwMode="auto">
            <a:xfrm>
              <a:off x="1787" y="2562"/>
              <a:ext cx="365" cy="528"/>
            </a:xfrm>
            <a:custGeom>
              <a:avLst/>
              <a:gdLst>
                <a:gd name="T0" fmla="*/ 35 w 86"/>
                <a:gd name="T1" fmla="*/ 8 h 125"/>
                <a:gd name="T2" fmla="*/ 35 w 86"/>
                <a:gd name="T3" fmla="*/ 5 h 125"/>
                <a:gd name="T4" fmla="*/ 28 w 86"/>
                <a:gd name="T5" fmla="*/ 8 h 125"/>
                <a:gd name="T6" fmla="*/ 52 w 86"/>
                <a:gd name="T7" fmla="*/ 54 h 125"/>
                <a:gd name="T8" fmla="*/ 67 w 86"/>
                <a:gd name="T9" fmla="*/ 80 h 125"/>
                <a:gd name="T10" fmla="*/ 46 w 86"/>
                <a:gd name="T11" fmla="*/ 88 h 125"/>
                <a:gd name="T12" fmla="*/ 10 w 86"/>
                <a:gd name="T13" fmla="*/ 111 h 125"/>
                <a:gd name="T14" fmla="*/ 68 w 86"/>
                <a:gd name="T15" fmla="*/ 110 h 125"/>
                <a:gd name="T16" fmla="*/ 86 w 86"/>
                <a:gd name="T17" fmla="*/ 95 h 125"/>
                <a:gd name="T18" fmla="*/ 60 w 86"/>
                <a:gd name="T19" fmla="*/ 84 h 125"/>
                <a:gd name="T20" fmla="*/ 59 w 86"/>
                <a:gd name="T21" fmla="*/ 91 h 125"/>
                <a:gd name="T22" fmla="*/ 63 w 86"/>
                <a:gd name="T23" fmla="*/ 91 h 125"/>
                <a:gd name="T24" fmla="*/ 68 w 86"/>
                <a:gd name="T25" fmla="*/ 103 h 125"/>
                <a:gd name="T26" fmla="*/ 52 w 86"/>
                <a:gd name="T27" fmla="*/ 107 h 125"/>
                <a:gd name="T28" fmla="*/ 28 w 86"/>
                <a:gd name="T29" fmla="*/ 109 h 125"/>
                <a:gd name="T30" fmla="*/ 21 w 86"/>
                <a:gd name="T31" fmla="*/ 98 h 125"/>
                <a:gd name="T32" fmla="*/ 37 w 86"/>
                <a:gd name="T33" fmla="*/ 95 h 125"/>
                <a:gd name="T34" fmla="*/ 70 w 86"/>
                <a:gd name="T35" fmla="*/ 95 h 125"/>
                <a:gd name="T36" fmla="*/ 73 w 86"/>
                <a:gd name="T37" fmla="*/ 74 h 125"/>
                <a:gd name="T38" fmla="*/ 35 w 86"/>
                <a:gd name="T39" fmla="*/ 4 h 125"/>
                <a:gd name="T40" fmla="*/ 28 w 86"/>
                <a:gd name="T41" fmla="*/ 7 h 125"/>
                <a:gd name="T42" fmla="*/ 28 w 86"/>
                <a:gd name="T43" fmla="*/ 10 h 125"/>
                <a:gd name="T44" fmla="*/ 35 w 86"/>
                <a:gd name="T45" fmla="*/ 8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6" h="125">
                  <a:moveTo>
                    <a:pt x="35" y="8"/>
                  </a:moveTo>
                  <a:cubicBezTo>
                    <a:pt x="35" y="7"/>
                    <a:pt x="35" y="6"/>
                    <a:pt x="35" y="5"/>
                  </a:cubicBezTo>
                  <a:cubicBezTo>
                    <a:pt x="33" y="6"/>
                    <a:pt x="31" y="7"/>
                    <a:pt x="28" y="8"/>
                  </a:cubicBezTo>
                  <a:cubicBezTo>
                    <a:pt x="32" y="23"/>
                    <a:pt x="44" y="40"/>
                    <a:pt x="52" y="54"/>
                  </a:cubicBezTo>
                  <a:cubicBezTo>
                    <a:pt x="57" y="62"/>
                    <a:pt x="61" y="72"/>
                    <a:pt x="67" y="80"/>
                  </a:cubicBezTo>
                  <a:cubicBezTo>
                    <a:pt x="77" y="92"/>
                    <a:pt x="51" y="88"/>
                    <a:pt x="46" y="88"/>
                  </a:cubicBezTo>
                  <a:cubicBezTo>
                    <a:pt x="34" y="88"/>
                    <a:pt x="0" y="91"/>
                    <a:pt x="10" y="111"/>
                  </a:cubicBezTo>
                  <a:cubicBezTo>
                    <a:pt x="17" y="125"/>
                    <a:pt x="57" y="113"/>
                    <a:pt x="68" y="110"/>
                  </a:cubicBezTo>
                  <a:cubicBezTo>
                    <a:pt x="74" y="109"/>
                    <a:pt x="86" y="102"/>
                    <a:pt x="86" y="95"/>
                  </a:cubicBezTo>
                  <a:cubicBezTo>
                    <a:pt x="85" y="83"/>
                    <a:pt x="69" y="84"/>
                    <a:pt x="60" y="84"/>
                  </a:cubicBezTo>
                  <a:cubicBezTo>
                    <a:pt x="57" y="84"/>
                    <a:pt x="54" y="91"/>
                    <a:pt x="59" y="91"/>
                  </a:cubicBezTo>
                  <a:cubicBezTo>
                    <a:pt x="60" y="91"/>
                    <a:pt x="62" y="91"/>
                    <a:pt x="63" y="91"/>
                  </a:cubicBezTo>
                  <a:cubicBezTo>
                    <a:pt x="74" y="89"/>
                    <a:pt x="75" y="93"/>
                    <a:pt x="68" y="103"/>
                  </a:cubicBezTo>
                  <a:cubicBezTo>
                    <a:pt x="63" y="105"/>
                    <a:pt x="57" y="106"/>
                    <a:pt x="52" y="107"/>
                  </a:cubicBezTo>
                  <a:cubicBezTo>
                    <a:pt x="44" y="108"/>
                    <a:pt x="36" y="109"/>
                    <a:pt x="28" y="109"/>
                  </a:cubicBezTo>
                  <a:cubicBezTo>
                    <a:pt x="26" y="109"/>
                    <a:pt x="4" y="105"/>
                    <a:pt x="21" y="98"/>
                  </a:cubicBezTo>
                  <a:cubicBezTo>
                    <a:pt x="26" y="96"/>
                    <a:pt x="32" y="96"/>
                    <a:pt x="37" y="95"/>
                  </a:cubicBezTo>
                  <a:cubicBezTo>
                    <a:pt x="48" y="94"/>
                    <a:pt x="59" y="96"/>
                    <a:pt x="70" y="95"/>
                  </a:cubicBezTo>
                  <a:cubicBezTo>
                    <a:pt x="82" y="94"/>
                    <a:pt x="76" y="80"/>
                    <a:pt x="73" y="74"/>
                  </a:cubicBezTo>
                  <a:cubicBezTo>
                    <a:pt x="60" y="54"/>
                    <a:pt x="40" y="28"/>
                    <a:pt x="35" y="4"/>
                  </a:cubicBezTo>
                  <a:cubicBezTo>
                    <a:pt x="34" y="0"/>
                    <a:pt x="28" y="4"/>
                    <a:pt x="28" y="7"/>
                  </a:cubicBezTo>
                  <a:cubicBezTo>
                    <a:pt x="28" y="8"/>
                    <a:pt x="28" y="9"/>
                    <a:pt x="28" y="10"/>
                  </a:cubicBezTo>
                  <a:cubicBezTo>
                    <a:pt x="28" y="15"/>
                    <a:pt x="35" y="11"/>
                    <a:pt x="35"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sp>
          <p:nvSpPr>
            <p:cNvPr id="14" name="Freeform 8">
              <a:extLst>
                <a:ext uri="{FF2B5EF4-FFF2-40B4-BE49-F238E27FC236}">
                  <a16:creationId xmlns:a16="http://schemas.microsoft.com/office/drawing/2014/main" xmlns="" id="{872756FB-CB07-4C24-812D-6D9379776695}"/>
                </a:ext>
              </a:extLst>
            </p:cNvPr>
            <p:cNvSpPr>
              <a:spLocks/>
            </p:cNvSpPr>
            <p:nvPr/>
          </p:nvSpPr>
          <p:spPr bwMode="auto">
            <a:xfrm>
              <a:off x="2228" y="2591"/>
              <a:ext cx="276" cy="474"/>
            </a:xfrm>
            <a:custGeom>
              <a:avLst/>
              <a:gdLst>
                <a:gd name="T0" fmla="*/ 2 w 65"/>
                <a:gd name="T1" fmla="*/ 8 h 112"/>
                <a:gd name="T2" fmla="*/ 26 w 65"/>
                <a:gd name="T3" fmla="*/ 44 h 112"/>
                <a:gd name="T4" fmla="*/ 50 w 65"/>
                <a:gd name="T5" fmla="*/ 85 h 112"/>
                <a:gd name="T6" fmla="*/ 55 w 65"/>
                <a:gd name="T7" fmla="*/ 79 h 112"/>
                <a:gd name="T8" fmla="*/ 12 w 65"/>
                <a:gd name="T9" fmla="*/ 85 h 112"/>
                <a:gd name="T10" fmla="*/ 18 w 65"/>
                <a:gd name="T11" fmla="*/ 103 h 112"/>
                <a:gd name="T12" fmla="*/ 64 w 65"/>
                <a:gd name="T13" fmla="*/ 79 h 112"/>
                <a:gd name="T14" fmla="*/ 58 w 65"/>
                <a:gd name="T15" fmla="*/ 79 h 112"/>
                <a:gd name="T16" fmla="*/ 32 w 65"/>
                <a:gd name="T17" fmla="*/ 98 h 112"/>
                <a:gd name="T18" fmla="*/ 25 w 65"/>
                <a:gd name="T19" fmla="*/ 97 h 112"/>
                <a:gd name="T20" fmla="*/ 27 w 65"/>
                <a:gd name="T21" fmla="*/ 86 h 112"/>
                <a:gd name="T22" fmla="*/ 51 w 65"/>
                <a:gd name="T23" fmla="*/ 87 h 112"/>
                <a:gd name="T24" fmla="*/ 56 w 65"/>
                <a:gd name="T25" fmla="*/ 81 h 112"/>
                <a:gd name="T26" fmla="*/ 38 w 65"/>
                <a:gd name="T27" fmla="*/ 49 h 112"/>
                <a:gd name="T28" fmla="*/ 8 w 65"/>
                <a:gd name="T29" fmla="*/ 3 h 112"/>
                <a:gd name="T30" fmla="*/ 2 w 65"/>
                <a:gd name="T31" fmla="*/ 8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5" h="112">
                  <a:moveTo>
                    <a:pt x="2" y="8"/>
                  </a:moveTo>
                  <a:cubicBezTo>
                    <a:pt x="10" y="20"/>
                    <a:pt x="18" y="32"/>
                    <a:pt x="26" y="44"/>
                  </a:cubicBezTo>
                  <a:cubicBezTo>
                    <a:pt x="34" y="56"/>
                    <a:pt x="46" y="71"/>
                    <a:pt x="50" y="85"/>
                  </a:cubicBezTo>
                  <a:cubicBezTo>
                    <a:pt x="51" y="83"/>
                    <a:pt x="53" y="81"/>
                    <a:pt x="55" y="79"/>
                  </a:cubicBezTo>
                  <a:cubicBezTo>
                    <a:pt x="40" y="78"/>
                    <a:pt x="23" y="75"/>
                    <a:pt x="12" y="85"/>
                  </a:cubicBezTo>
                  <a:cubicBezTo>
                    <a:pt x="5" y="92"/>
                    <a:pt x="12" y="100"/>
                    <a:pt x="18" y="103"/>
                  </a:cubicBezTo>
                  <a:cubicBezTo>
                    <a:pt x="36" y="112"/>
                    <a:pt x="61" y="99"/>
                    <a:pt x="64" y="79"/>
                  </a:cubicBezTo>
                  <a:cubicBezTo>
                    <a:pt x="65" y="74"/>
                    <a:pt x="58" y="75"/>
                    <a:pt x="58" y="79"/>
                  </a:cubicBezTo>
                  <a:cubicBezTo>
                    <a:pt x="56" y="93"/>
                    <a:pt x="44" y="98"/>
                    <a:pt x="32" y="98"/>
                  </a:cubicBezTo>
                  <a:cubicBezTo>
                    <a:pt x="29" y="98"/>
                    <a:pt x="27" y="97"/>
                    <a:pt x="25" y="97"/>
                  </a:cubicBezTo>
                  <a:cubicBezTo>
                    <a:pt x="16" y="95"/>
                    <a:pt x="17" y="92"/>
                    <a:pt x="27" y="86"/>
                  </a:cubicBezTo>
                  <a:cubicBezTo>
                    <a:pt x="34" y="84"/>
                    <a:pt x="44" y="86"/>
                    <a:pt x="51" y="87"/>
                  </a:cubicBezTo>
                  <a:cubicBezTo>
                    <a:pt x="54" y="87"/>
                    <a:pt x="57" y="84"/>
                    <a:pt x="56" y="81"/>
                  </a:cubicBezTo>
                  <a:cubicBezTo>
                    <a:pt x="53" y="70"/>
                    <a:pt x="44" y="59"/>
                    <a:pt x="38" y="49"/>
                  </a:cubicBezTo>
                  <a:cubicBezTo>
                    <a:pt x="29" y="33"/>
                    <a:pt x="18" y="18"/>
                    <a:pt x="8" y="3"/>
                  </a:cubicBezTo>
                  <a:cubicBezTo>
                    <a:pt x="5" y="0"/>
                    <a:pt x="0" y="5"/>
                    <a:pt x="2"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sp>
          <p:nvSpPr>
            <p:cNvPr id="15" name="Freeform 9">
              <a:extLst>
                <a:ext uri="{FF2B5EF4-FFF2-40B4-BE49-F238E27FC236}">
                  <a16:creationId xmlns:a16="http://schemas.microsoft.com/office/drawing/2014/main" xmlns="" id="{97B16132-325D-4C6F-9741-960F1D098914}"/>
                </a:ext>
              </a:extLst>
            </p:cNvPr>
            <p:cNvSpPr>
              <a:spLocks/>
            </p:cNvSpPr>
            <p:nvPr/>
          </p:nvSpPr>
          <p:spPr bwMode="auto">
            <a:xfrm>
              <a:off x="1783" y="2164"/>
              <a:ext cx="598" cy="355"/>
            </a:xfrm>
            <a:custGeom>
              <a:avLst/>
              <a:gdLst>
                <a:gd name="T0" fmla="*/ 50 w 141"/>
                <a:gd name="T1" fmla="*/ 10 h 84"/>
                <a:gd name="T2" fmla="*/ 52 w 141"/>
                <a:gd name="T3" fmla="*/ 6 h 84"/>
                <a:gd name="T4" fmla="*/ 48 w 141"/>
                <a:gd name="T5" fmla="*/ 2 h 84"/>
                <a:gd name="T6" fmla="*/ 13 w 141"/>
                <a:gd name="T7" fmla="*/ 25 h 84"/>
                <a:gd name="T8" fmla="*/ 1 w 141"/>
                <a:gd name="T9" fmla="*/ 35 h 84"/>
                <a:gd name="T10" fmla="*/ 2 w 141"/>
                <a:gd name="T11" fmla="*/ 39 h 84"/>
                <a:gd name="T12" fmla="*/ 82 w 141"/>
                <a:gd name="T13" fmla="*/ 65 h 84"/>
                <a:gd name="T14" fmla="*/ 120 w 141"/>
                <a:gd name="T15" fmla="*/ 66 h 84"/>
                <a:gd name="T16" fmla="*/ 85 w 141"/>
                <a:gd name="T17" fmla="*/ 61 h 84"/>
                <a:gd name="T18" fmla="*/ 92 w 141"/>
                <a:gd name="T19" fmla="*/ 57 h 84"/>
                <a:gd name="T20" fmla="*/ 106 w 141"/>
                <a:gd name="T21" fmla="*/ 54 h 84"/>
                <a:gd name="T22" fmla="*/ 89 w 141"/>
                <a:gd name="T23" fmla="*/ 60 h 84"/>
                <a:gd name="T24" fmla="*/ 87 w 141"/>
                <a:gd name="T25" fmla="*/ 56 h 84"/>
                <a:gd name="T26" fmla="*/ 25 w 141"/>
                <a:gd name="T27" fmla="*/ 41 h 84"/>
                <a:gd name="T28" fmla="*/ 11 w 141"/>
                <a:gd name="T29" fmla="*/ 35 h 84"/>
                <a:gd name="T30" fmla="*/ 15 w 141"/>
                <a:gd name="T31" fmla="*/ 31 h 84"/>
                <a:gd name="T32" fmla="*/ 50 w 141"/>
                <a:gd name="T33" fmla="*/ 9 h 84"/>
                <a:gd name="T34" fmla="*/ 46 w 141"/>
                <a:gd name="T35" fmla="*/ 5 h 84"/>
                <a:gd name="T36" fmla="*/ 44 w 141"/>
                <a:gd name="T37" fmla="*/ 9 h 84"/>
                <a:gd name="T38" fmla="*/ 50 w 141"/>
                <a:gd name="T39" fmla="*/ 1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1" h="84">
                  <a:moveTo>
                    <a:pt x="50" y="10"/>
                  </a:moveTo>
                  <a:cubicBezTo>
                    <a:pt x="51" y="9"/>
                    <a:pt x="51" y="8"/>
                    <a:pt x="52" y="6"/>
                  </a:cubicBezTo>
                  <a:cubicBezTo>
                    <a:pt x="52" y="4"/>
                    <a:pt x="51" y="0"/>
                    <a:pt x="48" y="2"/>
                  </a:cubicBezTo>
                  <a:cubicBezTo>
                    <a:pt x="36" y="10"/>
                    <a:pt x="25" y="18"/>
                    <a:pt x="13" y="25"/>
                  </a:cubicBezTo>
                  <a:cubicBezTo>
                    <a:pt x="8" y="28"/>
                    <a:pt x="3" y="29"/>
                    <a:pt x="1" y="35"/>
                  </a:cubicBezTo>
                  <a:cubicBezTo>
                    <a:pt x="0" y="36"/>
                    <a:pt x="0" y="38"/>
                    <a:pt x="2" y="39"/>
                  </a:cubicBezTo>
                  <a:cubicBezTo>
                    <a:pt x="10" y="46"/>
                    <a:pt x="82" y="64"/>
                    <a:pt x="82" y="65"/>
                  </a:cubicBezTo>
                  <a:cubicBezTo>
                    <a:pt x="77" y="84"/>
                    <a:pt x="115" y="73"/>
                    <a:pt x="120" y="66"/>
                  </a:cubicBezTo>
                  <a:cubicBezTo>
                    <a:pt x="141" y="41"/>
                    <a:pt x="80" y="41"/>
                    <a:pt x="85" y="61"/>
                  </a:cubicBezTo>
                  <a:cubicBezTo>
                    <a:pt x="87" y="65"/>
                    <a:pt x="93" y="60"/>
                    <a:pt x="92" y="57"/>
                  </a:cubicBezTo>
                  <a:cubicBezTo>
                    <a:pt x="91" y="55"/>
                    <a:pt x="104" y="54"/>
                    <a:pt x="106" y="54"/>
                  </a:cubicBezTo>
                  <a:cubicBezTo>
                    <a:pt x="138" y="53"/>
                    <a:pt x="84" y="81"/>
                    <a:pt x="89" y="60"/>
                  </a:cubicBezTo>
                  <a:cubicBezTo>
                    <a:pt x="90" y="58"/>
                    <a:pt x="89" y="56"/>
                    <a:pt x="87" y="56"/>
                  </a:cubicBezTo>
                  <a:cubicBezTo>
                    <a:pt x="66" y="56"/>
                    <a:pt x="46" y="45"/>
                    <a:pt x="25" y="41"/>
                  </a:cubicBezTo>
                  <a:cubicBezTo>
                    <a:pt x="20" y="40"/>
                    <a:pt x="15" y="38"/>
                    <a:pt x="11" y="35"/>
                  </a:cubicBezTo>
                  <a:cubicBezTo>
                    <a:pt x="7" y="33"/>
                    <a:pt x="10" y="34"/>
                    <a:pt x="15" y="31"/>
                  </a:cubicBezTo>
                  <a:cubicBezTo>
                    <a:pt x="27" y="24"/>
                    <a:pt x="38" y="16"/>
                    <a:pt x="50" y="9"/>
                  </a:cubicBezTo>
                  <a:cubicBezTo>
                    <a:pt x="48" y="7"/>
                    <a:pt x="47" y="6"/>
                    <a:pt x="46" y="5"/>
                  </a:cubicBezTo>
                  <a:cubicBezTo>
                    <a:pt x="45" y="6"/>
                    <a:pt x="45" y="7"/>
                    <a:pt x="44" y="9"/>
                  </a:cubicBezTo>
                  <a:cubicBezTo>
                    <a:pt x="43" y="14"/>
                    <a:pt x="49" y="15"/>
                    <a:pt x="50"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sp>
          <p:nvSpPr>
            <p:cNvPr id="16" name="Freeform 10">
              <a:extLst>
                <a:ext uri="{FF2B5EF4-FFF2-40B4-BE49-F238E27FC236}">
                  <a16:creationId xmlns:a16="http://schemas.microsoft.com/office/drawing/2014/main" xmlns="" id="{6EFD52DB-9C7C-4BAF-A8CC-9F5F0523F3D4}"/>
                </a:ext>
              </a:extLst>
            </p:cNvPr>
            <p:cNvSpPr>
              <a:spLocks/>
            </p:cNvSpPr>
            <p:nvPr/>
          </p:nvSpPr>
          <p:spPr bwMode="auto">
            <a:xfrm>
              <a:off x="2347" y="2227"/>
              <a:ext cx="496" cy="267"/>
            </a:xfrm>
            <a:custGeom>
              <a:avLst/>
              <a:gdLst>
                <a:gd name="T0" fmla="*/ 14 w 117"/>
                <a:gd name="T1" fmla="*/ 9 h 63"/>
                <a:gd name="T2" fmla="*/ 14 w 117"/>
                <a:gd name="T3" fmla="*/ 5 h 63"/>
                <a:gd name="T4" fmla="*/ 7 w 117"/>
                <a:gd name="T5" fmla="*/ 8 h 63"/>
                <a:gd name="T6" fmla="*/ 16 w 117"/>
                <a:gd name="T7" fmla="*/ 42 h 63"/>
                <a:gd name="T8" fmla="*/ 80 w 117"/>
                <a:gd name="T9" fmla="*/ 55 h 63"/>
                <a:gd name="T10" fmla="*/ 82 w 117"/>
                <a:gd name="T11" fmla="*/ 48 h 63"/>
                <a:gd name="T12" fmla="*/ 80 w 117"/>
                <a:gd name="T13" fmla="*/ 48 h 63"/>
                <a:gd name="T14" fmla="*/ 77 w 117"/>
                <a:gd name="T15" fmla="*/ 55 h 63"/>
                <a:gd name="T16" fmla="*/ 116 w 117"/>
                <a:gd name="T17" fmla="*/ 43 h 63"/>
                <a:gd name="T18" fmla="*/ 116 w 117"/>
                <a:gd name="T19" fmla="*/ 40 h 63"/>
                <a:gd name="T20" fmla="*/ 76 w 117"/>
                <a:gd name="T21" fmla="*/ 48 h 63"/>
                <a:gd name="T22" fmla="*/ 109 w 117"/>
                <a:gd name="T23" fmla="*/ 51 h 63"/>
                <a:gd name="T24" fmla="*/ 109 w 117"/>
                <a:gd name="T25" fmla="*/ 44 h 63"/>
                <a:gd name="T26" fmla="*/ 102 w 117"/>
                <a:gd name="T27" fmla="*/ 46 h 63"/>
                <a:gd name="T28" fmla="*/ 91 w 117"/>
                <a:gd name="T29" fmla="*/ 48 h 63"/>
                <a:gd name="T30" fmla="*/ 91 w 117"/>
                <a:gd name="T31" fmla="*/ 45 h 63"/>
                <a:gd name="T32" fmla="*/ 82 w 117"/>
                <a:gd name="T33" fmla="*/ 48 h 63"/>
                <a:gd name="T34" fmla="*/ 79 w 117"/>
                <a:gd name="T35" fmla="*/ 55 h 63"/>
                <a:gd name="T36" fmla="*/ 80 w 117"/>
                <a:gd name="T37" fmla="*/ 55 h 63"/>
                <a:gd name="T38" fmla="*/ 82 w 117"/>
                <a:gd name="T39" fmla="*/ 48 h 63"/>
                <a:gd name="T40" fmla="*/ 35 w 117"/>
                <a:gd name="T41" fmla="*/ 40 h 63"/>
                <a:gd name="T42" fmla="*/ 12 w 117"/>
                <a:gd name="T43" fmla="*/ 23 h 63"/>
                <a:gd name="T44" fmla="*/ 14 w 117"/>
                <a:gd name="T45" fmla="*/ 5 h 63"/>
                <a:gd name="T46" fmla="*/ 7 w 117"/>
                <a:gd name="T47" fmla="*/ 8 h 63"/>
                <a:gd name="T48" fmla="*/ 7 w 117"/>
                <a:gd name="T49" fmla="*/ 12 h 63"/>
                <a:gd name="T50" fmla="*/ 14 w 117"/>
                <a:gd name="T51" fmla="*/ 9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7" h="63">
                  <a:moveTo>
                    <a:pt x="14" y="9"/>
                  </a:moveTo>
                  <a:cubicBezTo>
                    <a:pt x="14" y="8"/>
                    <a:pt x="14" y="7"/>
                    <a:pt x="14" y="5"/>
                  </a:cubicBezTo>
                  <a:cubicBezTo>
                    <a:pt x="14" y="0"/>
                    <a:pt x="7" y="4"/>
                    <a:pt x="7" y="8"/>
                  </a:cubicBezTo>
                  <a:cubicBezTo>
                    <a:pt x="7" y="20"/>
                    <a:pt x="0" y="36"/>
                    <a:pt x="16" y="42"/>
                  </a:cubicBezTo>
                  <a:cubicBezTo>
                    <a:pt x="38" y="49"/>
                    <a:pt x="58" y="55"/>
                    <a:pt x="80" y="55"/>
                  </a:cubicBezTo>
                  <a:cubicBezTo>
                    <a:pt x="84" y="55"/>
                    <a:pt x="86" y="48"/>
                    <a:pt x="82" y="48"/>
                  </a:cubicBezTo>
                  <a:cubicBezTo>
                    <a:pt x="81" y="48"/>
                    <a:pt x="81" y="48"/>
                    <a:pt x="80" y="48"/>
                  </a:cubicBezTo>
                  <a:cubicBezTo>
                    <a:pt x="78" y="48"/>
                    <a:pt x="74" y="53"/>
                    <a:pt x="77" y="55"/>
                  </a:cubicBezTo>
                  <a:cubicBezTo>
                    <a:pt x="87" y="62"/>
                    <a:pt x="111" y="54"/>
                    <a:pt x="116" y="43"/>
                  </a:cubicBezTo>
                  <a:cubicBezTo>
                    <a:pt x="116" y="42"/>
                    <a:pt x="116" y="40"/>
                    <a:pt x="116" y="40"/>
                  </a:cubicBezTo>
                  <a:cubicBezTo>
                    <a:pt x="108" y="32"/>
                    <a:pt x="79" y="35"/>
                    <a:pt x="76" y="48"/>
                  </a:cubicBezTo>
                  <a:cubicBezTo>
                    <a:pt x="73" y="63"/>
                    <a:pt x="103" y="53"/>
                    <a:pt x="109" y="51"/>
                  </a:cubicBezTo>
                  <a:cubicBezTo>
                    <a:pt x="113" y="50"/>
                    <a:pt x="114" y="43"/>
                    <a:pt x="109" y="44"/>
                  </a:cubicBezTo>
                  <a:cubicBezTo>
                    <a:pt x="106" y="45"/>
                    <a:pt x="104" y="46"/>
                    <a:pt x="102" y="46"/>
                  </a:cubicBezTo>
                  <a:cubicBezTo>
                    <a:pt x="98" y="47"/>
                    <a:pt x="95" y="48"/>
                    <a:pt x="91" y="48"/>
                  </a:cubicBezTo>
                  <a:cubicBezTo>
                    <a:pt x="86" y="49"/>
                    <a:pt x="86" y="48"/>
                    <a:pt x="91" y="45"/>
                  </a:cubicBezTo>
                  <a:cubicBezTo>
                    <a:pt x="117" y="41"/>
                    <a:pt x="91" y="54"/>
                    <a:pt x="82" y="48"/>
                  </a:cubicBezTo>
                  <a:cubicBezTo>
                    <a:pt x="81" y="51"/>
                    <a:pt x="80" y="53"/>
                    <a:pt x="79" y="55"/>
                  </a:cubicBezTo>
                  <a:cubicBezTo>
                    <a:pt x="79" y="55"/>
                    <a:pt x="80" y="55"/>
                    <a:pt x="80" y="55"/>
                  </a:cubicBezTo>
                  <a:cubicBezTo>
                    <a:pt x="84" y="55"/>
                    <a:pt x="86" y="48"/>
                    <a:pt x="82" y="48"/>
                  </a:cubicBezTo>
                  <a:cubicBezTo>
                    <a:pt x="65" y="48"/>
                    <a:pt x="50" y="44"/>
                    <a:pt x="35" y="40"/>
                  </a:cubicBezTo>
                  <a:cubicBezTo>
                    <a:pt x="26" y="38"/>
                    <a:pt x="12" y="34"/>
                    <a:pt x="12" y="23"/>
                  </a:cubicBezTo>
                  <a:cubicBezTo>
                    <a:pt x="13" y="17"/>
                    <a:pt x="14" y="11"/>
                    <a:pt x="14" y="5"/>
                  </a:cubicBezTo>
                  <a:cubicBezTo>
                    <a:pt x="14" y="0"/>
                    <a:pt x="7" y="4"/>
                    <a:pt x="7" y="8"/>
                  </a:cubicBezTo>
                  <a:cubicBezTo>
                    <a:pt x="7" y="9"/>
                    <a:pt x="7" y="10"/>
                    <a:pt x="7" y="12"/>
                  </a:cubicBezTo>
                  <a:cubicBezTo>
                    <a:pt x="7" y="17"/>
                    <a:pt x="14" y="13"/>
                    <a:pt x="14"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sp>
          <p:nvSpPr>
            <p:cNvPr id="17" name="Freeform 11">
              <a:extLst>
                <a:ext uri="{FF2B5EF4-FFF2-40B4-BE49-F238E27FC236}">
                  <a16:creationId xmlns:a16="http://schemas.microsoft.com/office/drawing/2014/main" xmlns="" id="{8CB6F9BB-6F10-4F3C-8EB1-FE39ED9112E2}"/>
                </a:ext>
              </a:extLst>
            </p:cNvPr>
            <p:cNvSpPr>
              <a:spLocks/>
            </p:cNvSpPr>
            <p:nvPr/>
          </p:nvSpPr>
          <p:spPr bwMode="auto">
            <a:xfrm>
              <a:off x="2665" y="1808"/>
              <a:ext cx="55" cy="60"/>
            </a:xfrm>
            <a:custGeom>
              <a:avLst/>
              <a:gdLst>
                <a:gd name="T0" fmla="*/ 8 w 13"/>
                <a:gd name="T1" fmla="*/ 3 h 14"/>
                <a:gd name="T2" fmla="*/ 1 w 13"/>
                <a:gd name="T3" fmla="*/ 8 h 14"/>
                <a:gd name="T4" fmla="*/ 4 w 13"/>
                <a:gd name="T5" fmla="*/ 12 h 14"/>
                <a:gd name="T6" fmla="*/ 9 w 13"/>
                <a:gd name="T7" fmla="*/ 4 h 14"/>
                <a:gd name="T8" fmla="*/ 7 w 13"/>
                <a:gd name="T9" fmla="*/ 2 h 14"/>
                <a:gd name="T10" fmla="*/ 0 w 13"/>
                <a:gd name="T11" fmla="*/ 11 h 14"/>
                <a:gd name="T12" fmla="*/ 5 w 13"/>
                <a:gd name="T13" fmla="*/ 12 h 14"/>
                <a:gd name="T14" fmla="*/ 9 w 13"/>
                <a:gd name="T15" fmla="*/ 5 h 14"/>
                <a:gd name="T16" fmla="*/ 3 w 13"/>
                <a:gd name="T17" fmla="*/ 6 h 14"/>
                <a:gd name="T18" fmla="*/ 2 w 13"/>
                <a:gd name="T19" fmla="*/ 7 h 14"/>
                <a:gd name="T20" fmla="*/ 7 w 13"/>
                <a:gd name="T21" fmla="*/ 8 h 14"/>
                <a:gd name="T22" fmla="*/ 7 w 13"/>
                <a:gd name="T23" fmla="*/ 9 h 14"/>
                <a:gd name="T24" fmla="*/ 5 w 13"/>
                <a:gd name="T25" fmla="*/ 9 h 14"/>
                <a:gd name="T26" fmla="*/ 3 w 13"/>
                <a:gd name="T27" fmla="*/ 7 h 14"/>
                <a:gd name="T28" fmla="*/ 3 w 13"/>
                <a:gd name="T29" fmla="*/ 7 h 14"/>
                <a:gd name="T30" fmla="*/ 4 w 13"/>
                <a:gd name="T31" fmla="*/ 5 h 14"/>
                <a:gd name="T32" fmla="*/ 4 w 13"/>
                <a:gd name="T33" fmla="*/ 5 h 14"/>
                <a:gd name="T34" fmla="*/ 6 w 13"/>
                <a:gd name="T35" fmla="*/ 4 h 14"/>
                <a:gd name="T36" fmla="*/ 5 w 13"/>
                <a:gd name="T37" fmla="*/ 4 h 14"/>
                <a:gd name="T38" fmla="*/ 8 w 13"/>
                <a:gd name="T39" fmla="*/ 8 h 14"/>
                <a:gd name="T40" fmla="*/ 8 w 13"/>
                <a:gd name="T41" fmla="*/ 8 h 14"/>
                <a:gd name="T42" fmla="*/ 7 w 13"/>
                <a:gd name="T43" fmla="*/ 10 h 14"/>
                <a:gd name="T44" fmla="*/ 7 w 13"/>
                <a:gd name="T45" fmla="*/ 10 h 14"/>
                <a:gd name="T46" fmla="*/ 5 w 13"/>
                <a:gd name="T47" fmla="*/ 11 h 14"/>
                <a:gd name="T48" fmla="*/ 7 w 13"/>
                <a:gd name="T49" fmla="*/ 10 h 14"/>
                <a:gd name="T50" fmla="*/ 8 w 13"/>
                <a:gd name="T51"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 h="14">
                  <a:moveTo>
                    <a:pt x="8" y="3"/>
                  </a:moveTo>
                  <a:cubicBezTo>
                    <a:pt x="5" y="3"/>
                    <a:pt x="2" y="5"/>
                    <a:pt x="1" y="8"/>
                  </a:cubicBezTo>
                  <a:cubicBezTo>
                    <a:pt x="1" y="10"/>
                    <a:pt x="2" y="12"/>
                    <a:pt x="4" y="12"/>
                  </a:cubicBezTo>
                  <a:cubicBezTo>
                    <a:pt x="8" y="11"/>
                    <a:pt x="9" y="8"/>
                    <a:pt x="9" y="4"/>
                  </a:cubicBezTo>
                  <a:cubicBezTo>
                    <a:pt x="9" y="3"/>
                    <a:pt x="8" y="2"/>
                    <a:pt x="7" y="2"/>
                  </a:cubicBezTo>
                  <a:cubicBezTo>
                    <a:pt x="3" y="2"/>
                    <a:pt x="0" y="7"/>
                    <a:pt x="0" y="11"/>
                  </a:cubicBezTo>
                  <a:cubicBezTo>
                    <a:pt x="0" y="14"/>
                    <a:pt x="3" y="14"/>
                    <a:pt x="5" y="12"/>
                  </a:cubicBezTo>
                  <a:cubicBezTo>
                    <a:pt x="7" y="10"/>
                    <a:pt x="9" y="8"/>
                    <a:pt x="9" y="5"/>
                  </a:cubicBezTo>
                  <a:cubicBezTo>
                    <a:pt x="10" y="0"/>
                    <a:pt x="3" y="2"/>
                    <a:pt x="3" y="6"/>
                  </a:cubicBezTo>
                  <a:cubicBezTo>
                    <a:pt x="3" y="6"/>
                    <a:pt x="2" y="7"/>
                    <a:pt x="2" y="7"/>
                  </a:cubicBezTo>
                  <a:cubicBezTo>
                    <a:pt x="3" y="7"/>
                    <a:pt x="5" y="8"/>
                    <a:pt x="7" y="8"/>
                  </a:cubicBezTo>
                  <a:cubicBezTo>
                    <a:pt x="7" y="8"/>
                    <a:pt x="7" y="8"/>
                    <a:pt x="7" y="9"/>
                  </a:cubicBezTo>
                  <a:cubicBezTo>
                    <a:pt x="7" y="8"/>
                    <a:pt x="7" y="9"/>
                    <a:pt x="5" y="9"/>
                  </a:cubicBezTo>
                  <a:cubicBezTo>
                    <a:pt x="4" y="8"/>
                    <a:pt x="4" y="7"/>
                    <a:pt x="3" y="7"/>
                  </a:cubicBezTo>
                  <a:cubicBezTo>
                    <a:pt x="3" y="7"/>
                    <a:pt x="3" y="7"/>
                    <a:pt x="3" y="7"/>
                  </a:cubicBezTo>
                  <a:cubicBezTo>
                    <a:pt x="3" y="6"/>
                    <a:pt x="4" y="6"/>
                    <a:pt x="4" y="5"/>
                  </a:cubicBezTo>
                  <a:cubicBezTo>
                    <a:pt x="4" y="5"/>
                    <a:pt x="4" y="5"/>
                    <a:pt x="4" y="5"/>
                  </a:cubicBezTo>
                  <a:cubicBezTo>
                    <a:pt x="5" y="5"/>
                    <a:pt x="5" y="5"/>
                    <a:pt x="6" y="4"/>
                  </a:cubicBezTo>
                  <a:cubicBezTo>
                    <a:pt x="6" y="4"/>
                    <a:pt x="6" y="4"/>
                    <a:pt x="5" y="4"/>
                  </a:cubicBezTo>
                  <a:cubicBezTo>
                    <a:pt x="6" y="6"/>
                    <a:pt x="7" y="7"/>
                    <a:pt x="8" y="8"/>
                  </a:cubicBezTo>
                  <a:cubicBezTo>
                    <a:pt x="8" y="8"/>
                    <a:pt x="8" y="8"/>
                    <a:pt x="8" y="8"/>
                  </a:cubicBezTo>
                  <a:cubicBezTo>
                    <a:pt x="7" y="9"/>
                    <a:pt x="7" y="9"/>
                    <a:pt x="7" y="10"/>
                  </a:cubicBezTo>
                  <a:cubicBezTo>
                    <a:pt x="7" y="10"/>
                    <a:pt x="7" y="10"/>
                    <a:pt x="7" y="10"/>
                  </a:cubicBezTo>
                  <a:cubicBezTo>
                    <a:pt x="6" y="10"/>
                    <a:pt x="6" y="10"/>
                    <a:pt x="5" y="11"/>
                  </a:cubicBezTo>
                  <a:cubicBezTo>
                    <a:pt x="6" y="10"/>
                    <a:pt x="6" y="10"/>
                    <a:pt x="7" y="10"/>
                  </a:cubicBezTo>
                  <a:cubicBezTo>
                    <a:pt x="10" y="10"/>
                    <a:pt x="13" y="3"/>
                    <a:pt x="8"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sp>
          <p:nvSpPr>
            <p:cNvPr id="18" name="Freeform 12">
              <a:extLst>
                <a:ext uri="{FF2B5EF4-FFF2-40B4-BE49-F238E27FC236}">
                  <a16:creationId xmlns:a16="http://schemas.microsoft.com/office/drawing/2014/main" xmlns="" id="{75273170-3D68-4D25-9BCC-8CEFCCB5BA8D}"/>
                </a:ext>
              </a:extLst>
            </p:cNvPr>
            <p:cNvSpPr>
              <a:spLocks/>
            </p:cNvSpPr>
            <p:nvPr/>
          </p:nvSpPr>
          <p:spPr bwMode="auto">
            <a:xfrm>
              <a:off x="2648" y="1770"/>
              <a:ext cx="144" cy="195"/>
            </a:xfrm>
            <a:custGeom>
              <a:avLst/>
              <a:gdLst>
                <a:gd name="T0" fmla="*/ 7 w 34"/>
                <a:gd name="T1" fmla="*/ 39 h 46"/>
                <a:gd name="T2" fmla="*/ 7 w 34"/>
                <a:gd name="T3" fmla="*/ 37 h 46"/>
                <a:gd name="T4" fmla="*/ 3 w 34"/>
                <a:gd name="T5" fmla="*/ 42 h 46"/>
                <a:gd name="T6" fmla="*/ 12 w 34"/>
                <a:gd name="T7" fmla="*/ 38 h 46"/>
                <a:gd name="T8" fmla="*/ 18 w 34"/>
                <a:gd name="T9" fmla="*/ 32 h 46"/>
                <a:gd name="T10" fmla="*/ 25 w 34"/>
                <a:gd name="T11" fmla="*/ 26 h 46"/>
                <a:gd name="T12" fmla="*/ 33 w 34"/>
                <a:gd name="T13" fmla="*/ 13 h 46"/>
                <a:gd name="T14" fmla="*/ 30 w 34"/>
                <a:gd name="T15" fmla="*/ 4 h 46"/>
                <a:gd name="T16" fmla="*/ 24 w 34"/>
                <a:gd name="T17" fmla="*/ 9 h 46"/>
                <a:gd name="T18" fmla="*/ 25 w 34"/>
                <a:gd name="T19" fmla="*/ 15 h 46"/>
                <a:gd name="T20" fmla="*/ 20 w 34"/>
                <a:gd name="T21" fmla="*/ 22 h 46"/>
                <a:gd name="T22" fmla="*/ 4 w 34"/>
                <a:gd name="T23" fmla="*/ 35 h 46"/>
                <a:gd name="T24" fmla="*/ 0 w 34"/>
                <a:gd name="T25" fmla="*/ 40 h 46"/>
                <a:gd name="T26" fmla="*/ 0 w 34"/>
                <a:gd name="T27" fmla="*/ 41 h 46"/>
                <a:gd name="T28" fmla="*/ 7 w 34"/>
                <a:gd name="T29" fmla="*/ 39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 h="46">
                  <a:moveTo>
                    <a:pt x="7" y="39"/>
                  </a:moveTo>
                  <a:cubicBezTo>
                    <a:pt x="7" y="38"/>
                    <a:pt x="7" y="38"/>
                    <a:pt x="7" y="37"/>
                  </a:cubicBezTo>
                  <a:cubicBezTo>
                    <a:pt x="5" y="39"/>
                    <a:pt x="4" y="41"/>
                    <a:pt x="3" y="42"/>
                  </a:cubicBezTo>
                  <a:cubicBezTo>
                    <a:pt x="6" y="41"/>
                    <a:pt x="9" y="39"/>
                    <a:pt x="12" y="38"/>
                  </a:cubicBezTo>
                  <a:cubicBezTo>
                    <a:pt x="14" y="36"/>
                    <a:pt x="16" y="34"/>
                    <a:pt x="18" y="32"/>
                  </a:cubicBezTo>
                  <a:cubicBezTo>
                    <a:pt x="20" y="30"/>
                    <a:pt x="23" y="28"/>
                    <a:pt x="25" y="26"/>
                  </a:cubicBezTo>
                  <a:cubicBezTo>
                    <a:pt x="29" y="23"/>
                    <a:pt x="31" y="17"/>
                    <a:pt x="33" y="13"/>
                  </a:cubicBezTo>
                  <a:cubicBezTo>
                    <a:pt x="34" y="9"/>
                    <a:pt x="32" y="6"/>
                    <a:pt x="30" y="4"/>
                  </a:cubicBezTo>
                  <a:cubicBezTo>
                    <a:pt x="28" y="0"/>
                    <a:pt x="22" y="6"/>
                    <a:pt x="24" y="9"/>
                  </a:cubicBezTo>
                  <a:cubicBezTo>
                    <a:pt x="26" y="12"/>
                    <a:pt x="27" y="12"/>
                    <a:pt x="25" y="15"/>
                  </a:cubicBezTo>
                  <a:cubicBezTo>
                    <a:pt x="24" y="18"/>
                    <a:pt x="22" y="21"/>
                    <a:pt x="20" y="22"/>
                  </a:cubicBezTo>
                  <a:cubicBezTo>
                    <a:pt x="15" y="26"/>
                    <a:pt x="10" y="34"/>
                    <a:pt x="4" y="35"/>
                  </a:cubicBezTo>
                  <a:cubicBezTo>
                    <a:pt x="2" y="35"/>
                    <a:pt x="0" y="37"/>
                    <a:pt x="0" y="40"/>
                  </a:cubicBezTo>
                  <a:cubicBezTo>
                    <a:pt x="0" y="40"/>
                    <a:pt x="0" y="40"/>
                    <a:pt x="0" y="41"/>
                  </a:cubicBezTo>
                  <a:cubicBezTo>
                    <a:pt x="0" y="46"/>
                    <a:pt x="7" y="42"/>
                    <a:pt x="7"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sp>
          <p:nvSpPr>
            <p:cNvPr id="19" name="Freeform 13">
              <a:extLst>
                <a:ext uri="{FF2B5EF4-FFF2-40B4-BE49-F238E27FC236}">
                  <a16:creationId xmlns:a16="http://schemas.microsoft.com/office/drawing/2014/main" xmlns="" id="{350C9C20-6DD6-4E83-8B3B-1AF0AB055052}"/>
                </a:ext>
              </a:extLst>
            </p:cNvPr>
            <p:cNvSpPr>
              <a:spLocks/>
            </p:cNvSpPr>
            <p:nvPr/>
          </p:nvSpPr>
          <p:spPr bwMode="auto">
            <a:xfrm>
              <a:off x="2466" y="1635"/>
              <a:ext cx="182" cy="114"/>
            </a:xfrm>
            <a:custGeom>
              <a:avLst/>
              <a:gdLst>
                <a:gd name="T0" fmla="*/ 3 w 43"/>
                <a:gd name="T1" fmla="*/ 23 h 27"/>
                <a:gd name="T2" fmla="*/ 21 w 43"/>
                <a:gd name="T3" fmla="*/ 22 h 27"/>
                <a:gd name="T4" fmla="*/ 31 w 43"/>
                <a:gd name="T5" fmla="*/ 18 h 27"/>
                <a:gd name="T6" fmla="*/ 41 w 43"/>
                <a:gd name="T7" fmla="*/ 8 h 27"/>
                <a:gd name="T8" fmla="*/ 36 w 43"/>
                <a:gd name="T9" fmla="*/ 5 h 27"/>
                <a:gd name="T10" fmla="*/ 21 w 43"/>
                <a:gd name="T11" fmla="*/ 15 h 27"/>
                <a:gd name="T12" fmla="*/ 16 w 43"/>
                <a:gd name="T13" fmla="*/ 17 h 27"/>
                <a:gd name="T14" fmla="*/ 7 w 43"/>
                <a:gd name="T15" fmla="*/ 16 h 27"/>
                <a:gd name="T16" fmla="*/ 3 w 43"/>
                <a:gd name="T17" fmla="*/ 23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 h="27">
                  <a:moveTo>
                    <a:pt x="3" y="23"/>
                  </a:moveTo>
                  <a:cubicBezTo>
                    <a:pt x="8" y="27"/>
                    <a:pt x="16" y="26"/>
                    <a:pt x="21" y="22"/>
                  </a:cubicBezTo>
                  <a:cubicBezTo>
                    <a:pt x="24" y="20"/>
                    <a:pt x="28" y="20"/>
                    <a:pt x="31" y="18"/>
                  </a:cubicBezTo>
                  <a:cubicBezTo>
                    <a:pt x="35" y="15"/>
                    <a:pt x="38" y="12"/>
                    <a:pt x="41" y="8"/>
                  </a:cubicBezTo>
                  <a:cubicBezTo>
                    <a:pt x="43" y="4"/>
                    <a:pt x="38" y="0"/>
                    <a:pt x="36" y="5"/>
                  </a:cubicBezTo>
                  <a:cubicBezTo>
                    <a:pt x="33" y="10"/>
                    <a:pt x="27" y="13"/>
                    <a:pt x="21" y="15"/>
                  </a:cubicBezTo>
                  <a:cubicBezTo>
                    <a:pt x="19" y="15"/>
                    <a:pt x="18" y="17"/>
                    <a:pt x="16" y="17"/>
                  </a:cubicBezTo>
                  <a:cubicBezTo>
                    <a:pt x="13" y="19"/>
                    <a:pt x="10" y="19"/>
                    <a:pt x="7" y="16"/>
                  </a:cubicBezTo>
                  <a:cubicBezTo>
                    <a:pt x="4" y="14"/>
                    <a:pt x="0" y="21"/>
                    <a:pt x="3"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sp>
          <p:nvSpPr>
            <p:cNvPr id="20" name="Freeform 14">
              <a:extLst>
                <a:ext uri="{FF2B5EF4-FFF2-40B4-BE49-F238E27FC236}">
                  <a16:creationId xmlns:a16="http://schemas.microsoft.com/office/drawing/2014/main" xmlns="" id="{77405DD8-B175-4B43-B162-A5A9DECB8317}"/>
                </a:ext>
              </a:extLst>
            </p:cNvPr>
            <p:cNvSpPr>
              <a:spLocks/>
            </p:cNvSpPr>
            <p:nvPr/>
          </p:nvSpPr>
          <p:spPr bwMode="auto">
            <a:xfrm>
              <a:off x="2330" y="1580"/>
              <a:ext cx="127" cy="63"/>
            </a:xfrm>
            <a:custGeom>
              <a:avLst/>
              <a:gdLst>
                <a:gd name="T0" fmla="*/ 25 w 30"/>
                <a:gd name="T1" fmla="*/ 1 h 15"/>
                <a:gd name="T2" fmla="*/ 5 w 30"/>
                <a:gd name="T3" fmla="*/ 8 h 15"/>
                <a:gd name="T4" fmla="*/ 4 w 30"/>
                <a:gd name="T5" fmla="*/ 15 h 15"/>
                <a:gd name="T6" fmla="*/ 6 w 30"/>
                <a:gd name="T7" fmla="*/ 15 h 15"/>
                <a:gd name="T8" fmla="*/ 7 w 30"/>
                <a:gd name="T9" fmla="*/ 8 h 15"/>
                <a:gd name="T10" fmla="*/ 6 w 30"/>
                <a:gd name="T11" fmla="*/ 8 h 15"/>
                <a:gd name="T12" fmla="*/ 5 w 30"/>
                <a:gd name="T13" fmla="*/ 15 h 15"/>
                <a:gd name="T14" fmla="*/ 25 w 30"/>
                <a:gd name="T15" fmla="*/ 8 h 15"/>
                <a:gd name="T16" fmla="*/ 25 w 30"/>
                <a:gd name="T17" fmla="*/ 1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 h="15">
                  <a:moveTo>
                    <a:pt x="25" y="1"/>
                  </a:moveTo>
                  <a:cubicBezTo>
                    <a:pt x="18" y="3"/>
                    <a:pt x="11" y="5"/>
                    <a:pt x="5" y="8"/>
                  </a:cubicBezTo>
                  <a:cubicBezTo>
                    <a:pt x="2" y="9"/>
                    <a:pt x="0" y="15"/>
                    <a:pt x="4" y="15"/>
                  </a:cubicBezTo>
                  <a:cubicBezTo>
                    <a:pt x="5" y="15"/>
                    <a:pt x="5" y="15"/>
                    <a:pt x="6" y="15"/>
                  </a:cubicBezTo>
                  <a:cubicBezTo>
                    <a:pt x="9" y="15"/>
                    <a:pt x="12" y="8"/>
                    <a:pt x="7" y="8"/>
                  </a:cubicBezTo>
                  <a:cubicBezTo>
                    <a:pt x="7" y="8"/>
                    <a:pt x="6" y="8"/>
                    <a:pt x="6" y="8"/>
                  </a:cubicBezTo>
                  <a:cubicBezTo>
                    <a:pt x="6" y="10"/>
                    <a:pt x="5" y="13"/>
                    <a:pt x="5" y="15"/>
                  </a:cubicBezTo>
                  <a:cubicBezTo>
                    <a:pt x="12" y="12"/>
                    <a:pt x="18" y="10"/>
                    <a:pt x="25" y="8"/>
                  </a:cubicBezTo>
                  <a:cubicBezTo>
                    <a:pt x="29" y="7"/>
                    <a:pt x="30" y="0"/>
                    <a:pt x="25"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sp>
          <p:nvSpPr>
            <p:cNvPr id="21" name="Freeform 15">
              <a:extLst>
                <a:ext uri="{FF2B5EF4-FFF2-40B4-BE49-F238E27FC236}">
                  <a16:creationId xmlns:a16="http://schemas.microsoft.com/office/drawing/2014/main" xmlns="" id="{31072511-A203-40B7-B064-2A760DC72735}"/>
                </a:ext>
              </a:extLst>
            </p:cNvPr>
            <p:cNvSpPr>
              <a:spLocks/>
            </p:cNvSpPr>
            <p:nvPr/>
          </p:nvSpPr>
          <p:spPr bwMode="auto">
            <a:xfrm>
              <a:off x="2500" y="1546"/>
              <a:ext cx="102" cy="47"/>
            </a:xfrm>
            <a:custGeom>
              <a:avLst/>
              <a:gdLst>
                <a:gd name="T0" fmla="*/ 7 w 24"/>
                <a:gd name="T1" fmla="*/ 7 h 11"/>
                <a:gd name="T2" fmla="*/ 7 w 24"/>
                <a:gd name="T3" fmla="*/ 7 h 11"/>
                <a:gd name="T4" fmla="*/ 6 w 24"/>
                <a:gd name="T5" fmla="*/ 9 h 11"/>
                <a:gd name="T6" fmla="*/ 6 w 24"/>
                <a:gd name="T7" fmla="*/ 10 h 11"/>
                <a:gd name="T8" fmla="*/ 11 w 24"/>
                <a:gd name="T9" fmla="*/ 10 h 11"/>
                <a:gd name="T10" fmla="*/ 20 w 24"/>
                <a:gd name="T11" fmla="*/ 8 h 11"/>
                <a:gd name="T12" fmla="*/ 20 w 24"/>
                <a:gd name="T13" fmla="*/ 1 h 11"/>
                <a:gd name="T14" fmla="*/ 7 w 24"/>
                <a:gd name="T15" fmla="*/ 2 h 11"/>
                <a:gd name="T16" fmla="*/ 0 w 24"/>
                <a:gd name="T17" fmla="*/ 8 h 11"/>
                <a:gd name="T18" fmla="*/ 3 w 24"/>
                <a:gd name="T19" fmla="*/ 11 h 11"/>
                <a:gd name="T20" fmla="*/ 7 w 24"/>
                <a:gd name="T21" fmla="*/ 7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 h="11">
                  <a:moveTo>
                    <a:pt x="7" y="7"/>
                  </a:moveTo>
                  <a:cubicBezTo>
                    <a:pt x="7" y="7"/>
                    <a:pt x="7" y="7"/>
                    <a:pt x="7" y="7"/>
                  </a:cubicBezTo>
                  <a:cubicBezTo>
                    <a:pt x="7" y="8"/>
                    <a:pt x="6" y="9"/>
                    <a:pt x="6" y="9"/>
                  </a:cubicBezTo>
                  <a:cubicBezTo>
                    <a:pt x="5" y="10"/>
                    <a:pt x="5" y="10"/>
                    <a:pt x="6" y="10"/>
                  </a:cubicBezTo>
                  <a:cubicBezTo>
                    <a:pt x="8" y="10"/>
                    <a:pt x="9" y="10"/>
                    <a:pt x="11" y="10"/>
                  </a:cubicBezTo>
                  <a:cubicBezTo>
                    <a:pt x="14" y="10"/>
                    <a:pt x="17" y="9"/>
                    <a:pt x="20" y="8"/>
                  </a:cubicBezTo>
                  <a:cubicBezTo>
                    <a:pt x="23" y="7"/>
                    <a:pt x="24" y="0"/>
                    <a:pt x="20" y="1"/>
                  </a:cubicBezTo>
                  <a:cubicBezTo>
                    <a:pt x="15" y="3"/>
                    <a:pt x="11" y="2"/>
                    <a:pt x="7" y="2"/>
                  </a:cubicBezTo>
                  <a:cubicBezTo>
                    <a:pt x="4" y="3"/>
                    <a:pt x="1" y="4"/>
                    <a:pt x="0" y="8"/>
                  </a:cubicBezTo>
                  <a:cubicBezTo>
                    <a:pt x="0" y="9"/>
                    <a:pt x="1" y="11"/>
                    <a:pt x="3" y="11"/>
                  </a:cubicBezTo>
                  <a:cubicBezTo>
                    <a:pt x="5" y="11"/>
                    <a:pt x="6" y="9"/>
                    <a:pt x="7"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sp>
          <p:nvSpPr>
            <p:cNvPr id="22" name="Freeform 16">
              <a:extLst>
                <a:ext uri="{FF2B5EF4-FFF2-40B4-BE49-F238E27FC236}">
                  <a16:creationId xmlns:a16="http://schemas.microsoft.com/office/drawing/2014/main" xmlns="" id="{BEE57299-03CC-451E-BF86-A61CEB7F6967}"/>
                </a:ext>
              </a:extLst>
            </p:cNvPr>
            <p:cNvSpPr>
              <a:spLocks/>
            </p:cNvSpPr>
            <p:nvPr/>
          </p:nvSpPr>
          <p:spPr bwMode="auto">
            <a:xfrm>
              <a:off x="1613" y="2430"/>
              <a:ext cx="106" cy="165"/>
            </a:xfrm>
            <a:custGeom>
              <a:avLst/>
              <a:gdLst>
                <a:gd name="T0" fmla="*/ 20 w 25"/>
                <a:gd name="T1" fmla="*/ 0 h 39"/>
                <a:gd name="T2" fmla="*/ 8 w 25"/>
                <a:gd name="T3" fmla="*/ 36 h 39"/>
                <a:gd name="T4" fmla="*/ 14 w 25"/>
                <a:gd name="T5" fmla="*/ 30 h 39"/>
                <a:gd name="T6" fmla="*/ 19 w 25"/>
                <a:gd name="T7" fmla="*/ 7 h 39"/>
                <a:gd name="T8" fmla="*/ 20 w 25"/>
                <a:gd name="T9" fmla="*/ 0 h 39"/>
              </a:gdLst>
              <a:ahLst/>
              <a:cxnLst>
                <a:cxn ang="0">
                  <a:pos x="T0" y="T1"/>
                </a:cxn>
                <a:cxn ang="0">
                  <a:pos x="T2" y="T3"/>
                </a:cxn>
                <a:cxn ang="0">
                  <a:pos x="T4" y="T5"/>
                </a:cxn>
                <a:cxn ang="0">
                  <a:pos x="T6" y="T7"/>
                </a:cxn>
                <a:cxn ang="0">
                  <a:pos x="T8" y="T9"/>
                </a:cxn>
              </a:cxnLst>
              <a:rect l="0" t="0" r="r" b="b"/>
              <a:pathLst>
                <a:path w="25" h="39">
                  <a:moveTo>
                    <a:pt x="20" y="0"/>
                  </a:moveTo>
                  <a:cubicBezTo>
                    <a:pt x="6" y="2"/>
                    <a:pt x="0" y="26"/>
                    <a:pt x="8" y="36"/>
                  </a:cubicBezTo>
                  <a:cubicBezTo>
                    <a:pt x="11" y="39"/>
                    <a:pt x="17" y="33"/>
                    <a:pt x="14" y="30"/>
                  </a:cubicBezTo>
                  <a:cubicBezTo>
                    <a:pt x="10" y="26"/>
                    <a:pt x="10" y="8"/>
                    <a:pt x="19" y="7"/>
                  </a:cubicBezTo>
                  <a:cubicBezTo>
                    <a:pt x="22" y="7"/>
                    <a:pt x="25" y="0"/>
                    <a:pt x="2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sp>
          <p:nvSpPr>
            <p:cNvPr id="23" name="Freeform 17">
              <a:extLst>
                <a:ext uri="{FF2B5EF4-FFF2-40B4-BE49-F238E27FC236}">
                  <a16:creationId xmlns:a16="http://schemas.microsoft.com/office/drawing/2014/main" xmlns="" id="{62387C69-38FB-449C-A4FE-202685FF145C}"/>
                </a:ext>
              </a:extLst>
            </p:cNvPr>
            <p:cNvSpPr>
              <a:spLocks/>
            </p:cNvSpPr>
            <p:nvPr/>
          </p:nvSpPr>
          <p:spPr bwMode="auto">
            <a:xfrm>
              <a:off x="1558" y="2418"/>
              <a:ext cx="60" cy="156"/>
            </a:xfrm>
            <a:custGeom>
              <a:avLst/>
              <a:gdLst>
                <a:gd name="T0" fmla="*/ 6 w 14"/>
                <a:gd name="T1" fmla="*/ 6 h 37"/>
                <a:gd name="T2" fmla="*/ 4 w 14"/>
                <a:gd name="T3" fmla="*/ 11 h 37"/>
                <a:gd name="T4" fmla="*/ 2 w 14"/>
                <a:gd name="T5" fmla="*/ 18 h 37"/>
                <a:gd name="T6" fmla="*/ 0 w 14"/>
                <a:gd name="T7" fmla="*/ 32 h 37"/>
                <a:gd name="T8" fmla="*/ 6 w 14"/>
                <a:gd name="T9" fmla="*/ 30 h 37"/>
                <a:gd name="T10" fmla="*/ 7 w 14"/>
                <a:gd name="T11" fmla="*/ 21 h 37"/>
                <a:gd name="T12" fmla="*/ 10 w 14"/>
                <a:gd name="T13" fmla="*/ 15 h 37"/>
                <a:gd name="T14" fmla="*/ 10 w 14"/>
                <a:gd name="T15" fmla="*/ 12 h 37"/>
                <a:gd name="T16" fmla="*/ 11 w 14"/>
                <a:gd name="T17" fmla="*/ 10 h 37"/>
                <a:gd name="T18" fmla="*/ 13 w 14"/>
                <a:gd name="T19" fmla="*/ 5 h 37"/>
                <a:gd name="T20" fmla="*/ 6 w 14"/>
                <a:gd name="T21" fmla="*/ 6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37">
                  <a:moveTo>
                    <a:pt x="6" y="6"/>
                  </a:moveTo>
                  <a:cubicBezTo>
                    <a:pt x="6" y="8"/>
                    <a:pt x="4" y="9"/>
                    <a:pt x="4" y="11"/>
                  </a:cubicBezTo>
                  <a:cubicBezTo>
                    <a:pt x="3" y="14"/>
                    <a:pt x="3" y="16"/>
                    <a:pt x="2" y="18"/>
                  </a:cubicBezTo>
                  <a:cubicBezTo>
                    <a:pt x="0" y="23"/>
                    <a:pt x="0" y="27"/>
                    <a:pt x="0" y="32"/>
                  </a:cubicBezTo>
                  <a:cubicBezTo>
                    <a:pt x="0" y="37"/>
                    <a:pt x="6" y="33"/>
                    <a:pt x="6" y="30"/>
                  </a:cubicBezTo>
                  <a:cubicBezTo>
                    <a:pt x="6" y="27"/>
                    <a:pt x="6" y="24"/>
                    <a:pt x="7" y="21"/>
                  </a:cubicBezTo>
                  <a:cubicBezTo>
                    <a:pt x="8" y="19"/>
                    <a:pt x="9" y="17"/>
                    <a:pt x="10" y="15"/>
                  </a:cubicBezTo>
                  <a:cubicBezTo>
                    <a:pt x="10" y="14"/>
                    <a:pt x="10" y="13"/>
                    <a:pt x="10" y="12"/>
                  </a:cubicBezTo>
                  <a:cubicBezTo>
                    <a:pt x="10" y="10"/>
                    <a:pt x="10" y="12"/>
                    <a:pt x="11" y="10"/>
                  </a:cubicBezTo>
                  <a:cubicBezTo>
                    <a:pt x="12" y="9"/>
                    <a:pt x="13" y="7"/>
                    <a:pt x="13" y="5"/>
                  </a:cubicBezTo>
                  <a:cubicBezTo>
                    <a:pt x="14" y="0"/>
                    <a:pt x="7" y="2"/>
                    <a:pt x="6"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grpSp>
      <p:sp>
        <p:nvSpPr>
          <p:cNvPr id="24" name="任意多边形 24">
            <a:extLst>
              <a:ext uri="{FF2B5EF4-FFF2-40B4-BE49-F238E27FC236}">
                <a16:creationId xmlns:a16="http://schemas.microsoft.com/office/drawing/2014/main" xmlns="" id="{BF5085DC-9782-4820-990E-8B114F11625C}"/>
              </a:ext>
            </a:extLst>
          </p:cNvPr>
          <p:cNvSpPr/>
          <p:nvPr/>
        </p:nvSpPr>
        <p:spPr>
          <a:xfrm>
            <a:off x="358596" y="1120722"/>
            <a:ext cx="8687856" cy="40194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accent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25" name="Freeform 34">
            <a:extLst>
              <a:ext uri="{FF2B5EF4-FFF2-40B4-BE49-F238E27FC236}">
                <a16:creationId xmlns:a16="http://schemas.microsoft.com/office/drawing/2014/main" xmlns="" id="{65779202-A3C0-4ACF-A8E8-464CDF47DCFA}"/>
              </a:ext>
            </a:extLst>
          </p:cNvPr>
          <p:cNvSpPr>
            <a:spLocks noEditPoints="1"/>
          </p:cNvSpPr>
          <p:nvPr/>
        </p:nvSpPr>
        <p:spPr bwMode="auto">
          <a:xfrm>
            <a:off x="9375494" y="967841"/>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accent1"/>
          </a:solidFill>
          <a:ln>
            <a:solidFill>
              <a:schemeClr val="accent1"/>
            </a:solidFill>
          </a:ln>
        </p:spPr>
        <p:txBody>
          <a:bodyPr vert="horz" wrap="square" lIns="91440" tIns="45720" rIns="91440" bIns="45720" numCol="1" anchor="t" anchorCtr="0" compatLnSpc="1"/>
          <a:lstStyle/>
          <a:p>
            <a:endParaRPr lang="zh-CN" altLang="en-US" dirty="0">
              <a:latin typeface="微软雅黑" panose="020B0503020204020204" pitchFamily="34" charset="-122"/>
              <a:ea typeface="微软雅黑" panose="020B0503020204020204" pitchFamily="34" charset="-122"/>
            </a:endParaRPr>
          </a:p>
        </p:txBody>
      </p:sp>
      <p:pic>
        <p:nvPicPr>
          <p:cNvPr id="26" name="Picture 2" descr="G:\S__11239522.jpg"/>
          <p:cNvPicPr>
            <a:picLocks noChangeAspect="1" noChangeArrowheads="1"/>
          </p:cNvPicPr>
          <p:nvPr/>
        </p:nvPicPr>
        <p:blipFill rotWithShape="1">
          <a:blip r:embed="rId2">
            <a:extLst>
              <a:ext uri="{28A0092B-C50C-407E-A947-70E740481C1C}">
                <a14:useLocalDpi xmlns:a14="http://schemas.microsoft.com/office/drawing/2010/main" val="0"/>
              </a:ext>
            </a:extLst>
          </a:blip>
          <a:srcRect l="9361" t="15191" r="12011" b="12172"/>
          <a:stretch/>
        </p:blipFill>
        <p:spPr bwMode="auto">
          <a:xfrm>
            <a:off x="1944100" y="1748903"/>
            <a:ext cx="8358744" cy="4865391"/>
          </a:xfrm>
          <a:prstGeom prst="rect">
            <a:avLst/>
          </a:prstGeom>
          <a:noFill/>
          <a:extLst>
            <a:ext uri="{909E8E84-426E-40DD-AFC4-6F175D3DCCD1}">
              <a14:hiddenFill xmlns:a14="http://schemas.microsoft.com/office/drawing/2010/main">
                <a:solidFill>
                  <a:srgbClr val="FFFFFF"/>
                </a:solidFill>
              </a14:hiddenFill>
            </a:ext>
          </a:extLst>
        </p:spPr>
      </p:pic>
      <p:sp>
        <p:nvSpPr>
          <p:cNvPr id="27" name="文字方塊 26"/>
          <p:cNvSpPr txBox="1"/>
          <p:nvPr/>
        </p:nvSpPr>
        <p:spPr>
          <a:xfrm>
            <a:off x="9772191" y="6368073"/>
            <a:ext cx="1961185" cy="246221"/>
          </a:xfrm>
          <a:prstGeom prst="rect">
            <a:avLst/>
          </a:prstGeom>
          <a:noFill/>
        </p:spPr>
        <p:txBody>
          <a:bodyPr wrap="square" rtlCol="0">
            <a:spAutoFit/>
          </a:bodyPr>
          <a:lstStyle/>
          <a:p>
            <a:r>
              <a:rPr lang="zh-TW" altLang="en-US" sz="1000" dirty="0" smtClean="0"/>
              <a:t>圖片出處：</a:t>
            </a:r>
            <a:r>
              <a:rPr lang="zh-TW" altLang="en-US" sz="1000" dirty="0"/>
              <a:t>東華</a:t>
            </a:r>
            <a:r>
              <a:rPr lang="zh-TW" altLang="en-US" sz="1000" dirty="0" smtClean="0"/>
              <a:t>附小上課講義</a:t>
            </a:r>
            <a:endParaRPr lang="zh-TW" altLang="en-US" sz="1000" dirty="0"/>
          </a:p>
        </p:txBody>
      </p:sp>
    </p:spTree>
    <p:extLst>
      <p:ext uri="{BB962C8B-B14F-4D97-AF65-F5344CB8AC3E}">
        <p14:creationId xmlns:p14="http://schemas.microsoft.com/office/powerpoint/2010/main" val="1277595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500"/>
                                        <p:tgtEl>
                                          <p:spTgt spid="24"/>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2" presetClass="entr" presetSubtype="8"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anim calcmode="lin" valueType="num">
                                      <p:cBhvr additive="base">
                                        <p:cTn id="13" dur="1000" fill="hold"/>
                                        <p:tgtEl>
                                          <p:spTgt spid="25"/>
                                        </p:tgtEl>
                                        <p:attrNameLst>
                                          <p:attrName>ppt_x</p:attrName>
                                        </p:attrNameLst>
                                      </p:cBhvr>
                                      <p:tavLst>
                                        <p:tav tm="0">
                                          <p:val>
                                            <p:strVal val="0-#ppt_w/2"/>
                                          </p:val>
                                        </p:tav>
                                        <p:tav tm="100000">
                                          <p:val>
                                            <p:strVal val="#ppt_x"/>
                                          </p:val>
                                        </p:tav>
                                      </p:tavLst>
                                    </p:anim>
                                    <p:anim calcmode="lin" valueType="num">
                                      <p:cBhvr additive="base">
                                        <p:cTn id="14" dur="1000" fill="hold"/>
                                        <p:tgtEl>
                                          <p:spTgt spid="25"/>
                                        </p:tgtEl>
                                        <p:attrNameLst>
                                          <p:attrName>ppt_y</p:attrName>
                                        </p:attrNameLst>
                                      </p:cBhvr>
                                      <p:tavLst>
                                        <p:tav tm="0">
                                          <p:val>
                                            <p:strVal val="#ppt_y"/>
                                          </p:val>
                                        </p:tav>
                                        <p:tav tm="100000">
                                          <p:val>
                                            <p:strVal val="#ppt_y"/>
                                          </p:val>
                                        </p:tav>
                                      </p:tavLst>
                                    </p:anim>
                                  </p:childTnLst>
                                </p:cTn>
                              </p:par>
                              <p:par>
                                <p:cTn id="15" presetID="1"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4" grpId="0" animBg="1"/>
      <p:bldP spid="2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文本框 25">
            <a:extLst>
              <a:ext uri="{FF2B5EF4-FFF2-40B4-BE49-F238E27FC236}">
                <a16:creationId xmlns:a16="http://schemas.microsoft.com/office/drawing/2014/main" xmlns="" id="{3B18FBED-50EC-4A2C-B87E-7AD18086145C}"/>
              </a:ext>
            </a:extLst>
          </p:cNvPr>
          <p:cNvSpPr txBox="1"/>
          <p:nvPr/>
        </p:nvSpPr>
        <p:spPr>
          <a:xfrm>
            <a:off x="5557996" y="2985440"/>
            <a:ext cx="3006582" cy="561692"/>
          </a:xfrm>
          <a:prstGeom prst="rect">
            <a:avLst/>
          </a:prstGeom>
          <a:noFill/>
        </p:spPr>
        <p:txBody>
          <a:bodyPr wrap="square" lIns="68580" tIns="34290" rIns="68580" bIns="34290" rtlCol="0">
            <a:spAutoFit/>
          </a:bodyPr>
          <a:lstStyle/>
          <a:p>
            <a:pPr algn="dist"/>
            <a:r>
              <a:rPr lang="zh-TW" altLang="en-US" sz="3200" b="1" dirty="0">
                <a:solidFill>
                  <a:schemeClr val="tx1">
                    <a:lumMod val="85000"/>
                    <a:lumOff val="15000"/>
                  </a:schemeClr>
                </a:solidFill>
                <a:latin typeface="微软雅黑" panose="020B0503020204020204" pitchFamily="34" charset="-122"/>
                <a:ea typeface="微软雅黑" panose="020B0503020204020204" pitchFamily="34" charset="-122"/>
              </a:rPr>
              <a:t>曼陀羅九宮格</a:t>
            </a:r>
            <a:endParaRPr lang="zh-CN" altLang="en-US" sz="3200" dirty="0">
              <a:solidFill>
                <a:srgbClr val="5092E0"/>
              </a:solidFill>
              <a:latin typeface="微软雅黑" panose="020B0503020204020204" pitchFamily="34" charset="-122"/>
              <a:ea typeface="微软雅黑" panose="020B0503020204020204" pitchFamily="34" charset="-122"/>
            </a:endParaRPr>
          </a:p>
        </p:txBody>
      </p:sp>
      <p:sp>
        <p:nvSpPr>
          <p:cNvPr id="24" name="矩形 23">
            <a:extLst>
              <a:ext uri="{FF2B5EF4-FFF2-40B4-BE49-F238E27FC236}">
                <a16:creationId xmlns:a16="http://schemas.microsoft.com/office/drawing/2014/main" xmlns="" id="{4BFC41E5-B144-4672-BFD4-F54938A37F23}"/>
              </a:ext>
            </a:extLst>
          </p:cNvPr>
          <p:cNvSpPr/>
          <p:nvPr/>
        </p:nvSpPr>
        <p:spPr>
          <a:xfrm>
            <a:off x="5602424" y="2589396"/>
            <a:ext cx="2020594" cy="369332"/>
          </a:xfrm>
          <a:prstGeom prst="rect">
            <a:avLst/>
          </a:prstGeom>
          <a:solidFill>
            <a:schemeClr val="accent1"/>
          </a:solidFill>
        </p:spPr>
        <p:txBody>
          <a:bodyPr wrap="square">
            <a:spAutoFit/>
          </a:bodyPr>
          <a:lstStyle/>
          <a:p>
            <a:r>
              <a:rPr lang="en-US" altLang="zh-CN" dirty="0">
                <a:solidFill>
                  <a:schemeClr val="bg1"/>
                </a:solidFill>
                <a:latin typeface="微软雅黑" panose="020B0503020204020204" pitchFamily="34" charset="-122"/>
                <a:ea typeface="微软雅黑" panose="020B0503020204020204" pitchFamily="34" charset="-122"/>
              </a:rPr>
              <a:t>PART  </a:t>
            </a:r>
            <a:r>
              <a:rPr lang="en-US" altLang="zh-CN" dirty="0" smtClean="0">
                <a:solidFill>
                  <a:schemeClr val="bg1"/>
                </a:solidFill>
                <a:latin typeface="微软雅黑" panose="020B0503020204020204" pitchFamily="34" charset="-122"/>
                <a:ea typeface="微软雅黑" panose="020B0503020204020204" pitchFamily="34" charset="-122"/>
              </a:rPr>
              <a:t>THREE</a:t>
            </a:r>
            <a:endParaRPr lang="zh-CN" altLang="en-US" dirty="0">
              <a:solidFill>
                <a:schemeClr val="bg1"/>
              </a:solidFill>
              <a:latin typeface="微软雅黑" panose="020B0503020204020204" pitchFamily="34" charset="-122"/>
              <a:ea typeface="微软雅黑" panose="020B0503020204020204" pitchFamily="34" charset="-122"/>
            </a:endParaRPr>
          </a:p>
        </p:txBody>
      </p:sp>
      <p:grpSp>
        <p:nvGrpSpPr>
          <p:cNvPr id="25" name="Group 4">
            <a:extLst>
              <a:ext uri="{FF2B5EF4-FFF2-40B4-BE49-F238E27FC236}">
                <a16:creationId xmlns:a16="http://schemas.microsoft.com/office/drawing/2014/main" xmlns="" id="{E220914B-EAD4-44D8-B7E7-16EBC713CF32}"/>
              </a:ext>
            </a:extLst>
          </p:cNvPr>
          <p:cNvGrpSpPr>
            <a:grpSpLocks noChangeAspect="1"/>
          </p:cNvGrpSpPr>
          <p:nvPr/>
        </p:nvGrpSpPr>
        <p:grpSpPr bwMode="auto">
          <a:xfrm>
            <a:off x="3730216" y="1835200"/>
            <a:ext cx="1565672" cy="2155697"/>
            <a:chOff x="1558" y="1280"/>
            <a:chExt cx="1315" cy="1810"/>
          </a:xfrm>
          <a:solidFill>
            <a:schemeClr val="accent1"/>
          </a:solidFill>
        </p:grpSpPr>
        <p:sp>
          <p:nvSpPr>
            <p:cNvPr id="26" name="Freeform 5">
              <a:extLst>
                <a:ext uri="{FF2B5EF4-FFF2-40B4-BE49-F238E27FC236}">
                  <a16:creationId xmlns:a16="http://schemas.microsoft.com/office/drawing/2014/main" xmlns="" id="{0A493B61-CBEE-4373-A2FB-209592249D62}"/>
                </a:ext>
              </a:extLst>
            </p:cNvPr>
            <p:cNvSpPr>
              <a:spLocks/>
            </p:cNvSpPr>
            <p:nvPr/>
          </p:nvSpPr>
          <p:spPr bwMode="auto">
            <a:xfrm>
              <a:off x="1838" y="1280"/>
              <a:ext cx="1035" cy="922"/>
            </a:xfrm>
            <a:custGeom>
              <a:avLst/>
              <a:gdLst>
                <a:gd name="T0" fmla="*/ 9 w 244"/>
                <a:gd name="T1" fmla="*/ 127 h 218"/>
                <a:gd name="T2" fmla="*/ 53 w 244"/>
                <a:gd name="T3" fmla="*/ 203 h 218"/>
                <a:gd name="T4" fmla="*/ 141 w 244"/>
                <a:gd name="T5" fmla="*/ 212 h 218"/>
                <a:gd name="T6" fmla="*/ 209 w 244"/>
                <a:gd name="T7" fmla="*/ 84 h 218"/>
                <a:gd name="T8" fmla="*/ 45 w 244"/>
                <a:gd name="T9" fmla="*/ 42 h 218"/>
                <a:gd name="T10" fmla="*/ 2 w 244"/>
                <a:gd name="T11" fmla="*/ 115 h 218"/>
                <a:gd name="T12" fmla="*/ 44 w 244"/>
                <a:gd name="T13" fmla="*/ 188 h 218"/>
                <a:gd name="T14" fmla="*/ 48 w 244"/>
                <a:gd name="T15" fmla="*/ 181 h 218"/>
                <a:gd name="T16" fmla="*/ 9 w 244"/>
                <a:gd name="T17" fmla="*/ 129 h 218"/>
                <a:gd name="T18" fmla="*/ 53 w 244"/>
                <a:gd name="T19" fmla="*/ 44 h 218"/>
                <a:gd name="T20" fmla="*/ 196 w 244"/>
                <a:gd name="T21" fmla="*/ 80 h 218"/>
                <a:gd name="T22" fmla="*/ 210 w 244"/>
                <a:gd name="T23" fmla="*/ 155 h 218"/>
                <a:gd name="T24" fmla="*/ 141 w 244"/>
                <a:gd name="T25" fmla="*/ 205 h 218"/>
                <a:gd name="T26" fmla="*/ 63 w 244"/>
                <a:gd name="T27" fmla="*/ 199 h 218"/>
                <a:gd name="T28" fmla="*/ 16 w 244"/>
                <a:gd name="T29" fmla="*/ 125 h 218"/>
                <a:gd name="T30" fmla="*/ 9 w 244"/>
                <a:gd name="T31" fmla="*/ 127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4" h="218">
                  <a:moveTo>
                    <a:pt x="9" y="127"/>
                  </a:moveTo>
                  <a:cubicBezTo>
                    <a:pt x="6" y="163"/>
                    <a:pt x="21" y="188"/>
                    <a:pt x="53" y="203"/>
                  </a:cubicBezTo>
                  <a:cubicBezTo>
                    <a:pt x="80" y="216"/>
                    <a:pt x="112" y="218"/>
                    <a:pt x="141" y="212"/>
                  </a:cubicBezTo>
                  <a:cubicBezTo>
                    <a:pt x="201" y="200"/>
                    <a:pt x="244" y="141"/>
                    <a:pt x="209" y="84"/>
                  </a:cubicBezTo>
                  <a:cubicBezTo>
                    <a:pt x="177" y="33"/>
                    <a:pt x="97" y="0"/>
                    <a:pt x="45" y="42"/>
                  </a:cubicBezTo>
                  <a:cubicBezTo>
                    <a:pt x="24" y="59"/>
                    <a:pt x="2" y="86"/>
                    <a:pt x="2" y="115"/>
                  </a:cubicBezTo>
                  <a:cubicBezTo>
                    <a:pt x="1" y="147"/>
                    <a:pt x="21" y="168"/>
                    <a:pt x="44" y="188"/>
                  </a:cubicBezTo>
                  <a:cubicBezTo>
                    <a:pt x="47" y="190"/>
                    <a:pt x="51" y="184"/>
                    <a:pt x="48" y="181"/>
                  </a:cubicBezTo>
                  <a:cubicBezTo>
                    <a:pt x="32" y="166"/>
                    <a:pt x="16" y="151"/>
                    <a:pt x="9" y="129"/>
                  </a:cubicBezTo>
                  <a:cubicBezTo>
                    <a:pt x="0" y="96"/>
                    <a:pt x="28" y="62"/>
                    <a:pt x="53" y="44"/>
                  </a:cubicBezTo>
                  <a:cubicBezTo>
                    <a:pt x="100" y="10"/>
                    <a:pt x="163" y="41"/>
                    <a:pt x="196" y="80"/>
                  </a:cubicBezTo>
                  <a:cubicBezTo>
                    <a:pt x="215" y="101"/>
                    <a:pt x="221" y="129"/>
                    <a:pt x="210" y="155"/>
                  </a:cubicBezTo>
                  <a:cubicBezTo>
                    <a:pt x="199" y="183"/>
                    <a:pt x="168" y="198"/>
                    <a:pt x="141" y="205"/>
                  </a:cubicBezTo>
                  <a:cubicBezTo>
                    <a:pt x="115" y="211"/>
                    <a:pt x="88" y="207"/>
                    <a:pt x="63" y="199"/>
                  </a:cubicBezTo>
                  <a:cubicBezTo>
                    <a:pt x="30" y="187"/>
                    <a:pt x="13" y="160"/>
                    <a:pt x="16" y="125"/>
                  </a:cubicBezTo>
                  <a:cubicBezTo>
                    <a:pt x="16" y="120"/>
                    <a:pt x="9" y="124"/>
                    <a:pt x="9" y="12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sp>
          <p:nvSpPr>
            <p:cNvPr id="27" name="Freeform 6">
              <a:extLst>
                <a:ext uri="{FF2B5EF4-FFF2-40B4-BE49-F238E27FC236}">
                  <a16:creationId xmlns:a16="http://schemas.microsoft.com/office/drawing/2014/main" xmlns="" id="{3B22D548-17FC-4B4F-B342-CC310700F639}"/>
                </a:ext>
              </a:extLst>
            </p:cNvPr>
            <p:cNvSpPr>
              <a:spLocks/>
            </p:cNvSpPr>
            <p:nvPr/>
          </p:nvSpPr>
          <p:spPr bwMode="auto">
            <a:xfrm>
              <a:off x="1775" y="2126"/>
              <a:ext cx="670" cy="537"/>
            </a:xfrm>
            <a:custGeom>
              <a:avLst/>
              <a:gdLst>
                <a:gd name="T0" fmla="*/ 64 w 158"/>
                <a:gd name="T1" fmla="*/ 3 h 127"/>
                <a:gd name="T2" fmla="*/ 32 w 158"/>
                <a:gd name="T3" fmla="*/ 38 h 127"/>
                <a:gd name="T4" fmla="*/ 7 w 158"/>
                <a:gd name="T5" fmla="*/ 76 h 127"/>
                <a:gd name="T6" fmla="*/ 60 w 158"/>
                <a:gd name="T7" fmla="*/ 115 h 127"/>
                <a:gd name="T8" fmla="*/ 139 w 158"/>
                <a:gd name="T9" fmla="*/ 103 h 127"/>
                <a:gd name="T10" fmla="*/ 153 w 158"/>
                <a:gd name="T11" fmla="*/ 5 h 127"/>
                <a:gd name="T12" fmla="*/ 146 w 158"/>
                <a:gd name="T13" fmla="*/ 8 h 127"/>
                <a:gd name="T14" fmla="*/ 142 w 158"/>
                <a:gd name="T15" fmla="*/ 76 h 127"/>
                <a:gd name="T16" fmla="*/ 100 w 158"/>
                <a:gd name="T17" fmla="*/ 111 h 127"/>
                <a:gd name="T18" fmla="*/ 75 w 158"/>
                <a:gd name="T19" fmla="*/ 109 h 127"/>
                <a:gd name="T20" fmla="*/ 15 w 158"/>
                <a:gd name="T21" fmla="*/ 84 h 127"/>
                <a:gd name="T22" fmla="*/ 37 w 158"/>
                <a:gd name="T23" fmla="*/ 41 h 127"/>
                <a:gd name="T24" fmla="*/ 66 w 158"/>
                <a:gd name="T25" fmla="*/ 10 h 127"/>
                <a:gd name="T26" fmla="*/ 64 w 158"/>
                <a:gd name="T27" fmla="*/ 3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8" h="127">
                  <a:moveTo>
                    <a:pt x="64" y="3"/>
                  </a:moveTo>
                  <a:cubicBezTo>
                    <a:pt x="51" y="12"/>
                    <a:pt x="42" y="26"/>
                    <a:pt x="32" y="38"/>
                  </a:cubicBezTo>
                  <a:cubicBezTo>
                    <a:pt x="22" y="50"/>
                    <a:pt x="12" y="61"/>
                    <a:pt x="7" y="76"/>
                  </a:cubicBezTo>
                  <a:cubicBezTo>
                    <a:pt x="0" y="104"/>
                    <a:pt x="42" y="113"/>
                    <a:pt x="60" y="115"/>
                  </a:cubicBezTo>
                  <a:cubicBezTo>
                    <a:pt x="86" y="118"/>
                    <a:pt x="121" y="127"/>
                    <a:pt x="139" y="103"/>
                  </a:cubicBezTo>
                  <a:cubicBezTo>
                    <a:pt x="158" y="77"/>
                    <a:pt x="151" y="35"/>
                    <a:pt x="153" y="5"/>
                  </a:cubicBezTo>
                  <a:cubicBezTo>
                    <a:pt x="153" y="0"/>
                    <a:pt x="146" y="4"/>
                    <a:pt x="146" y="8"/>
                  </a:cubicBezTo>
                  <a:cubicBezTo>
                    <a:pt x="145" y="30"/>
                    <a:pt x="147" y="54"/>
                    <a:pt x="142" y="76"/>
                  </a:cubicBezTo>
                  <a:cubicBezTo>
                    <a:pt x="138" y="97"/>
                    <a:pt x="125" y="113"/>
                    <a:pt x="100" y="111"/>
                  </a:cubicBezTo>
                  <a:cubicBezTo>
                    <a:pt x="92" y="110"/>
                    <a:pt x="83" y="110"/>
                    <a:pt x="75" y="109"/>
                  </a:cubicBezTo>
                  <a:cubicBezTo>
                    <a:pt x="54" y="108"/>
                    <a:pt x="24" y="106"/>
                    <a:pt x="15" y="84"/>
                  </a:cubicBezTo>
                  <a:cubicBezTo>
                    <a:pt x="9" y="70"/>
                    <a:pt x="29" y="51"/>
                    <a:pt x="37" y="41"/>
                  </a:cubicBezTo>
                  <a:cubicBezTo>
                    <a:pt x="46" y="30"/>
                    <a:pt x="54" y="18"/>
                    <a:pt x="66" y="10"/>
                  </a:cubicBezTo>
                  <a:cubicBezTo>
                    <a:pt x="70" y="7"/>
                    <a:pt x="69" y="0"/>
                    <a:pt x="64"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sp>
          <p:nvSpPr>
            <p:cNvPr id="28" name="Freeform 7">
              <a:extLst>
                <a:ext uri="{FF2B5EF4-FFF2-40B4-BE49-F238E27FC236}">
                  <a16:creationId xmlns:a16="http://schemas.microsoft.com/office/drawing/2014/main" xmlns="" id="{7E3639C4-8F5B-46A4-8162-7D9D2FFB4F4A}"/>
                </a:ext>
              </a:extLst>
            </p:cNvPr>
            <p:cNvSpPr>
              <a:spLocks/>
            </p:cNvSpPr>
            <p:nvPr/>
          </p:nvSpPr>
          <p:spPr bwMode="auto">
            <a:xfrm>
              <a:off x="1787" y="2562"/>
              <a:ext cx="365" cy="528"/>
            </a:xfrm>
            <a:custGeom>
              <a:avLst/>
              <a:gdLst>
                <a:gd name="T0" fmla="*/ 35 w 86"/>
                <a:gd name="T1" fmla="*/ 8 h 125"/>
                <a:gd name="T2" fmla="*/ 35 w 86"/>
                <a:gd name="T3" fmla="*/ 5 h 125"/>
                <a:gd name="T4" fmla="*/ 28 w 86"/>
                <a:gd name="T5" fmla="*/ 8 h 125"/>
                <a:gd name="T6" fmla="*/ 52 w 86"/>
                <a:gd name="T7" fmla="*/ 54 h 125"/>
                <a:gd name="T8" fmla="*/ 67 w 86"/>
                <a:gd name="T9" fmla="*/ 80 h 125"/>
                <a:gd name="T10" fmla="*/ 46 w 86"/>
                <a:gd name="T11" fmla="*/ 88 h 125"/>
                <a:gd name="T12" fmla="*/ 10 w 86"/>
                <a:gd name="T13" fmla="*/ 111 h 125"/>
                <a:gd name="T14" fmla="*/ 68 w 86"/>
                <a:gd name="T15" fmla="*/ 110 h 125"/>
                <a:gd name="T16" fmla="*/ 86 w 86"/>
                <a:gd name="T17" fmla="*/ 95 h 125"/>
                <a:gd name="T18" fmla="*/ 60 w 86"/>
                <a:gd name="T19" fmla="*/ 84 h 125"/>
                <a:gd name="T20" fmla="*/ 59 w 86"/>
                <a:gd name="T21" fmla="*/ 91 h 125"/>
                <a:gd name="T22" fmla="*/ 63 w 86"/>
                <a:gd name="T23" fmla="*/ 91 h 125"/>
                <a:gd name="T24" fmla="*/ 68 w 86"/>
                <a:gd name="T25" fmla="*/ 103 h 125"/>
                <a:gd name="T26" fmla="*/ 52 w 86"/>
                <a:gd name="T27" fmla="*/ 107 h 125"/>
                <a:gd name="T28" fmla="*/ 28 w 86"/>
                <a:gd name="T29" fmla="*/ 109 h 125"/>
                <a:gd name="T30" fmla="*/ 21 w 86"/>
                <a:gd name="T31" fmla="*/ 98 h 125"/>
                <a:gd name="T32" fmla="*/ 37 w 86"/>
                <a:gd name="T33" fmla="*/ 95 h 125"/>
                <a:gd name="T34" fmla="*/ 70 w 86"/>
                <a:gd name="T35" fmla="*/ 95 h 125"/>
                <a:gd name="T36" fmla="*/ 73 w 86"/>
                <a:gd name="T37" fmla="*/ 74 h 125"/>
                <a:gd name="T38" fmla="*/ 35 w 86"/>
                <a:gd name="T39" fmla="*/ 4 h 125"/>
                <a:gd name="T40" fmla="*/ 28 w 86"/>
                <a:gd name="T41" fmla="*/ 7 h 125"/>
                <a:gd name="T42" fmla="*/ 28 w 86"/>
                <a:gd name="T43" fmla="*/ 10 h 125"/>
                <a:gd name="T44" fmla="*/ 35 w 86"/>
                <a:gd name="T45" fmla="*/ 8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6" h="125">
                  <a:moveTo>
                    <a:pt x="35" y="8"/>
                  </a:moveTo>
                  <a:cubicBezTo>
                    <a:pt x="35" y="7"/>
                    <a:pt x="35" y="6"/>
                    <a:pt x="35" y="5"/>
                  </a:cubicBezTo>
                  <a:cubicBezTo>
                    <a:pt x="33" y="6"/>
                    <a:pt x="31" y="7"/>
                    <a:pt x="28" y="8"/>
                  </a:cubicBezTo>
                  <a:cubicBezTo>
                    <a:pt x="32" y="23"/>
                    <a:pt x="44" y="40"/>
                    <a:pt x="52" y="54"/>
                  </a:cubicBezTo>
                  <a:cubicBezTo>
                    <a:pt x="57" y="62"/>
                    <a:pt x="61" y="72"/>
                    <a:pt x="67" y="80"/>
                  </a:cubicBezTo>
                  <a:cubicBezTo>
                    <a:pt x="77" y="92"/>
                    <a:pt x="51" y="88"/>
                    <a:pt x="46" y="88"/>
                  </a:cubicBezTo>
                  <a:cubicBezTo>
                    <a:pt x="34" y="88"/>
                    <a:pt x="0" y="91"/>
                    <a:pt x="10" y="111"/>
                  </a:cubicBezTo>
                  <a:cubicBezTo>
                    <a:pt x="17" y="125"/>
                    <a:pt x="57" y="113"/>
                    <a:pt x="68" y="110"/>
                  </a:cubicBezTo>
                  <a:cubicBezTo>
                    <a:pt x="74" y="109"/>
                    <a:pt x="86" y="102"/>
                    <a:pt x="86" y="95"/>
                  </a:cubicBezTo>
                  <a:cubicBezTo>
                    <a:pt x="85" y="83"/>
                    <a:pt x="69" y="84"/>
                    <a:pt x="60" y="84"/>
                  </a:cubicBezTo>
                  <a:cubicBezTo>
                    <a:pt x="57" y="84"/>
                    <a:pt x="54" y="91"/>
                    <a:pt x="59" y="91"/>
                  </a:cubicBezTo>
                  <a:cubicBezTo>
                    <a:pt x="60" y="91"/>
                    <a:pt x="62" y="91"/>
                    <a:pt x="63" y="91"/>
                  </a:cubicBezTo>
                  <a:cubicBezTo>
                    <a:pt x="74" y="89"/>
                    <a:pt x="75" y="93"/>
                    <a:pt x="68" y="103"/>
                  </a:cubicBezTo>
                  <a:cubicBezTo>
                    <a:pt x="63" y="105"/>
                    <a:pt x="57" y="106"/>
                    <a:pt x="52" y="107"/>
                  </a:cubicBezTo>
                  <a:cubicBezTo>
                    <a:pt x="44" y="108"/>
                    <a:pt x="36" y="109"/>
                    <a:pt x="28" y="109"/>
                  </a:cubicBezTo>
                  <a:cubicBezTo>
                    <a:pt x="26" y="109"/>
                    <a:pt x="4" y="105"/>
                    <a:pt x="21" y="98"/>
                  </a:cubicBezTo>
                  <a:cubicBezTo>
                    <a:pt x="26" y="96"/>
                    <a:pt x="32" y="96"/>
                    <a:pt x="37" y="95"/>
                  </a:cubicBezTo>
                  <a:cubicBezTo>
                    <a:pt x="48" y="94"/>
                    <a:pt x="59" y="96"/>
                    <a:pt x="70" y="95"/>
                  </a:cubicBezTo>
                  <a:cubicBezTo>
                    <a:pt x="82" y="94"/>
                    <a:pt x="76" y="80"/>
                    <a:pt x="73" y="74"/>
                  </a:cubicBezTo>
                  <a:cubicBezTo>
                    <a:pt x="60" y="54"/>
                    <a:pt x="40" y="28"/>
                    <a:pt x="35" y="4"/>
                  </a:cubicBezTo>
                  <a:cubicBezTo>
                    <a:pt x="34" y="0"/>
                    <a:pt x="28" y="4"/>
                    <a:pt x="28" y="7"/>
                  </a:cubicBezTo>
                  <a:cubicBezTo>
                    <a:pt x="28" y="8"/>
                    <a:pt x="28" y="9"/>
                    <a:pt x="28" y="10"/>
                  </a:cubicBezTo>
                  <a:cubicBezTo>
                    <a:pt x="28" y="15"/>
                    <a:pt x="35" y="11"/>
                    <a:pt x="35"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sp>
          <p:nvSpPr>
            <p:cNvPr id="29" name="Freeform 8">
              <a:extLst>
                <a:ext uri="{FF2B5EF4-FFF2-40B4-BE49-F238E27FC236}">
                  <a16:creationId xmlns:a16="http://schemas.microsoft.com/office/drawing/2014/main" xmlns="" id="{872756FB-CB07-4C24-812D-6D9379776695}"/>
                </a:ext>
              </a:extLst>
            </p:cNvPr>
            <p:cNvSpPr>
              <a:spLocks/>
            </p:cNvSpPr>
            <p:nvPr/>
          </p:nvSpPr>
          <p:spPr bwMode="auto">
            <a:xfrm>
              <a:off x="2228" y="2591"/>
              <a:ext cx="276" cy="474"/>
            </a:xfrm>
            <a:custGeom>
              <a:avLst/>
              <a:gdLst>
                <a:gd name="T0" fmla="*/ 2 w 65"/>
                <a:gd name="T1" fmla="*/ 8 h 112"/>
                <a:gd name="T2" fmla="*/ 26 w 65"/>
                <a:gd name="T3" fmla="*/ 44 h 112"/>
                <a:gd name="T4" fmla="*/ 50 w 65"/>
                <a:gd name="T5" fmla="*/ 85 h 112"/>
                <a:gd name="T6" fmla="*/ 55 w 65"/>
                <a:gd name="T7" fmla="*/ 79 h 112"/>
                <a:gd name="T8" fmla="*/ 12 w 65"/>
                <a:gd name="T9" fmla="*/ 85 h 112"/>
                <a:gd name="T10" fmla="*/ 18 w 65"/>
                <a:gd name="T11" fmla="*/ 103 h 112"/>
                <a:gd name="T12" fmla="*/ 64 w 65"/>
                <a:gd name="T13" fmla="*/ 79 h 112"/>
                <a:gd name="T14" fmla="*/ 58 w 65"/>
                <a:gd name="T15" fmla="*/ 79 h 112"/>
                <a:gd name="T16" fmla="*/ 32 w 65"/>
                <a:gd name="T17" fmla="*/ 98 h 112"/>
                <a:gd name="T18" fmla="*/ 25 w 65"/>
                <a:gd name="T19" fmla="*/ 97 h 112"/>
                <a:gd name="T20" fmla="*/ 27 w 65"/>
                <a:gd name="T21" fmla="*/ 86 h 112"/>
                <a:gd name="T22" fmla="*/ 51 w 65"/>
                <a:gd name="T23" fmla="*/ 87 h 112"/>
                <a:gd name="T24" fmla="*/ 56 w 65"/>
                <a:gd name="T25" fmla="*/ 81 h 112"/>
                <a:gd name="T26" fmla="*/ 38 w 65"/>
                <a:gd name="T27" fmla="*/ 49 h 112"/>
                <a:gd name="T28" fmla="*/ 8 w 65"/>
                <a:gd name="T29" fmla="*/ 3 h 112"/>
                <a:gd name="T30" fmla="*/ 2 w 65"/>
                <a:gd name="T31" fmla="*/ 8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5" h="112">
                  <a:moveTo>
                    <a:pt x="2" y="8"/>
                  </a:moveTo>
                  <a:cubicBezTo>
                    <a:pt x="10" y="20"/>
                    <a:pt x="18" y="32"/>
                    <a:pt x="26" y="44"/>
                  </a:cubicBezTo>
                  <a:cubicBezTo>
                    <a:pt x="34" y="56"/>
                    <a:pt x="46" y="71"/>
                    <a:pt x="50" y="85"/>
                  </a:cubicBezTo>
                  <a:cubicBezTo>
                    <a:pt x="51" y="83"/>
                    <a:pt x="53" y="81"/>
                    <a:pt x="55" y="79"/>
                  </a:cubicBezTo>
                  <a:cubicBezTo>
                    <a:pt x="40" y="78"/>
                    <a:pt x="23" y="75"/>
                    <a:pt x="12" y="85"/>
                  </a:cubicBezTo>
                  <a:cubicBezTo>
                    <a:pt x="5" y="92"/>
                    <a:pt x="12" y="100"/>
                    <a:pt x="18" y="103"/>
                  </a:cubicBezTo>
                  <a:cubicBezTo>
                    <a:pt x="36" y="112"/>
                    <a:pt x="61" y="99"/>
                    <a:pt x="64" y="79"/>
                  </a:cubicBezTo>
                  <a:cubicBezTo>
                    <a:pt x="65" y="74"/>
                    <a:pt x="58" y="75"/>
                    <a:pt x="58" y="79"/>
                  </a:cubicBezTo>
                  <a:cubicBezTo>
                    <a:pt x="56" y="93"/>
                    <a:pt x="44" y="98"/>
                    <a:pt x="32" y="98"/>
                  </a:cubicBezTo>
                  <a:cubicBezTo>
                    <a:pt x="29" y="98"/>
                    <a:pt x="27" y="97"/>
                    <a:pt x="25" y="97"/>
                  </a:cubicBezTo>
                  <a:cubicBezTo>
                    <a:pt x="16" y="95"/>
                    <a:pt x="17" y="92"/>
                    <a:pt x="27" y="86"/>
                  </a:cubicBezTo>
                  <a:cubicBezTo>
                    <a:pt x="34" y="84"/>
                    <a:pt x="44" y="86"/>
                    <a:pt x="51" y="87"/>
                  </a:cubicBezTo>
                  <a:cubicBezTo>
                    <a:pt x="54" y="87"/>
                    <a:pt x="57" y="84"/>
                    <a:pt x="56" y="81"/>
                  </a:cubicBezTo>
                  <a:cubicBezTo>
                    <a:pt x="53" y="70"/>
                    <a:pt x="44" y="59"/>
                    <a:pt x="38" y="49"/>
                  </a:cubicBezTo>
                  <a:cubicBezTo>
                    <a:pt x="29" y="33"/>
                    <a:pt x="18" y="18"/>
                    <a:pt x="8" y="3"/>
                  </a:cubicBezTo>
                  <a:cubicBezTo>
                    <a:pt x="5" y="0"/>
                    <a:pt x="0" y="5"/>
                    <a:pt x="2"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sp>
          <p:nvSpPr>
            <p:cNvPr id="30" name="Freeform 9">
              <a:extLst>
                <a:ext uri="{FF2B5EF4-FFF2-40B4-BE49-F238E27FC236}">
                  <a16:creationId xmlns:a16="http://schemas.microsoft.com/office/drawing/2014/main" xmlns="" id="{97B16132-325D-4C6F-9741-960F1D098914}"/>
                </a:ext>
              </a:extLst>
            </p:cNvPr>
            <p:cNvSpPr>
              <a:spLocks/>
            </p:cNvSpPr>
            <p:nvPr/>
          </p:nvSpPr>
          <p:spPr bwMode="auto">
            <a:xfrm>
              <a:off x="1783" y="2164"/>
              <a:ext cx="598" cy="355"/>
            </a:xfrm>
            <a:custGeom>
              <a:avLst/>
              <a:gdLst>
                <a:gd name="T0" fmla="*/ 50 w 141"/>
                <a:gd name="T1" fmla="*/ 10 h 84"/>
                <a:gd name="T2" fmla="*/ 52 w 141"/>
                <a:gd name="T3" fmla="*/ 6 h 84"/>
                <a:gd name="T4" fmla="*/ 48 w 141"/>
                <a:gd name="T5" fmla="*/ 2 h 84"/>
                <a:gd name="T6" fmla="*/ 13 w 141"/>
                <a:gd name="T7" fmla="*/ 25 h 84"/>
                <a:gd name="T8" fmla="*/ 1 w 141"/>
                <a:gd name="T9" fmla="*/ 35 h 84"/>
                <a:gd name="T10" fmla="*/ 2 w 141"/>
                <a:gd name="T11" fmla="*/ 39 h 84"/>
                <a:gd name="T12" fmla="*/ 82 w 141"/>
                <a:gd name="T13" fmla="*/ 65 h 84"/>
                <a:gd name="T14" fmla="*/ 120 w 141"/>
                <a:gd name="T15" fmla="*/ 66 h 84"/>
                <a:gd name="T16" fmla="*/ 85 w 141"/>
                <a:gd name="T17" fmla="*/ 61 h 84"/>
                <a:gd name="T18" fmla="*/ 92 w 141"/>
                <a:gd name="T19" fmla="*/ 57 h 84"/>
                <a:gd name="T20" fmla="*/ 106 w 141"/>
                <a:gd name="T21" fmla="*/ 54 h 84"/>
                <a:gd name="T22" fmla="*/ 89 w 141"/>
                <a:gd name="T23" fmla="*/ 60 h 84"/>
                <a:gd name="T24" fmla="*/ 87 w 141"/>
                <a:gd name="T25" fmla="*/ 56 h 84"/>
                <a:gd name="T26" fmla="*/ 25 w 141"/>
                <a:gd name="T27" fmla="*/ 41 h 84"/>
                <a:gd name="T28" fmla="*/ 11 w 141"/>
                <a:gd name="T29" fmla="*/ 35 h 84"/>
                <a:gd name="T30" fmla="*/ 15 w 141"/>
                <a:gd name="T31" fmla="*/ 31 h 84"/>
                <a:gd name="T32" fmla="*/ 50 w 141"/>
                <a:gd name="T33" fmla="*/ 9 h 84"/>
                <a:gd name="T34" fmla="*/ 46 w 141"/>
                <a:gd name="T35" fmla="*/ 5 h 84"/>
                <a:gd name="T36" fmla="*/ 44 w 141"/>
                <a:gd name="T37" fmla="*/ 9 h 84"/>
                <a:gd name="T38" fmla="*/ 50 w 141"/>
                <a:gd name="T39" fmla="*/ 1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1" h="84">
                  <a:moveTo>
                    <a:pt x="50" y="10"/>
                  </a:moveTo>
                  <a:cubicBezTo>
                    <a:pt x="51" y="9"/>
                    <a:pt x="51" y="8"/>
                    <a:pt x="52" y="6"/>
                  </a:cubicBezTo>
                  <a:cubicBezTo>
                    <a:pt x="52" y="4"/>
                    <a:pt x="51" y="0"/>
                    <a:pt x="48" y="2"/>
                  </a:cubicBezTo>
                  <a:cubicBezTo>
                    <a:pt x="36" y="10"/>
                    <a:pt x="25" y="18"/>
                    <a:pt x="13" y="25"/>
                  </a:cubicBezTo>
                  <a:cubicBezTo>
                    <a:pt x="8" y="28"/>
                    <a:pt x="3" y="29"/>
                    <a:pt x="1" y="35"/>
                  </a:cubicBezTo>
                  <a:cubicBezTo>
                    <a:pt x="0" y="36"/>
                    <a:pt x="0" y="38"/>
                    <a:pt x="2" y="39"/>
                  </a:cubicBezTo>
                  <a:cubicBezTo>
                    <a:pt x="10" y="46"/>
                    <a:pt x="82" y="64"/>
                    <a:pt x="82" y="65"/>
                  </a:cubicBezTo>
                  <a:cubicBezTo>
                    <a:pt x="77" y="84"/>
                    <a:pt x="115" y="73"/>
                    <a:pt x="120" y="66"/>
                  </a:cubicBezTo>
                  <a:cubicBezTo>
                    <a:pt x="141" y="41"/>
                    <a:pt x="80" y="41"/>
                    <a:pt x="85" y="61"/>
                  </a:cubicBezTo>
                  <a:cubicBezTo>
                    <a:pt x="87" y="65"/>
                    <a:pt x="93" y="60"/>
                    <a:pt x="92" y="57"/>
                  </a:cubicBezTo>
                  <a:cubicBezTo>
                    <a:pt x="91" y="55"/>
                    <a:pt x="104" y="54"/>
                    <a:pt x="106" y="54"/>
                  </a:cubicBezTo>
                  <a:cubicBezTo>
                    <a:pt x="138" y="53"/>
                    <a:pt x="84" y="81"/>
                    <a:pt x="89" y="60"/>
                  </a:cubicBezTo>
                  <a:cubicBezTo>
                    <a:pt x="90" y="58"/>
                    <a:pt x="89" y="56"/>
                    <a:pt x="87" y="56"/>
                  </a:cubicBezTo>
                  <a:cubicBezTo>
                    <a:pt x="66" y="56"/>
                    <a:pt x="46" y="45"/>
                    <a:pt x="25" y="41"/>
                  </a:cubicBezTo>
                  <a:cubicBezTo>
                    <a:pt x="20" y="40"/>
                    <a:pt x="15" y="38"/>
                    <a:pt x="11" y="35"/>
                  </a:cubicBezTo>
                  <a:cubicBezTo>
                    <a:pt x="7" y="33"/>
                    <a:pt x="10" y="34"/>
                    <a:pt x="15" y="31"/>
                  </a:cubicBezTo>
                  <a:cubicBezTo>
                    <a:pt x="27" y="24"/>
                    <a:pt x="38" y="16"/>
                    <a:pt x="50" y="9"/>
                  </a:cubicBezTo>
                  <a:cubicBezTo>
                    <a:pt x="48" y="7"/>
                    <a:pt x="47" y="6"/>
                    <a:pt x="46" y="5"/>
                  </a:cubicBezTo>
                  <a:cubicBezTo>
                    <a:pt x="45" y="6"/>
                    <a:pt x="45" y="7"/>
                    <a:pt x="44" y="9"/>
                  </a:cubicBezTo>
                  <a:cubicBezTo>
                    <a:pt x="43" y="14"/>
                    <a:pt x="49" y="15"/>
                    <a:pt x="50"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sp>
          <p:nvSpPr>
            <p:cNvPr id="31" name="Freeform 10">
              <a:extLst>
                <a:ext uri="{FF2B5EF4-FFF2-40B4-BE49-F238E27FC236}">
                  <a16:creationId xmlns:a16="http://schemas.microsoft.com/office/drawing/2014/main" xmlns="" id="{6EFD52DB-9C7C-4BAF-A8CC-9F5F0523F3D4}"/>
                </a:ext>
              </a:extLst>
            </p:cNvPr>
            <p:cNvSpPr>
              <a:spLocks/>
            </p:cNvSpPr>
            <p:nvPr/>
          </p:nvSpPr>
          <p:spPr bwMode="auto">
            <a:xfrm>
              <a:off x="2347" y="2227"/>
              <a:ext cx="496" cy="267"/>
            </a:xfrm>
            <a:custGeom>
              <a:avLst/>
              <a:gdLst>
                <a:gd name="T0" fmla="*/ 14 w 117"/>
                <a:gd name="T1" fmla="*/ 9 h 63"/>
                <a:gd name="T2" fmla="*/ 14 w 117"/>
                <a:gd name="T3" fmla="*/ 5 h 63"/>
                <a:gd name="T4" fmla="*/ 7 w 117"/>
                <a:gd name="T5" fmla="*/ 8 h 63"/>
                <a:gd name="T6" fmla="*/ 16 w 117"/>
                <a:gd name="T7" fmla="*/ 42 h 63"/>
                <a:gd name="T8" fmla="*/ 80 w 117"/>
                <a:gd name="T9" fmla="*/ 55 h 63"/>
                <a:gd name="T10" fmla="*/ 82 w 117"/>
                <a:gd name="T11" fmla="*/ 48 h 63"/>
                <a:gd name="T12" fmla="*/ 80 w 117"/>
                <a:gd name="T13" fmla="*/ 48 h 63"/>
                <a:gd name="T14" fmla="*/ 77 w 117"/>
                <a:gd name="T15" fmla="*/ 55 h 63"/>
                <a:gd name="T16" fmla="*/ 116 w 117"/>
                <a:gd name="T17" fmla="*/ 43 h 63"/>
                <a:gd name="T18" fmla="*/ 116 w 117"/>
                <a:gd name="T19" fmla="*/ 40 h 63"/>
                <a:gd name="T20" fmla="*/ 76 w 117"/>
                <a:gd name="T21" fmla="*/ 48 h 63"/>
                <a:gd name="T22" fmla="*/ 109 w 117"/>
                <a:gd name="T23" fmla="*/ 51 h 63"/>
                <a:gd name="T24" fmla="*/ 109 w 117"/>
                <a:gd name="T25" fmla="*/ 44 h 63"/>
                <a:gd name="T26" fmla="*/ 102 w 117"/>
                <a:gd name="T27" fmla="*/ 46 h 63"/>
                <a:gd name="T28" fmla="*/ 91 w 117"/>
                <a:gd name="T29" fmla="*/ 48 h 63"/>
                <a:gd name="T30" fmla="*/ 91 w 117"/>
                <a:gd name="T31" fmla="*/ 45 h 63"/>
                <a:gd name="T32" fmla="*/ 82 w 117"/>
                <a:gd name="T33" fmla="*/ 48 h 63"/>
                <a:gd name="T34" fmla="*/ 79 w 117"/>
                <a:gd name="T35" fmla="*/ 55 h 63"/>
                <a:gd name="T36" fmla="*/ 80 w 117"/>
                <a:gd name="T37" fmla="*/ 55 h 63"/>
                <a:gd name="T38" fmla="*/ 82 w 117"/>
                <a:gd name="T39" fmla="*/ 48 h 63"/>
                <a:gd name="T40" fmla="*/ 35 w 117"/>
                <a:gd name="T41" fmla="*/ 40 h 63"/>
                <a:gd name="T42" fmla="*/ 12 w 117"/>
                <a:gd name="T43" fmla="*/ 23 h 63"/>
                <a:gd name="T44" fmla="*/ 14 w 117"/>
                <a:gd name="T45" fmla="*/ 5 h 63"/>
                <a:gd name="T46" fmla="*/ 7 w 117"/>
                <a:gd name="T47" fmla="*/ 8 h 63"/>
                <a:gd name="T48" fmla="*/ 7 w 117"/>
                <a:gd name="T49" fmla="*/ 12 h 63"/>
                <a:gd name="T50" fmla="*/ 14 w 117"/>
                <a:gd name="T51" fmla="*/ 9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7" h="63">
                  <a:moveTo>
                    <a:pt x="14" y="9"/>
                  </a:moveTo>
                  <a:cubicBezTo>
                    <a:pt x="14" y="8"/>
                    <a:pt x="14" y="7"/>
                    <a:pt x="14" y="5"/>
                  </a:cubicBezTo>
                  <a:cubicBezTo>
                    <a:pt x="14" y="0"/>
                    <a:pt x="7" y="4"/>
                    <a:pt x="7" y="8"/>
                  </a:cubicBezTo>
                  <a:cubicBezTo>
                    <a:pt x="7" y="20"/>
                    <a:pt x="0" y="36"/>
                    <a:pt x="16" y="42"/>
                  </a:cubicBezTo>
                  <a:cubicBezTo>
                    <a:pt x="38" y="49"/>
                    <a:pt x="58" y="55"/>
                    <a:pt x="80" y="55"/>
                  </a:cubicBezTo>
                  <a:cubicBezTo>
                    <a:pt x="84" y="55"/>
                    <a:pt x="86" y="48"/>
                    <a:pt x="82" y="48"/>
                  </a:cubicBezTo>
                  <a:cubicBezTo>
                    <a:pt x="81" y="48"/>
                    <a:pt x="81" y="48"/>
                    <a:pt x="80" y="48"/>
                  </a:cubicBezTo>
                  <a:cubicBezTo>
                    <a:pt x="78" y="48"/>
                    <a:pt x="74" y="53"/>
                    <a:pt x="77" y="55"/>
                  </a:cubicBezTo>
                  <a:cubicBezTo>
                    <a:pt x="87" y="62"/>
                    <a:pt x="111" y="54"/>
                    <a:pt x="116" y="43"/>
                  </a:cubicBezTo>
                  <a:cubicBezTo>
                    <a:pt x="116" y="42"/>
                    <a:pt x="116" y="40"/>
                    <a:pt x="116" y="40"/>
                  </a:cubicBezTo>
                  <a:cubicBezTo>
                    <a:pt x="108" y="32"/>
                    <a:pt x="79" y="35"/>
                    <a:pt x="76" y="48"/>
                  </a:cubicBezTo>
                  <a:cubicBezTo>
                    <a:pt x="73" y="63"/>
                    <a:pt x="103" y="53"/>
                    <a:pt x="109" y="51"/>
                  </a:cubicBezTo>
                  <a:cubicBezTo>
                    <a:pt x="113" y="50"/>
                    <a:pt x="114" y="43"/>
                    <a:pt x="109" y="44"/>
                  </a:cubicBezTo>
                  <a:cubicBezTo>
                    <a:pt x="106" y="45"/>
                    <a:pt x="104" y="46"/>
                    <a:pt x="102" y="46"/>
                  </a:cubicBezTo>
                  <a:cubicBezTo>
                    <a:pt x="98" y="47"/>
                    <a:pt x="95" y="48"/>
                    <a:pt x="91" y="48"/>
                  </a:cubicBezTo>
                  <a:cubicBezTo>
                    <a:pt x="86" y="49"/>
                    <a:pt x="86" y="48"/>
                    <a:pt x="91" y="45"/>
                  </a:cubicBezTo>
                  <a:cubicBezTo>
                    <a:pt x="117" y="41"/>
                    <a:pt x="91" y="54"/>
                    <a:pt x="82" y="48"/>
                  </a:cubicBezTo>
                  <a:cubicBezTo>
                    <a:pt x="81" y="51"/>
                    <a:pt x="80" y="53"/>
                    <a:pt x="79" y="55"/>
                  </a:cubicBezTo>
                  <a:cubicBezTo>
                    <a:pt x="79" y="55"/>
                    <a:pt x="80" y="55"/>
                    <a:pt x="80" y="55"/>
                  </a:cubicBezTo>
                  <a:cubicBezTo>
                    <a:pt x="84" y="55"/>
                    <a:pt x="86" y="48"/>
                    <a:pt x="82" y="48"/>
                  </a:cubicBezTo>
                  <a:cubicBezTo>
                    <a:pt x="65" y="48"/>
                    <a:pt x="50" y="44"/>
                    <a:pt x="35" y="40"/>
                  </a:cubicBezTo>
                  <a:cubicBezTo>
                    <a:pt x="26" y="38"/>
                    <a:pt x="12" y="34"/>
                    <a:pt x="12" y="23"/>
                  </a:cubicBezTo>
                  <a:cubicBezTo>
                    <a:pt x="13" y="17"/>
                    <a:pt x="14" y="11"/>
                    <a:pt x="14" y="5"/>
                  </a:cubicBezTo>
                  <a:cubicBezTo>
                    <a:pt x="14" y="0"/>
                    <a:pt x="7" y="4"/>
                    <a:pt x="7" y="8"/>
                  </a:cubicBezTo>
                  <a:cubicBezTo>
                    <a:pt x="7" y="9"/>
                    <a:pt x="7" y="10"/>
                    <a:pt x="7" y="12"/>
                  </a:cubicBezTo>
                  <a:cubicBezTo>
                    <a:pt x="7" y="17"/>
                    <a:pt x="14" y="13"/>
                    <a:pt x="14"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sp>
          <p:nvSpPr>
            <p:cNvPr id="32" name="Freeform 11">
              <a:extLst>
                <a:ext uri="{FF2B5EF4-FFF2-40B4-BE49-F238E27FC236}">
                  <a16:creationId xmlns:a16="http://schemas.microsoft.com/office/drawing/2014/main" xmlns="" id="{8CB6F9BB-6F10-4F3C-8EB1-FE39ED9112E2}"/>
                </a:ext>
              </a:extLst>
            </p:cNvPr>
            <p:cNvSpPr>
              <a:spLocks/>
            </p:cNvSpPr>
            <p:nvPr/>
          </p:nvSpPr>
          <p:spPr bwMode="auto">
            <a:xfrm>
              <a:off x="2665" y="1808"/>
              <a:ext cx="55" cy="60"/>
            </a:xfrm>
            <a:custGeom>
              <a:avLst/>
              <a:gdLst>
                <a:gd name="T0" fmla="*/ 8 w 13"/>
                <a:gd name="T1" fmla="*/ 3 h 14"/>
                <a:gd name="T2" fmla="*/ 1 w 13"/>
                <a:gd name="T3" fmla="*/ 8 h 14"/>
                <a:gd name="T4" fmla="*/ 4 w 13"/>
                <a:gd name="T5" fmla="*/ 12 h 14"/>
                <a:gd name="T6" fmla="*/ 9 w 13"/>
                <a:gd name="T7" fmla="*/ 4 h 14"/>
                <a:gd name="T8" fmla="*/ 7 w 13"/>
                <a:gd name="T9" fmla="*/ 2 h 14"/>
                <a:gd name="T10" fmla="*/ 0 w 13"/>
                <a:gd name="T11" fmla="*/ 11 h 14"/>
                <a:gd name="T12" fmla="*/ 5 w 13"/>
                <a:gd name="T13" fmla="*/ 12 h 14"/>
                <a:gd name="T14" fmla="*/ 9 w 13"/>
                <a:gd name="T15" fmla="*/ 5 h 14"/>
                <a:gd name="T16" fmla="*/ 3 w 13"/>
                <a:gd name="T17" fmla="*/ 6 h 14"/>
                <a:gd name="T18" fmla="*/ 2 w 13"/>
                <a:gd name="T19" fmla="*/ 7 h 14"/>
                <a:gd name="T20" fmla="*/ 7 w 13"/>
                <a:gd name="T21" fmla="*/ 8 h 14"/>
                <a:gd name="T22" fmla="*/ 7 w 13"/>
                <a:gd name="T23" fmla="*/ 9 h 14"/>
                <a:gd name="T24" fmla="*/ 5 w 13"/>
                <a:gd name="T25" fmla="*/ 9 h 14"/>
                <a:gd name="T26" fmla="*/ 3 w 13"/>
                <a:gd name="T27" fmla="*/ 7 h 14"/>
                <a:gd name="T28" fmla="*/ 3 w 13"/>
                <a:gd name="T29" fmla="*/ 7 h 14"/>
                <a:gd name="T30" fmla="*/ 4 w 13"/>
                <a:gd name="T31" fmla="*/ 5 h 14"/>
                <a:gd name="T32" fmla="*/ 4 w 13"/>
                <a:gd name="T33" fmla="*/ 5 h 14"/>
                <a:gd name="T34" fmla="*/ 6 w 13"/>
                <a:gd name="T35" fmla="*/ 4 h 14"/>
                <a:gd name="T36" fmla="*/ 5 w 13"/>
                <a:gd name="T37" fmla="*/ 4 h 14"/>
                <a:gd name="T38" fmla="*/ 8 w 13"/>
                <a:gd name="T39" fmla="*/ 8 h 14"/>
                <a:gd name="T40" fmla="*/ 8 w 13"/>
                <a:gd name="T41" fmla="*/ 8 h 14"/>
                <a:gd name="T42" fmla="*/ 7 w 13"/>
                <a:gd name="T43" fmla="*/ 10 h 14"/>
                <a:gd name="T44" fmla="*/ 7 w 13"/>
                <a:gd name="T45" fmla="*/ 10 h 14"/>
                <a:gd name="T46" fmla="*/ 5 w 13"/>
                <a:gd name="T47" fmla="*/ 11 h 14"/>
                <a:gd name="T48" fmla="*/ 7 w 13"/>
                <a:gd name="T49" fmla="*/ 10 h 14"/>
                <a:gd name="T50" fmla="*/ 8 w 13"/>
                <a:gd name="T51"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 h="14">
                  <a:moveTo>
                    <a:pt x="8" y="3"/>
                  </a:moveTo>
                  <a:cubicBezTo>
                    <a:pt x="5" y="3"/>
                    <a:pt x="2" y="5"/>
                    <a:pt x="1" y="8"/>
                  </a:cubicBezTo>
                  <a:cubicBezTo>
                    <a:pt x="1" y="10"/>
                    <a:pt x="2" y="12"/>
                    <a:pt x="4" y="12"/>
                  </a:cubicBezTo>
                  <a:cubicBezTo>
                    <a:pt x="8" y="11"/>
                    <a:pt x="9" y="8"/>
                    <a:pt x="9" y="4"/>
                  </a:cubicBezTo>
                  <a:cubicBezTo>
                    <a:pt x="9" y="3"/>
                    <a:pt x="8" y="2"/>
                    <a:pt x="7" y="2"/>
                  </a:cubicBezTo>
                  <a:cubicBezTo>
                    <a:pt x="3" y="2"/>
                    <a:pt x="0" y="7"/>
                    <a:pt x="0" y="11"/>
                  </a:cubicBezTo>
                  <a:cubicBezTo>
                    <a:pt x="0" y="14"/>
                    <a:pt x="3" y="14"/>
                    <a:pt x="5" y="12"/>
                  </a:cubicBezTo>
                  <a:cubicBezTo>
                    <a:pt x="7" y="10"/>
                    <a:pt x="9" y="8"/>
                    <a:pt x="9" y="5"/>
                  </a:cubicBezTo>
                  <a:cubicBezTo>
                    <a:pt x="10" y="0"/>
                    <a:pt x="3" y="2"/>
                    <a:pt x="3" y="6"/>
                  </a:cubicBezTo>
                  <a:cubicBezTo>
                    <a:pt x="3" y="6"/>
                    <a:pt x="2" y="7"/>
                    <a:pt x="2" y="7"/>
                  </a:cubicBezTo>
                  <a:cubicBezTo>
                    <a:pt x="3" y="7"/>
                    <a:pt x="5" y="8"/>
                    <a:pt x="7" y="8"/>
                  </a:cubicBezTo>
                  <a:cubicBezTo>
                    <a:pt x="7" y="8"/>
                    <a:pt x="7" y="8"/>
                    <a:pt x="7" y="9"/>
                  </a:cubicBezTo>
                  <a:cubicBezTo>
                    <a:pt x="7" y="8"/>
                    <a:pt x="7" y="9"/>
                    <a:pt x="5" y="9"/>
                  </a:cubicBezTo>
                  <a:cubicBezTo>
                    <a:pt x="4" y="8"/>
                    <a:pt x="4" y="7"/>
                    <a:pt x="3" y="7"/>
                  </a:cubicBezTo>
                  <a:cubicBezTo>
                    <a:pt x="3" y="7"/>
                    <a:pt x="3" y="7"/>
                    <a:pt x="3" y="7"/>
                  </a:cubicBezTo>
                  <a:cubicBezTo>
                    <a:pt x="3" y="6"/>
                    <a:pt x="4" y="6"/>
                    <a:pt x="4" y="5"/>
                  </a:cubicBezTo>
                  <a:cubicBezTo>
                    <a:pt x="4" y="5"/>
                    <a:pt x="4" y="5"/>
                    <a:pt x="4" y="5"/>
                  </a:cubicBezTo>
                  <a:cubicBezTo>
                    <a:pt x="5" y="5"/>
                    <a:pt x="5" y="5"/>
                    <a:pt x="6" y="4"/>
                  </a:cubicBezTo>
                  <a:cubicBezTo>
                    <a:pt x="6" y="4"/>
                    <a:pt x="6" y="4"/>
                    <a:pt x="5" y="4"/>
                  </a:cubicBezTo>
                  <a:cubicBezTo>
                    <a:pt x="6" y="6"/>
                    <a:pt x="7" y="7"/>
                    <a:pt x="8" y="8"/>
                  </a:cubicBezTo>
                  <a:cubicBezTo>
                    <a:pt x="8" y="8"/>
                    <a:pt x="8" y="8"/>
                    <a:pt x="8" y="8"/>
                  </a:cubicBezTo>
                  <a:cubicBezTo>
                    <a:pt x="7" y="9"/>
                    <a:pt x="7" y="9"/>
                    <a:pt x="7" y="10"/>
                  </a:cubicBezTo>
                  <a:cubicBezTo>
                    <a:pt x="7" y="10"/>
                    <a:pt x="7" y="10"/>
                    <a:pt x="7" y="10"/>
                  </a:cubicBezTo>
                  <a:cubicBezTo>
                    <a:pt x="6" y="10"/>
                    <a:pt x="6" y="10"/>
                    <a:pt x="5" y="11"/>
                  </a:cubicBezTo>
                  <a:cubicBezTo>
                    <a:pt x="6" y="10"/>
                    <a:pt x="6" y="10"/>
                    <a:pt x="7" y="10"/>
                  </a:cubicBezTo>
                  <a:cubicBezTo>
                    <a:pt x="10" y="10"/>
                    <a:pt x="13" y="3"/>
                    <a:pt x="8"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sp>
          <p:nvSpPr>
            <p:cNvPr id="33" name="Freeform 12">
              <a:extLst>
                <a:ext uri="{FF2B5EF4-FFF2-40B4-BE49-F238E27FC236}">
                  <a16:creationId xmlns:a16="http://schemas.microsoft.com/office/drawing/2014/main" xmlns="" id="{75273170-3D68-4D25-9BCC-8CEFCCB5BA8D}"/>
                </a:ext>
              </a:extLst>
            </p:cNvPr>
            <p:cNvSpPr>
              <a:spLocks/>
            </p:cNvSpPr>
            <p:nvPr/>
          </p:nvSpPr>
          <p:spPr bwMode="auto">
            <a:xfrm>
              <a:off x="2648" y="1770"/>
              <a:ext cx="144" cy="195"/>
            </a:xfrm>
            <a:custGeom>
              <a:avLst/>
              <a:gdLst>
                <a:gd name="T0" fmla="*/ 7 w 34"/>
                <a:gd name="T1" fmla="*/ 39 h 46"/>
                <a:gd name="T2" fmla="*/ 7 w 34"/>
                <a:gd name="T3" fmla="*/ 37 h 46"/>
                <a:gd name="T4" fmla="*/ 3 w 34"/>
                <a:gd name="T5" fmla="*/ 42 h 46"/>
                <a:gd name="T6" fmla="*/ 12 w 34"/>
                <a:gd name="T7" fmla="*/ 38 h 46"/>
                <a:gd name="T8" fmla="*/ 18 w 34"/>
                <a:gd name="T9" fmla="*/ 32 h 46"/>
                <a:gd name="T10" fmla="*/ 25 w 34"/>
                <a:gd name="T11" fmla="*/ 26 h 46"/>
                <a:gd name="T12" fmla="*/ 33 w 34"/>
                <a:gd name="T13" fmla="*/ 13 h 46"/>
                <a:gd name="T14" fmla="*/ 30 w 34"/>
                <a:gd name="T15" fmla="*/ 4 h 46"/>
                <a:gd name="T16" fmla="*/ 24 w 34"/>
                <a:gd name="T17" fmla="*/ 9 h 46"/>
                <a:gd name="T18" fmla="*/ 25 w 34"/>
                <a:gd name="T19" fmla="*/ 15 h 46"/>
                <a:gd name="T20" fmla="*/ 20 w 34"/>
                <a:gd name="T21" fmla="*/ 22 h 46"/>
                <a:gd name="T22" fmla="*/ 4 w 34"/>
                <a:gd name="T23" fmla="*/ 35 h 46"/>
                <a:gd name="T24" fmla="*/ 0 w 34"/>
                <a:gd name="T25" fmla="*/ 40 h 46"/>
                <a:gd name="T26" fmla="*/ 0 w 34"/>
                <a:gd name="T27" fmla="*/ 41 h 46"/>
                <a:gd name="T28" fmla="*/ 7 w 34"/>
                <a:gd name="T29" fmla="*/ 39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 h="46">
                  <a:moveTo>
                    <a:pt x="7" y="39"/>
                  </a:moveTo>
                  <a:cubicBezTo>
                    <a:pt x="7" y="38"/>
                    <a:pt x="7" y="38"/>
                    <a:pt x="7" y="37"/>
                  </a:cubicBezTo>
                  <a:cubicBezTo>
                    <a:pt x="5" y="39"/>
                    <a:pt x="4" y="41"/>
                    <a:pt x="3" y="42"/>
                  </a:cubicBezTo>
                  <a:cubicBezTo>
                    <a:pt x="6" y="41"/>
                    <a:pt x="9" y="39"/>
                    <a:pt x="12" y="38"/>
                  </a:cubicBezTo>
                  <a:cubicBezTo>
                    <a:pt x="14" y="36"/>
                    <a:pt x="16" y="34"/>
                    <a:pt x="18" y="32"/>
                  </a:cubicBezTo>
                  <a:cubicBezTo>
                    <a:pt x="20" y="30"/>
                    <a:pt x="23" y="28"/>
                    <a:pt x="25" y="26"/>
                  </a:cubicBezTo>
                  <a:cubicBezTo>
                    <a:pt x="29" y="23"/>
                    <a:pt x="31" y="17"/>
                    <a:pt x="33" y="13"/>
                  </a:cubicBezTo>
                  <a:cubicBezTo>
                    <a:pt x="34" y="9"/>
                    <a:pt x="32" y="6"/>
                    <a:pt x="30" y="4"/>
                  </a:cubicBezTo>
                  <a:cubicBezTo>
                    <a:pt x="28" y="0"/>
                    <a:pt x="22" y="6"/>
                    <a:pt x="24" y="9"/>
                  </a:cubicBezTo>
                  <a:cubicBezTo>
                    <a:pt x="26" y="12"/>
                    <a:pt x="27" y="12"/>
                    <a:pt x="25" y="15"/>
                  </a:cubicBezTo>
                  <a:cubicBezTo>
                    <a:pt x="24" y="18"/>
                    <a:pt x="22" y="21"/>
                    <a:pt x="20" y="22"/>
                  </a:cubicBezTo>
                  <a:cubicBezTo>
                    <a:pt x="15" y="26"/>
                    <a:pt x="10" y="34"/>
                    <a:pt x="4" y="35"/>
                  </a:cubicBezTo>
                  <a:cubicBezTo>
                    <a:pt x="2" y="35"/>
                    <a:pt x="0" y="37"/>
                    <a:pt x="0" y="40"/>
                  </a:cubicBezTo>
                  <a:cubicBezTo>
                    <a:pt x="0" y="40"/>
                    <a:pt x="0" y="40"/>
                    <a:pt x="0" y="41"/>
                  </a:cubicBezTo>
                  <a:cubicBezTo>
                    <a:pt x="0" y="46"/>
                    <a:pt x="7" y="42"/>
                    <a:pt x="7"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sp>
          <p:nvSpPr>
            <p:cNvPr id="34" name="Freeform 13">
              <a:extLst>
                <a:ext uri="{FF2B5EF4-FFF2-40B4-BE49-F238E27FC236}">
                  <a16:creationId xmlns:a16="http://schemas.microsoft.com/office/drawing/2014/main" xmlns="" id="{350C9C20-6DD6-4E83-8B3B-1AF0AB055052}"/>
                </a:ext>
              </a:extLst>
            </p:cNvPr>
            <p:cNvSpPr>
              <a:spLocks/>
            </p:cNvSpPr>
            <p:nvPr/>
          </p:nvSpPr>
          <p:spPr bwMode="auto">
            <a:xfrm>
              <a:off x="2466" y="1635"/>
              <a:ext cx="182" cy="114"/>
            </a:xfrm>
            <a:custGeom>
              <a:avLst/>
              <a:gdLst>
                <a:gd name="T0" fmla="*/ 3 w 43"/>
                <a:gd name="T1" fmla="*/ 23 h 27"/>
                <a:gd name="T2" fmla="*/ 21 w 43"/>
                <a:gd name="T3" fmla="*/ 22 h 27"/>
                <a:gd name="T4" fmla="*/ 31 w 43"/>
                <a:gd name="T5" fmla="*/ 18 h 27"/>
                <a:gd name="T6" fmla="*/ 41 w 43"/>
                <a:gd name="T7" fmla="*/ 8 h 27"/>
                <a:gd name="T8" fmla="*/ 36 w 43"/>
                <a:gd name="T9" fmla="*/ 5 h 27"/>
                <a:gd name="T10" fmla="*/ 21 w 43"/>
                <a:gd name="T11" fmla="*/ 15 h 27"/>
                <a:gd name="T12" fmla="*/ 16 w 43"/>
                <a:gd name="T13" fmla="*/ 17 h 27"/>
                <a:gd name="T14" fmla="*/ 7 w 43"/>
                <a:gd name="T15" fmla="*/ 16 h 27"/>
                <a:gd name="T16" fmla="*/ 3 w 43"/>
                <a:gd name="T17" fmla="*/ 23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 h="27">
                  <a:moveTo>
                    <a:pt x="3" y="23"/>
                  </a:moveTo>
                  <a:cubicBezTo>
                    <a:pt x="8" y="27"/>
                    <a:pt x="16" y="26"/>
                    <a:pt x="21" y="22"/>
                  </a:cubicBezTo>
                  <a:cubicBezTo>
                    <a:pt x="24" y="20"/>
                    <a:pt x="28" y="20"/>
                    <a:pt x="31" y="18"/>
                  </a:cubicBezTo>
                  <a:cubicBezTo>
                    <a:pt x="35" y="15"/>
                    <a:pt x="38" y="12"/>
                    <a:pt x="41" y="8"/>
                  </a:cubicBezTo>
                  <a:cubicBezTo>
                    <a:pt x="43" y="4"/>
                    <a:pt x="38" y="0"/>
                    <a:pt x="36" y="5"/>
                  </a:cubicBezTo>
                  <a:cubicBezTo>
                    <a:pt x="33" y="10"/>
                    <a:pt x="27" y="13"/>
                    <a:pt x="21" y="15"/>
                  </a:cubicBezTo>
                  <a:cubicBezTo>
                    <a:pt x="19" y="15"/>
                    <a:pt x="18" y="17"/>
                    <a:pt x="16" y="17"/>
                  </a:cubicBezTo>
                  <a:cubicBezTo>
                    <a:pt x="13" y="19"/>
                    <a:pt x="10" y="19"/>
                    <a:pt x="7" y="16"/>
                  </a:cubicBezTo>
                  <a:cubicBezTo>
                    <a:pt x="4" y="14"/>
                    <a:pt x="0" y="21"/>
                    <a:pt x="3"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sp>
          <p:nvSpPr>
            <p:cNvPr id="35" name="Freeform 14">
              <a:extLst>
                <a:ext uri="{FF2B5EF4-FFF2-40B4-BE49-F238E27FC236}">
                  <a16:creationId xmlns:a16="http://schemas.microsoft.com/office/drawing/2014/main" xmlns="" id="{77405DD8-B175-4B43-B162-A5A9DECB8317}"/>
                </a:ext>
              </a:extLst>
            </p:cNvPr>
            <p:cNvSpPr>
              <a:spLocks/>
            </p:cNvSpPr>
            <p:nvPr/>
          </p:nvSpPr>
          <p:spPr bwMode="auto">
            <a:xfrm>
              <a:off x="2330" y="1580"/>
              <a:ext cx="127" cy="63"/>
            </a:xfrm>
            <a:custGeom>
              <a:avLst/>
              <a:gdLst>
                <a:gd name="T0" fmla="*/ 25 w 30"/>
                <a:gd name="T1" fmla="*/ 1 h 15"/>
                <a:gd name="T2" fmla="*/ 5 w 30"/>
                <a:gd name="T3" fmla="*/ 8 h 15"/>
                <a:gd name="T4" fmla="*/ 4 w 30"/>
                <a:gd name="T5" fmla="*/ 15 h 15"/>
                <a:gd name="T6" fmla="*/ 6 w 30"/>
                <a:gd name="T7" fmla="*/ 15 h 15"/>
                <a:gd name="T8" fmla="*/ 7 w 30"/>
                <a:gd name="T9" fmla="*/ 8 h 15"/>
                <a:gd name="T10" fmla="*/ 6 w 30"/>
                <a:gd name="T11" fmla="*/ 8 h 15"/>
                <a:gd name="T12" fmla="*/ 5 w 30"/>
                <a:gd name="T13" fmla="*/ 15 h 15"/>
                <a:gd name="T14" fmla="*/ 25 w 30"/>
                <a:gd name="T15" fmla="*/ 8 h 15"/>
                <a:gd name="T16" fmla="*/ 25 w 30"/>
                <a:gd name="T17" fmla="*/ 1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 h="15">
                  <a:moveTo>
                    <a:pt x="25" y="1"/>
                  </a:moveTo>
                  <a:cubicBezTo>
                    <a:pt x="18" y="3"/>
                    <a:pt x="11" y="5"/>
                    <a:pt x="5" y="8"/>
                  </a:cubicBezTo>
                  <a:cubicBezTo>
                    <a:pt x="2" y="9"/>
                    <a:pt x="0" y="15"/>
                    <a:pt x="4" y="15"/>
                  </a:cubicBezTo>
                  <a:cubicBezTo>
                    <a:pt x="5" y="15"/>
                    <a:pt x="5" y="15"/>
                    <a:pt x="6" y="15"/>
                  </a:cubicBezTo>
                  <a:cubicBezTo>
                    <a:pt x="9" y="15"/>
                    <a:pt x="12" y="8"/>
                    <a:pt x="7" y="8"/>
                  </a:cubicBezTo>
                  <a:cubicBezTo>
                    <a:pt x="7" y="8"/>
                    <a:pt x="6" y="8"/>
                    <a:pt x="6" y="8"/>
                  </a:cubicBezTo>
                  <a:cubicBezTo>
                    <a:pt x="6" y="10"/>
                    <a:pt x="5" y="13"/>
                    <a:pt x="5" y="15"/>
                  </a:cubicBezTo>
                  <a:cubicBezTo>
                    <a:pt x="12" y="12"/>
                    <a:pt x="18" y="10"/>
                    <a:pt x="25" y="8"/>
                  </a:cubicBezTo>
                  <a:cubicBezTo>
                    <a:pt x="29" y="7"/>
                    <a:pt x="30" y="0"/>
                    <a:pt x="25"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sp>
          <p:nvSpPr>
            <p:cNvPr id="36" name="Freeform 15">
              <a:extLst>
                <a:ext uri="{FF2B5EF4-FFF2-40B4-BE49-F238E27FC236}">
                  <a16:creationId xmlns:a16="http://schemas.microsoft.com/office/drawing/2014/main" xmlns="" id="{31072511-A203-40B7-B064-2A760DC72735}"/>
                </a:ext>
              </a:extLst>
            </p:cNvPr>
            <p:cNvSpPr>
              <a:spLocks/>
            </p:cNvSpPr>
            <p:nvPr/>
          </p:nvSpPr>
          <p:spPr bwMode="auto">
            <a:xfrm>
              <a:off x="2500" y="1546"/>
              <a:ext cx="102" cy="47"/>
            </a:xfrm>
            <a:custGeom>
              <a:avLst/>
              <a:gdLst>
                <a:gd name="T0" fmla="*/ 7 w 24"/>
                <a:gd name="T1" fmla="*/ 7 h 11"/>
                <a:gd name="T2" fmla="*/ 7 w 24"/>
                <a:gd name="T3" fmla="*/ 7 h 11"/>
                <a:gd name="T4" fmla="*/ 6 w 24"/>
                <a:gd name="T5" fmla="*/ 9 h 11"/>
                <a:gd name="T6" fmla="*/ 6 w 24"/>
                <a:gd name="T7" fmla="*/ 10 h 11"/>
                <a:gd name="T8" fmla="*/ 11 w 24"/>
                <a:gd name="T9" fmla="*/ 10 h 11"/>
                <a:gd name="T10" fmla="*/ 20 w 24"/>
                <a:gd name="T11" fmla="*/ 8 h 11"/>
                <a:gd name="T12" fmla="*/ 20 w 24"/>
                <a:gd name="T13" fmla="*/ 1 h 11"/>
                <a:gd name="T14" fmla="*/ 7 w 24"/>
                <a:gd name="T15" fmla="*/ 2 h 11"/>
                <a:gd name="T16" fmla="*/ 0 w 24"/>
                <a:gd name="T17" fmla="*/ 8 h 11"/>
                <a:gd name="T18" fmla="*/ 3 w 24"/>
                <a:gd name="T19" fmla="*/ 11 h 11"/>
                <a:gd name="T20" fmla="*/ 7 w 24"/>
                <a:gd name="T21" fmla="*/ 7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 h="11">
                  <a:moveTo>
                    <a:pt x="7" y="7"/>
                  </a:moveTo>
                  <a:cubicBezTo>
                    <a:pt x="7" y="7"/>
                    <a:pt x="7" y="7"/>
                    <a:pt x="7" y="7"/>
                  </a:cubicBezTo>
                  <a:cubicBezTo>
                    <a:pt x="7" y="8"/>
                    <a:pt x="6" y="9"/>
                    <a:pt x="6" y="9"/>
                  </a:cubicBezTo>
                  <a:cubicBezTo>
                    <a:pt x="5" y="10"/>
                    <a:pt x="5" y="10"/>
                    <a:pt x="6" y="10"/>
                  </a:cubicBezTo>
                  <a:cubicBezTo>
                    <a:pt x="8" y="10"/>
                    <a:pt x="9" y="10"/>
                    <a:pt x="11" y="10"/>
                  </a:cubicBezTo>
                  <a:cubicBezTo>
                    <a:pt x="14" y="10"/>
                    <a:pt x="17" y="9"/>
                    <a:pt x="20" y="8"/>
                  </a:cubicBezTo>
                  <a:cubicBezTo>
                    <a:pt x="23" y="7"/>
                    <a:pt x="24" y="0"/>
                    <a:pt x="20" y="1"/>
                  </a:cubicBezTo>
                  <a:cubicBezTo>
                    <a:pt x="15" y="3"/>
                    <a:pt x="11" y="2"/>
                    <a:pt x="7" y="2"/>
                  </a:cubicBezTo>
                  <a:cubicBezTo>
                    <a:pt x="4" y="3"/>
                    <a:pt x="1" y="4"/>
                    <a:pt x="0" y="8"/>
                  </a:cubicBezTo>
                  <a:cubicBezTo>
                    <a:pt x="0" y="9"/>
                    <a:pt x="1" y="11"/>
                    <a:pt x="3" y="11"/>
                  </a:cubicBezTo>
                  <a:cubicBezTo>
                    <a:pt x="5" y="11"/>
                    <a:pt x="6" y="9"/>
                    <a:pt x="7"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sp>
          <p:nvSpPr>
            <p:cNvPr id="37" name="Freeform 16">
              <a:extLst>
                <a:ext uri="{FF2B5EF4-FFF2-40B4-BE49-F238E27FC236}">
                  <a16:creationId xmlns:a16="http://schemas.microsoft.com/office/drawing/2014/main" xmlns="" id="{BEE57299-03CC-451E-BF86-A61CEB7F6967}"/>
                </a:ext>
              </a:extLst>
            </p:cNvPr>
            <p:cNvSpPr>
              <a:spLocks/>
            </p:cNvSpPr>
            <p:nvPr/>
          </p:nvSpPr>
          <p:spPr bwMode="auto">
            <a:xfrm>
              <a:off x="1613" y="2430"/>
              <a:ext cx="106" cy="165"/>
            </a:xfrm>
            <a:custGeom>
              <a:avLst/>
              <a:gdLst>
                <a:gd name="T0" fmla="*/ 20 w 25"/>
                <a:gd name="T1" fmla="*/ 0 h 39"/>
                <a:gd name="T2" fmla="*/ 8 w 25"/>
                <a:gd name="T3" fmla="*/ 36 h 39"/>
                <a:gd name="T4" fmla="*/ 14 w 25"/>
                <a:gd name="T5" fmla="*/ 30 h 39"/>
                <a:gd name="T6" fmla="*/ 19 w 25"/>
                <a:gd name="T7" fmla="*/ 7 h 39"/>
                <a:gd name="T8" fmla="*/ 20 w 25"/>
                <a:gd name="T9" fmla="*/ 0 h 39"/>
              </a:gdLst>
              <a:ahLst/>
              <a:cxnLst>
                <a:cxn ang="0">
                  <a:pos x="T0" y="T1"/>
                </a:cxn>
                <a:cxn ang="0">
                  <a:pos x="T2" y="T3"/>
                </a:cxn>
                <a:cxn ang="0">
                  <a:pos x="T4" y="T5"/>
                </a:cxn>
                <a:cxn ang="0">
                  <a:pos x="T6" y="T7"/>
                </a:cxn>
                <a:cxn ang="0">
                  <a:pos x="T8" y="T9"/>
                </a:cxn>
              </a:cxnLst>
              <a:rect l="0" t="0" r="r" b="b"/>
              <a:pathLst>
                <a:path w="25" h="39">
                  <a:moveTo>
                    <a:pt x="20" y="0"/>
                  </a:moveTo>
                  <a:cubicBezTo>
                    <a:pt x="6" y="2"/>
                    <a:pt x="0" y="26"/>
                    <a:pt x="8" y="36"/>
                  </a:cubicBezTo>
                  <a:cubicBezTo>
                    <a:pt x="11" y="39"/>
                    <a:pt x="17" y="33"/>
                    <a:pt x="14" y="30"/>
                  </a:cubicBezTo>
                  <a:cubicBezTo>
                    <a:pt x="10" y="26"/>
                    <a:pt x="10" y="8"/>
                    <a:pt x="19" y="7"/>
                  </a:cubicBezTo>
                  <a:cubicBezTo>
                    <a:pt x="22" y="7"/>
                    <a:pt x="25" y="0"/>
                    <a:pt x="2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sp>
          <p:nvSpPr>
            <p:cNvPr id="38" name="Freeform 17">
              <a:extLst>
                <a:ext uri="{FF2B5EF4-FFF2-40B4-BE49-F238E27FC236}">
                  <a16:creationId xmlns:a16="http://schemas.microsoft.com/office/drawing/2014/main" xmlns="" id="{62387C69-38FB-449C-A4FE-202685FF145C}"/>
                </a:ext>
              </a:extLst>
            </p:cNvPr>
            <p:cNvSpPr>
              <a:spLocks/>
            </p:cNvSpPr>
            <p:nvPr/>
          </p:nvSpPr>
          <p:spPr bwMode="auto">
            <a:xfrm>
              <a:off x="1558" y="2418"/>
              <a:ext cx="60" cy="156"/>
            </a:xfrm>
            <a:custGeom>
              <a:avLst/>
              <a:gdLst>
                <a:gd name="T0" fmla="*/ 6 w 14"/>
                <a:gd name="T1" fmla="*/ 6 h 37"/>
                <a:gd name="T2" fmla="*/ 4 w 14"/>
                <a:gd name="T3" fmla="*/ 11 h 37"/>
                <a:gd name="T4" fmla="*/ 2 w 14"/>
                <a:gd name="T5" fmla="*/ 18 h 37"/>
                <a:gd name="T6" fmla="*/ 0 w 14"/>
                <a:gd name="T7" fmla="*/ 32 h 37"/>
                <a:gd name="T8" fmla="*/ 6 w 14"/>
                <a:gd name="T9" fmla="*/ 30 h 37"/>
                <a:gd name="T10" fmla="*/ 7 w 14"/>
                <a:gd name="T11" fmla="*/ 21 h 37"/>
                <a:gd name="T12" fmla="*/ 10 w 14"/>
                <a:gd name="T13" fmla="*/ 15 h 37"/>
                <a:gd name="T14" fmla="*/ 10 w 14"/>
                <a:gd name="T15" fmla="*/ 12 h 37"/>
                <a:gd name="T16" fmla="*/ 11 w 14"/>
                <a:gd name="T17" fmla="*/ 10 h 37"/>
                <a:gd name="T18" fmla="*/ 13 w 14"/>
                <a:gd name="T19" fmla="*/ 5 h 37"/>
                <a:gd name="T20" fmla="*/ 6 w 14"/>
                <a:gd name="T21" fmla="*/ 6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37">
                  <a:moveTo>
                    <a:pt x="6" y="6"/>
                  </a:moveTo>
                  <a:cubicBezTo>
                    <a:pt x="6" y="8"/>
                    <a:pt x="4" y="9"/>
                    <a:pt x="4" y="11"/>
                  </a:cubicBezTo>
                  <a:cubicBezTo>
                    <a:pt x="3" y="14"/>
                    <a:pt x="3" y="16"/>
                    <a:pt x="2" y="18"/>
                  </a:cubicBezTo>
                  <a:cubicBezTo>
                    <a:pt x="0" y="23"/>
                    <a:pt x="0" y="27"/>
                    <a:pt x="0" y="32"/>
                  </a:cubicBezTo>
                  <a:cubicBezTo>
                    <a:pt x="0" y="37"/>
                    <a:pt x="6" y="33"/>
                    <a:pt x="6" y="30"/>
                  </a:cubicBezTo>
                  <a:cubicBezTo>
                    <a:pt x="6" y="27"/>
                    <a:pt x="6" y="24"/>
                    <a:pt x="7" y="21"/>
                  </a:cubicBezTo>
                  <a:cubicBezTo>
                    <a:pt x="8" y="19"/>
                    <a:pt x="9" y="17"/>
                    <a:pt x="10" y="15"/>
                  </a:cubicBezTo>
                  <a:cubicBezTo>
                    <a:pt x="10" y="14"/>
                    <a:pt x="10" y="13"/>
                    <a:pt x="10" y="12"/>
                  </a:cubicBezTo>
                  <a:cubicBezTo>
                    <a:pt x="10" y="10"/>
                    <a:pt x="10" y="12"/>
                    <a:pt x="11" y="10"/>
                  </a:cubicBezTo>
                  <a:cubicBezTo>
                    <a:pt x="12" y="9"/>
                    <a:pt x="13" y="7"/>
                    <a:pt x="13" y="5"/>
                  </a:cubicBezTo>
                  <a:cubicBezTo>
                    <a:pt x="14" y="0"/>
                    <a:pt x="7" y="2"/>
                    <a:pt x="6"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grpSp>
      <p:sp>
        <p:nvSpPr>
          <p:cNvPr id="20" name="Freeform 34">
            <a:extLst>
              <a:ext uri="{FF2B5EF4-FFF2-40B4-BE49-F238E27FC236}">
                <a16:creationId xmlns:a16="http://schemas.microsoft.com/office/drawing/2014/main" xmlns="" id="{65779202-A3C0-4ACF-A8E8-464CDF47DCFA}"/>
              </a:ext>
            </a:extLst>
          </p:cNvPr>
          <p:cNvSpPr>
            <a:spLocks noEditPoints="1"/>
          </p:cNvSpPr>
          <p:nvPr/>
        </p:nvSpPr>
        <p:spPr bwMode="auto">
          <a:xfrm>
            <a:off x="8819607" y="35084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accent1"/>
          </a:solidFill>
          <a:ln>
            <a:solidFill>
              <a:schemeClr val="accent1"/>
            </a:solidFill>
          </a:ln>
        </p:spPr>
        <p:txBody>
          <a:bodyPr vert="horz" wrap="square" lIns="91440" tIns="45720" rIns="91440" bIns="45720" numCol="1" anchor="t" anchorCtr="0" compatLnSpc="1"/>
          <a:lstStyle/>
          <a:p>
            <a:endParaRPr lang="zh-CN" altLang="en-US" dirty="0">
              <a:latin typeface="微软雅黑" panose="020B0503020204020204" pitchFamily="34" charset="-122"/>
              <a:ea typeface="微软雅黑" panose="020B0503020204020204" pitchFamily="34" charset="-122"/>
            </a:endParaRPr>
          </a:p>
        </p:txBody>
      </p:sp>
      <p:sp>
        <p:nvSpPr>
          <p:cNvPr id="21" name="任意多边形 24">
            <a:extLst>
              <a:ext uri="{FF2B5EF4-FFF2-40B4-BE49-F238E27FC236}">
                <a16:creationId xmlns:a16="http://schemas.microsoft.com/office/drawing/2014/main" xmlns="" id="{BF5085DC-9782-4820-990E-8B114F11625C}"/>
              </a:ext>
            </a:extLst>
          </p:cNvPr>
          <p:cNvSpPr/>
          <p:nvPr/>
        </p:nvSpPr>
        <p:spPr>
          <a:xfrm>
            <a:off x="3795700" y="3658610"/>
            <a:ext cx="4897221" cy="40194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accent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692856549"/>
      </p:ext>
    </p:extLst>
  </p:cSld>
  <p:clrMapOvr>
    <a:masterClrMapping/>
  </p:clrMapOvr>
  <mc:AlternateContent xmlns:mc="http://schemas.openxmlformats.org/markup-compatibility/2006" xmlns:p14="http://schemas.microsoft.com/office/powerpoint/2010/main">
    <mc:Choice Requires="p14">
      <p:transition spd="slow" p14:dur="125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slide(fromBottom)">
                                      <p:cBhvr>
                                        <p:cTn id="7" dur="500"/>
                                        <p:tgtEl>
                                          <p:spTgt spid="24"/>
                                        </p:tgtEl>
                                      </p:cBhvr>
                                    </p:animEffect>
                                  </p:childTnLst>
                                </p:cTn>
                              </p:par>
                            </p:childTnLst>
                          </p:cTn>
                        </p:par>
                        <p:par>
                          <p:cTn id="8" fill="hold">
                            <p:stCondLst>
                              <p:cond delay="500"/>
                            </p:stCondLst>
                            <p:childTnLst>
                              <p:par>
                                <p:cTn id="9" presetID="41" presetClass="entr" presetSubtype="0" fill="hold" grpId="0" nodeType="afterEffect">
                                  <p:stCondLst>
                                    <p:cond delay="0"/>
                                  </p:stCondLst>
                                  <p:iterate type="lt">
                                    <p:tmPct val="10000"/>
                                  </p:iterate>
                                  <p:childTnLst>
                                    <p:set>
                                      <p:cBhvr>
                                        <p:cTn id="10" dur="1" fill="hold">
                                          <p:stCondLst>
                                            <p:cond delay="0"/>
                                          </p:stCondLst>
                                        </p:cTn>
                                        <p:tgtEl>
                                          <p:spTgt spid="23"/>
                                        </p:tgtEl>
                                        <p:attrNameLst>
                                          <p:attrName>style.visibility</p:attrName>
                                        </p:attrNameLst>
                                      </p:cBhvr>
                                      <p:to>
                                        <p:strVal val="visible"/>
                                      </p:to>
                                    </p:set>
                                    <p:anim calcmode="lin" valueType="num">
                                      <p:cBhvr>
                                        <p:cTn id="11" dur="500" fill="hold"/>
                                        <p:tgtEl>
                                          <p:spTgt spid="23"/>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23"/>
                                        </p:tgtEl>
                                        <p:attrNameLst>
                                          <p:attrName>ppt_y</p:attrName>
                                        </p:attrNameLst>
                                      </p:cBhvr>
                                      <p:tavLst>
                                        <p:tav tm="0">
                                          <p:val>
                                            <p:strVal val="#ppt_y"/>
                                          </p:val>
                                        </p:tav>
                                        <p:tav tm="100000">
                                          <p:val>
                                            <p:strVal val="#ppt_y"/>
                                          </p:val>
                                        </p:tav>
                                      </p:tavLst>
                                    </p:anim>
                                    <p:anim calcmode="lin" valueType="num">
                                      <p:cBhvr>
                                        <p:cTn id="13" dur="500" fill="hold"/>
                                        <p:tgtEl>
                                          <p:spTgt spid="23"/>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23"/>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23"/>
                                        </p:tgtEl>
                                      </p:cBhvr>
                                    </p:animEffect>
                                  </p:childTnLst>
                                </p:cTn>
                              </p:par>
                            </p:childTnLst>
                          </p:cTn>
                        </p:par>
                        <p:par>
                          <p:cTn id="16" fill="hold">
                            <p:stCondLst>
                              <p:cond delay="1250"/>
                            </p:stCondLst>
                            <p:childTnLst>
                              <p:par>
                                <p:cTn id="17" presetID="10" presetClass="entr" presetSubtype="0" fill="hold" nodeType="after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par>
                          <p:cTn id="20" fill="hold">
                            <p:stCondLst>
                              <p:cond delay="1750"/>
                            </p:stCondLst>
                            <p:childTnLst>
                              <p:par>
                                <p:cTn id="21" presetID="2" presetClass="entr" presetSubtype="8" fill="hold" grpId="0" nodeType="afterEffect">
                                  <p:stCondLst>
                                    <p:cond delay="0"/>
                                  </p:stCondLst>
                                  <p:childTnLst>
                                    <p:set>
                                      <p:cBhvr>
                                        <p:cTn id="22" dur="1" fill="hold">
                                          <p:stCondLst>
                                            <p:cond delay="0"/>
                                          </p:stCondLst>
                                        </p:cTn>
                                        <p:tgtEl>
                                          <p:spTgt spid="20"/>
                                        </p:tgtEl>
                                        <p:attrNameLst>
                                          <p:attrName>style.visibility</p:attrName>
                                        </p:attrNameLst>
                                      </p:cBhvr>
                                      <p:to>
                                        <p:strVal val="visible"/>
                                      </p:to>
                                    </p:set>
                                    <p:anim calcmode="lin" valueType="num">
                                      <p:cBhvr additive="base">
                                        <p:cTn id="23" dur="1000" fill="hold"/>
                                        <p:tgtEl>
                                          <p:spTgt spid="20"/>
                                        </p:tgtEl>
                                        <p:attrNameLst>
                                          <p:attrName>ppt_x</p:attrName>
                                        </p:attrNameLst>
                                      </p:cBhvr>
                                      <p:tavLst>
                                        <p:tav tm="0">
                                          <p:val>
                                            <p:strVal val="0-#ppt_w/2"/>
                                          </p:val>
                                        </p:tav>
                                        <p:tav tm="100000">
                                          <p:val>
                                            <p:strVal val="#ppt_x"/>
                                          </p:val>
                                        </p:tav>
                                      </p:tavLst>
                                    </p:anim>
                                    <p:anim calcmode="lin" valueType="num">
                                      <p:cBhvr additive="base">
                                        <p:cTn id="24" dur="1000" fill="hold"/>
                                        <p:tgtEl>
                                          <p:spTgt spid="20"/>
                                        </p:tgtEl>
                                        <p:attrNameLst>
                                          <p:attrName>ppt_y</p:attrName>
                                        </p:attrNameLst>
                                      </p:cBhvr>
                                      <p:tavLst>
                                        <p:tav tm="0">
                                          <p:val>
                                            <p:strVal val="#ppt_y"/>
                                          </p:val>
                                        </p:tav>
                                        <p:tav tm="100000">
                                          <p:val>
                                            <p:strVal val="#ppt_y"/>
                                          </p:val>
                                        </p:tav>
                                      </p:tavLst>
                                    </p:anim>
                                  </p:childTnLst>
                                </p:cTn>
                              </p:par>
                            </p:childTnLst>
                          </p:cTn>
                        </p:par>
                        <p:par>
                          <p:cTn id="25" fill="hold">
                            <p:stCondLst>
                              <p:cond delay="2750"/>
                            </p:stCondLst>
                            <p:childTnLst>
                              <p:par>
                                <p:cTn id="26" presetID="22" presetClass="entr" presetSubtype="8" fill="hold" grpId="0" nodeType="after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wipe(left)">
                                      <p:cBhvr>
                                        <p:cTn id="2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animBg="1"/>
      <p:bldP spid="20" grpId="0" animBg="1"/>
      <p:bldP spid="2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222512" y="216015"/>
            <a:ext cx="8268625" cy="1325563"/>
          </a:xfrm>
        </p:spPr>
        <p:txBody>
          <a:bodyPr/>
          <a:lstStyle/>
          <a:p>
            <a:r>
              <a:rPr lang="zh-TW" altLang="en-US" b="1" dirty="0">
                <a:solidFill>
                  <a:srgbClr val="6F8E26"/>
                </a:solidFill>
                <a:latin typeface="微软雅黑" panose="020B0503020204020204" pitchFamily="34" charset="-122"/>
                <a:ea typeface="微软雅黑" panose="020B0503020204020204" pitchFamily="34" charset="-122"/>
              </a:rPr>
              <a:t>跳脫直線思維</a:t>
            </a:r>
            <a:r>
              <a:rPr lang="en-US" altLang="zh-TW" b="1" dirty="0">
                <a:solidFill>
                  <a:srgbClr val="6F8E26"/>
                </a:solidFill>
                <a:latin typeface="微软雅黑" panose="020B0503020204020204" pitchFamily="34" charset="-122"/>
                <a:ea typeface="微软雅黑" panose="020B0503020204020204" pitchFamily="34" charset="-122"/>
              </a:rPr>
              <a:t>--</a:t>
            </a:r>
            <a:r>
              <a:rPr lang="zh-TW" altLang="en-US" b="1" dirty="0">
                <a:solidFill>
                  <a:srgbClr val="6F8E26"/>
                </a:solidFill>
                <a:latin typeface="微软雅黑" panose="020B0503020204020204" pitchFamily="34" charset="-122"/>
                <a:ea typeface="微软雅黑" panose="020B0503020204020204" pitchFamily="34" charset="-122"/>
              </a:rPr>
              <a:t>曼陀羅九宮格</a:t>
            </a:r>
            <a:endParaRPr lang="zh-TW" altLang="en-US" dirty="0"/>
          </a:p>
        </p:txBody>
      </p:sp>
      <p:grpSp>
        <p:nvGrpSpPr>
          <p:cNvPr id="10" name="Group 4">
            <a:extLst>
              <a:ext uri="{FF2B5EF4-FFF2-40B4-BE49-F238E27FC236}">
                <a16:creationId xmlns:a16="http://schemas.microsoft.com/office/drawing/2014/main" xmlns="" id="{E220914B-EAD4-44D8-B7E7-16EBC713CF32}"/>
              </a:ext>
            </a:extLst>
          </p:cNvPr>
          <p:cNvGrpSpPr>
            <a:grpSpLocks noChangeAspect="1"/>
          </p:cNvGrpSpPr>
          <p:nvPr/>
        </p:nvGrpSpPr>
        <p:grpSpPr bwMode="auto">
          <a:xfrm>
            <a:off x="1316125" y="287059"/>
            <a:ext cx="732827" cy="1008993"/>
            <a:chOff x="1558" y="1280"/>
            <a:chExt cx="1315" cy="1810"/>
          </a:xfrm>
          <a:solidFill>
            <a:schemeClr val="accent1"/>
          </a:solidFill>
        </p:grpSpPr>
        <p:sp>
          <p:nvSpPr>
            <p:cNvPr id="11" name="Freeform 5">
              <a:extLst>
                <a:ext uri="{FF2B5EF4-FFF2-40B4-BE49-F238E27FC236}">
                  <a16:creationId xmlns:a16="http://schemas.microsoft.com/office/drawing/2014/main" xmlns="" id="{0A493B61-CBEE-4373-A2FB-209592249D62}"/>
                </a:ext>
              </a:extLst>
            </p:cNvPr>
            <p:cNvSpPr>
              <a:spLocks/>
            </p:cNvSpPr>
            <p:nvPr/>
          </p:nvSpPr>
          <p:spPr bwMode="auto">
            <a:xfrm>
              <a:off x="1838" y="1280"/>
              <a:ext cx="1035" cy="922"/>
            </a:xfrm>
            <a:custGeom>
              <a:avLst/>
              <a:gdLst>
                <a:gd name="T0" fmla="*/ 9 w 244"/>
                <a:gd name="T1" fmla="*/ 127 h 218"/>
                <a:gd name="T2" fmla="*/ 53 w 244"/>
                <a:gd name="T3" fmla="*/ 203 h 218"/>
                <a:gd name="T4" fmla="*/ 141 w 244"/>
                <a:gd name="T5" fmla="*/ 212 h 218"/>
                <a:gd name="T6" fmla="*/ 209 w 244"/>
                <a:gd name="T7" fmla="*/ 84 h 218"/>
                <a:gd name="T8" fmla="*/ 45 w 244"/>
                <a:gd name="T9" fmla="*/ 42 h 218"/>
                <a:gd name="T10" fmla="*/ 2 w 244"/>
                <a:gd name="T11" fmla="*/ 115 h 218"/>
                <a:gd name="T12" fmla="*/ 44 w 244"/>
                <a:gd name="T13" fmla="*/ 188 h 218"/>
                <a:gd name="T14" fmla="*/ 48 w 244"/>
                <a:gd name="T15" fmla="*/ 181 h 218"/>
                <a:gd name="T16" fmla="*/ 9 w 244"/>
                <a:gd name="T17" fmla="*/ 129 h 218"/>
                <a:gd name="T18" fmla="*/ 53 w 244"/>
                <a:gd name="T19" fmla="*/ 44 h 218"/>
                <a:gd name="T20" fmla="*/ 196 w 244"/>
                <a:gd name="T21" fmla="*/ 80 h 218"/>
                <a:gd name="T22" fmla="*/ 210 w 244"/>
                <a:gd name="T23" fmla="*/ 155 h 218"/>
                <a:gd name="T24" fmla="*/ 141 w 244"/>
                <a:gd name="T25" fmla="*/ 205 h 218"/>
                <a:gd name="T26" fmla="*/ 63 w 244"/>
                <a:gd name="T27" fmla="*/ 199 h 218"/>
                <a:gd name="T28" fmla="*/ 16 w 244"/>
                <a:gd name="T29" fmla="*/ 125 h 218"/>
                <a:gd name="T30" fmla="*/ 9 w 244"/>
                <a:gd name="T31" fmla="*/ 127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4" h="218">
                  <a:moveTo>
                    <a:pt x="9" y="127"/>
                  </a:moveTo>
                  <a:cubicBezTo>
                    <a:pt x="6" y="163"/>
                    <a:pt x="21" y="188"/>
                    <a:pt x="53" y="203"/>
                  </a:cubicBezTo>
                  <a:cubicBezTo>
                    <a:pt x="80" y="216"/>
                    <a:pt x="112" y="218"/>
                    <a:pt x="141" y="212"/>
                  </a:cubicBezTo>
                  <a:cubicBezTo>
                    <a:pt x="201" y="200"/>
                    <a:pt x="244" y="141"/>
                    <a:pt x="209" y="84"/>
                  </a:cubicBezTo>
                  <a:cubicBezTo>
                    <a:pt x="177" y="33"/>
                    <a:pt x="97" y="0"/>
                    <a:pt x="45" y="42"/>
                  </a:cubicBezTo>
                  <a:cubicBezTo>
                    <a:pt x="24" y="59"/>
                    <a:pt x="2" y="86"/>
                    <a:pt x="2" y="115"/>
                  </a:cubicBezTo>
                  <a:cubicBezTo>
                    <a:pt x="1" y="147"/>
                    <a:pt x="21" y="168"/>
                    <a:pt x="44" y="188"/>
                  </a:cubicBezTo>
                  <a:cubicBezTo>
                    <a:pt x="47" y="190"/>
                    <a:pt x="51" y="184"/>
                    <a:pt x="48" y="181"/>
                  </a:cubicBezTo>
                  <a:cubicBezTo>
                    <a:pt x="32" y="166"/>
                    <a:pt x="16" y="151"/>
                    <a:pt x="9" y="129"/>
                  </a:cubicBezTo>
                  <a:cubicBezTo>
                    <a:pt x="0" y="96"/>
                    <a:pt x="28" y="62"/>
                    <a:pt x="53" y="44"/>
                  </a:cubicBezTo>
                  <a:cubicBezTo>
                    <a:pt x="100" y="10"/>
                    <a:pt x="163" y="41"/>
                    <a:pt x="196" y="80"/>
                  </a:cubicBezTo>
                  <a:cubicBezTo>
                    <a:pt x="215" y="101"/>
                    <a:pt x="221" y="129"/>
                    <a:pt x="210" y="155"/>
                  </a:cubicBezTo>
                  <a:cubicBezTo>
                    <a:pt x="199" y="183"/>
                    <a:pt x="168" y="198"/>
                    <a:pt x="141" y="205"/>
                  </a:cubicBezTo>
                  <a:cubicBezTo>
                    <a:pt x="115" y="211"/>
                    <a:pt x="88" y="207"/>
                    <a:pt x="63" y="199"/>
                  </a:cubicBezTo>
                  <a:cubicBezTo>
                    <a:pt x="30" y="187"/>
                    <a:pt x="13" y="160"/>
                    <a:pt x="16" y="125"/>
                  </a:cubicBezTo>
                  <a:cubicBezTo>
                    <a:pt x="16" y="120"/>
                    <a:pt x="9" y="124"/>
                    <a:pt x="9" y="12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sp>
          <p:nvSpPr>
            <p:cNvPr id="12" name="Freeform 6">
              <a:extLst>
                <a:ext uri="{FF2B5EF4-FFF2-40B4-BE49-F238E27FC236}">
                  <a16:creationId xmlns:a16="http://schemas.microsoft.com/office/drawing/2014/main" xmlns="" id="{3B22D548-17FC-4B4F-B342-CC310700F639}"/>
                </a:ext>
              </a:extLst>
            </p:cNvPr>
            <p:cNvSpPr>
              <a:spLocks/>
            </p:cNvSpPr>
            <p:nvPr/>
          </p:nvSpPr>
          <p:spPr bwMode="auto">
            <a:xfrm>
              <a:off x="1775" y="2126"/>
              <a:ext cx="670" cy="537"/>
            </a:xfrm>
            <a:custGeom>
              <a:avLst/>
              <a:gdLst>
                <a:gd name="T0" fmla="*/ 64 w 158"/>
                <a:gd name="T1" fmla="*/ 3 h 127"/>
                <a:gd name="T2" fmla="*/ 32 w 158"/>
                <a:gd name="T3" fmla="*/ 38 h 127"/>
                <a:gd name="T4" fmla="*/ 7 w 158"/>
                <a:gd name="T5" fmla="*/ 76 h 127"/>
                <a:gd name="T6" fmla="*/ 60 w 158"/>
                <a:gd name="T7" fmla="*/ 115 h 127"/>
                <a:gd name="T8" fmla="*/ 139 w 158"/>
                <a:gd name="T9" fmla="*/ 103 h 127"/>
                <a:gd name="T10" fmla="*/ 153 w 158"/>
                <a:gd name="T11" fmla="*/ 5 h 127"/>
                <a:gd name="T12" fmla="*/ 146 w 158"/>
                <a:gd name="T13" fmla="*/ 8 h 127"/>
                <a:gd name="T14" fmla="*/ 142 w 158"/>
                <a:gd name="T15" fmla="*/ 76 h 127"/>
                <a:gd name="T16" fmla="*/ 100 w 158"/>
                <a:gd name="T17" fmla="*/ 111 h 127"/>
                <a:gd name="T18" fmla="*/ 75 w 158"/>
                <a:gd name="T19" fmla="*/ 109 h 127"/>
                <a:gd name="T20" fmla="*/ 15 w 158"/>
                <a:gd name="T21" fmla="*/ 84 h 127"/>
                <a:gd name="T22" fmla="*/ 37 w 158"/>
                <a:gd name="T23" fmla="*/ 41 h 127"/>
                <a:gd name="T24" fmla="*/ 66 w 158"/>
                <a:gd name="T25" fmla="*/ 10 h 127"/>
                <a:gd name="T26" fmla="*/ 64 w 158"/>
                <a:gd name="T27" fmla="*/ 3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8" h="127">
                  <a:moveTo>
                    <a:pt x="64" y="3"/>
                  </a:moveTo>
                  <a:cubicBezTo>
                    <a:pt x="51" y="12"/>
                    <a:pt x="42" y="26"/>
                    <a:pt x="32" y="38"/>
                  </a:cubicBezTo>
                  <a:cubicBezTo>
                    <a:pt x="22" y="50"/>
                    <a:pt x="12" y="61"/>
                    <a:pt x="7" y="76"/>
                  </a:cubicBezTo>
                  <a:cubicBezTo>
                    <a:pt x="0" y="104"/>
                    <a:pt x="42" y="113"/>
                    <a:pt x="60" y="115"/>
                  </a:cubicBezTo>
                  <a:cubicBezTo>
                    <a:pt x="86" y="118"/>
                    <a:pt x="121" y="127"/>
                    <a:pt x="139" y="103"/>
                  </a:cubicBezTo>
                  <a:cubicBezTo>
                    <a:pt x="158" y="77"/>
                    <a:pt x="151" y="35"/>
                    <a:pt x="153" y="5"/>
                  </a:cubicBezTo>
                  <a:cubicBezTo>
                    <a:pt x="153" y="0"/>
                    <a:pt x="146" y="4"/>
                    <a:pt x="146" y="8"/>
                  </a:cubicBezTo>
                  <a:cubicBezTo>
                    <a:pt x="145" y="30"/>
                    <a:pt x="147" y="54"/>
                    <a:pt x="142" y="76"/>
                  </a:cubicBezTo>
                  <a:cubicBezTo>
                    <a:pt x="138" y="97"/>
                    <a:pt x="125" y="113"/>
                    <a:pt x="100" y="111"/>
                  </a:cubicBezTo>
                  <a:cubicBezTo>
                    <a:pt x="92" y="110"/>
                    <a:pt x="83" y="110"/>
                    <a:pt x="75" y="109"/>
                  </a:cubicBezTo>
                  <a:cubicBezTo>
                    <a:pt x="54" y="108"/>
                    <a:pt x="24" y="106"/>
                    <a:pt x="15" y="84"/>
                  </a:cubicBezTo>
                  <a:cubicBezTo>
                    <a:pt x="9" y="70"/>
                    <a:pt x="29" y="51"/>
                    <a:pt x="37" y="41"/>
                  </a:cubicBezTo>
                  <a:cubicBezTo>
                    <a:pt x="46" y="30"/>
                    <a:pt x="54" y="18"/>
                    <a:pt x="66" y="10"/>
                  </a:cubicBezTo>
                  <a:cubicBezTo>
                    <a:pt x="70" y="7"/>
                    <a:pt x="69" y="0"/>
                    <a:pt x="64"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sp>
          <p:nvSpPr>
            <p:cNvPr id="13" name="Freeform 7">
              <a:extLst>
                <a:ext uri="{FF2B5EF4-FFF2-40B4-BE49-F238E27FC236}">
                  <a16:creationId xmlns:a16="http://schemas.microsoft.com/office/drawing/2014/main" xmlns="" id="{7E3639C4-8F5B-46A4-8162-7D9D2FFB4F4A}"/>
                </a:ext>
              </a:extLst>
            </p:cNvPr>
            <p:cNvSpPr>
              <a:spLocks/>
            </p:cNvSpPr>
            <p:nvPr/>
          </p:nvSpPr>
          <p:spPr bwMode="auto">
            <a:xfrm>
              <a:off x="1787" y="2562"/>
              <a:ext cx="365" cy="528"/>
            </a:xfrm>
            <a:custGeom>
              <a:avLst/>
              <a:gdLst>
                <a:gd name="T0" fmla="*/ 35 w 86"/>
                <a:gd name="T1" fmla="*/ 8 h 125"/>
                <a:gd name="T2" fmla="*/ 35 w 86"/>
                <a:gd name="T3" fmla="*/ 5 h 125"/>
                <a:gd name="T4" fmla="*/ 28 w 86"/>
                <a:gd name="T5" fmla="*/ 8 h 125"/>
                <a:gd name="T6" fmla="*/ 52 w 86"/>
                <a:gd name="T7" fmla="*/ 54 h 125"/>
                <a:gd name="T8" fmla="*/ 67 w 86"/>
                <a:gd name="T9" fmla="*/ 80 h 125"/>
                <a:gd name="T10" fmla="*/ 46 w 86"/>
                <a:gd name="T11" fmla="*/ 88 h 125"/>
                <a:gd name="T12" fmla="*/ 10 w 86"/>
                <a:gd name="T13" fmla="*/ 111 h 125"/>
                <a:gd name="T14" fmla="*/ 68 w 86"/>
                <a:gd name="T15" fmla="*/ 110 h 125"/>
                <a:gd name="T16" fmla="*/ 86 w 86"/>
                <a:gd name="T17" fmla="*/ 95 h 125"/>
                <a:gd name="T18" fmla="*/ 60 w 86"/>
                <a:gd name="T19" fmla="*/ 84 h 125"/>
                <a:gd name="T20" fmla="*/ 59 w 86"/>
                <a:gd name="T21" fmla="*/ 91 h 125"/>
                <a:gd name="T22" fmla="*/ 63 w 86"/>
                <a:gd name="T23" fmla="*/ 91 h 125"/>
                <a:gd name="T24" fmla="*/ 68 w 86"/>
                <a:gd name="T25" fmla="*/ 103 h 125"/>
                <a:gd name="T26" fmla="*/ 52 w 86"/>
                <a:gd name="T27" fmla="*/ 107 h 125"/>
                <a:gd name="T28" fmla="*/ 28 w 86"/>
                <a:gd name="T29" fmla="*/ 109 h 125"/>
                <a:gd name="T30" fmla="*/ 21 w 86"/>
                <a:gd name="T31" fmla="*/ 98 h 125"/>
                <a:gd name="T32" fmla="*/ 37 w 86"/>
                <a:gd name="T33" fmla="*/ 95 h 125"/>
                <a:gd name="T34" fmla="*/ 70 w 86"/>
                <a:gd name="T35" fmla="*/ 95 h 125"/>
                <a:gd name="T36" fmla="*/ 73 w 86"/>
                <a:gd name="T37" fmla="*/ 74 h 125"/>
                <a:gd name="T38" fmla="*/ 35 w 86"/>
                <a:gd name="T39" fmla="*/ 4 h 125"/>
                <a:gd name="T40" fmla="*/ 28 w 86"/>
                <a:gd name="T41" fmla="*/ 7 h 125"/>
                <a:gd name="T42" fmla="*/ 28 w 86"/>
                <a:gd name="T43" fmla="*/ 10 h 125"/>
                <a:gd name="T44" fmla="*/ 35 w 86"/>
                <a:gd name="T45" fmla="*/ 8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6" h="125">
                  <a:moveTo>
                    <a:pt x="35" y="8"/>
                  </a:moveTo>
                  <a:cubicBezTo>
                    <a:pt x="35" y="7"/>
                    <a:pt x="35" y="6"/>
                    <a:pt x="35" y="5"/>
                  </a:cubicBezTo>
                  <a:cubicBezTo>
                    <a:pt x="33" y="6"/>
                    <a:pt x="31" y="7"/>
                    <a:pt x="28" y="8"/>
                  </a:cubicBezTo>
                  <a:cubicBezTo>
                    <a:pt x="32" y="23"/>
                    <a:pt x="44" y="40"/>
                    <a:pt x="52" y="54"/>
                  </a:cubicBezTo>
                  <a:cubicBezTo>
                    <a:pt x="57" y="62"/>
                    <a:pt x="61" y="72"/>
                    <a:pt x="67" y="80"/>
                  </a:cubicBezTo>
                  <a:cubicBezTo>
                    <a:pt x="77" y="92"/>
                    <a:pt x="51" y="88"/>
                    <a:pt x="46" y="88"/>
                  </a:cubicBezTo>
                  <a:cubicBezTo>
                    <a:pt x="34" y="88"/>
                    <a:pt x="0" y="91"/>
                    <a:pt x="10" y="111"/>
                  </a:cubicBezTo>
                  <a:cubicBezTo>
                    <a:pt x="17" y="125"/>
                    <a:pt x="57" y="113"/>
                    <a:pt x="68" y="110"/>
                  </a:cubicBezTo>
                  <a:cubicBezTo>
                    <a:pt x="74" y="109"/>
                    <a:pt x="86" y="102"/>
                    <a:pt x="86" y="95"/>
                  </a:cubicBezTo>
                  <a:cubicBezTo>
                    <a:pt x="85" y="83"/>
                    <a:pt x="69" y="84"/>
                    <a:pt x="60" y="84"/>
                  </a:cubicBezTo>
                  <a:cubicBezTo>
                    <a:pt x="57" y="84"/>
                    <a:pt x="54" y="91"/>
                    <a:pt x="59" y="91"/>
                  </a:cubicBezTo>
                  <a:cubicBezTo>
                    <a:pt x="60" y="91"/>
                    <a:pt x="62" y="91"/>
                    <a:pt x="63" y="91"/>
                  </a:cubicBezTo>
                  <a:cubicBezTo>
                    <a:pt x="74" y="89"/>
                    <a:pt x="75" y="93"/>
                    <a:pt x="68" y="103"/>
                  </a:cubicBezTo>
                  <a:cubicBezTo>
                    <a:pt x="63" y="105"/>
                    <a:pt x="57" y="106"/>
                    <a:pt x="52" y="107"/>
                  </a:cubicBezTo>
                  <a:cubicBezTo>
                    <a:pt x="44" y="108"/>
                    <a:pt x="36" y="109"/>
                    <a:pt x="28" y="109"/>
                  </a:cubicBezTo>
                  <a:cubicBezTo>
                    <a:pt x="26" y="109"/>
                    <a:pt x="4" y="105"/>
                    <a:pt x="21" y="98"/>
                  </a:cubicBezTo>
                  <a:cubicBezTo>
                    <a:pt x="26" y="96"/>
                    <a:pt x="32" y="96"/>
                    <a:pt x="37" y="95"/>
                  </a:cubicBezTo>
                  <a:cubicBezTo>
                    <a:pt x="48" y="94"/>
                    <a:pt x="59" y="96"/>
                    <a:pt x="70" y="95"/>
                  </a:cubicBezTo>
                  <a:cubicBezTo>
                    <a:pt x="82" y="94"/>
                    <a:pt x="76" y="80"/>
                    <a:pt x="73" y="74"/>
                  </a:cubicBezTo>
                  <a:cubicBezTo>
                    <a:pt x="60" y="54"/>
                    <a:pt x="40" y="28"/>
                    <a:pt x="35" y="4"/>
                  </a:cubicBezTo>
                  <a:cubicBezTo>
                    <a:pt x="34" y="0"/>
                    <a:pt x="28" y="4"/>
                    <a:pt x="28" y="7"/>
                  </a:cubicBezTo>
                  <a:cubicBezTo>
                    <a:pt x="28" y="8"/>
                    <a:pt x="28" y="9"/>
                    <a:pt x="28" y="10"/>
                  </a:cubicBezTo>
                  <a:cubicBezTo>
                    <a:pt x="28" y="15"/>
                    <a:pt x="35" y="11"/>
                    <a:pt x="35"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sp>
          <p:nvSpPr>
            <p:cNvPr id="14" name="Freeform 8">
              <a:extLst>
                <a:ext uri="{FF2B5EF4-FFF2-40B4-BE49-F238E27FC236}">
                  <a16:creationId xmlns:a16="http://schemas.microsoft.com/office/drawing/2014/main" xmlns="" id="{872756FB-CB07-4C24-812D-6D9379776695}"/>
                </a:ext>
              </a:extLst>
            </p:cNvPr>
            <p:cNvSpPr>
              <a:spLocks/>
            </p:cNvSpPr>
            <p:nvPr/>
          </p:nvSpPr>
          <p:spPr bwMode="auto">
            <a:xfrm>
              <a:off x="2228" y="2591"/>
              <a:ext cx="276" cy="474"/>
            </a:xfrm>
            <a:custGeom>
              <a:avLst/>
              <a:gdLst>
                <a:gd name="T0" fmla="*/ 2 w 65"/>
                <a:gd name="T1" fmla="*/ 8 h 112"/>
                <a:gd name="T2" fmla="*/ 26 w 65"/>
                <a:gd name="T3" fmla="*/ 44 h 112"/>
                <a:gd name="T4" fmla="*/ 50 w 65"/>
                <a:gd name="T5" fmla="*/ 85 h 112"/>
                <a:gd name="T6" fmla="*/ 55 w 65"/>
                <a:gd name="T7" fmla="*/ 79 h 112"/>
                <a:gd name="T8" fmla="*/ 12 w 65"/>
                <a:gd name="T9" fmla="*/ 85 h 112"/>
                <a:gd name="T10" fmla="*/ 18 w 65"/>
                <a:gd name="T11" fmla="*/ 103 h 112"/>
                <a:gd name="T12" fmla="*/ 64 w 65"/>
                <a:gd name="T13" fmla="*/ 79 h 112"/>
                <a:gd name="T14" fmla="*/ 58 w 65"/>
                <a:gd name="T15" fmla="*/ 79 h 112"/>
                <a:gd name="T16" fmla="*/ 32 w 65"/>
                <a:gd name="T17" fmla="*/ 98 h 112"/>
                <a:gd name="T18" fmla="*/ 25 w 65"/>
                <a:gd name="T19" fmla="*/ 97 h 112"/>
                <a:gd name="T20" fmla="*/ 27 w 65"/>
                <a:gd name="T21" fmla="*/ 86 h 112"/>
                <a:gd name="T22" fmla="*/ 51 w 65"/>
                <a:gd name="T23" fmla="*/ 87 h 112"/>
                <a:gd name="T24" fmla="*/ 56 w 65"/>
                <a:gd name="T25" fmla="*/ 81 h 112"/>
                <a:gd name="T26" fmla="*/ 38 w 65"/>
                <a:gd name="T27" fmla="*/ 49 h 112"/>
                <a:gd name="T28" fmla="*/ 8 w 65"/>
                <a:gd name="T29" fmla="*/ 3 h 112"/>
                <a:gd name="T30" fmla="*/ 2 w 65"/>
                <a:gd name="T31" fmla="*/ 8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5" h="112">
                  <a:moveTo>
                    <a:pt x="2" y="8"/>
                  </a:moveTo>
                  <a:cubicBezTo>
                    <a:pt x="10" y="20"/>
                    <a:pt x="18" y="32"/>
                    <a:pt x="26" y="44"/>
                  </a:cubicBezTo>
                  <a:cubicBezTo>
                    <a:pt x="34" y="56"/>
                    <a:pt x="46" y="71"/>
                    <a:pt x="50" y="85"/>
                  </a:cubicBezTo>
                  <a:cubicBezTo>
                    <a:pt x="51" y="83"/>
                    <a:pt x="53" y="81"/>
                    <a:pt x="55" y="79"/>
                  </a:cubicBezTo>
                  <a:cubicBezTo>
                    <a:pt x="40" y="78"/>
                    <a:pt x="23" y="75"/>
                    <a:pt x="12" y="85"/>
                  </a:cubicBezTo>
                  <a:cubicBezTo>
                    <a:pt x="5" y="92"/>
                    <a:pt x="12" y="100"/>
                    <a:pt x="18" y="103"/>
                  </a:cubicBezTo>
                  <a:cubicBezTo>
                    <a:pt x="36" y="112"/>
                    <a:pt x="61" y="99"/>
                    <a:pt x="64" y="79"/>
                  </a:cubicBezTo>
                  <a:cubicBezTo>
                    <a:pt x="65" y="74"/>
                    <a:pt x="58" y="75"/>
                    <a:pt x="58" y="79"/>
                  </a:cubicBezTo>
                  <a:cubicBezTo>
                    <a:pt x="56" y="93"/>
                    <a:pt x="44" y="98"/>
                    <a:pt x="32" y="98"/>
                  </a:cubicBezTo>
                  <a:cubicBezTo>
                    <a:pt x="29" y="98"/>
                    <a:pt x="27" y="97"/>
                    <a:pt x="25" y="97"/>
                  </a:cubicBezTo>
                  <a:cubicBezTo>
                    <a:pt x="16" y="95"/>
                    <a:pt x="17" y="92"/>
                    <a:pt x="27" y="86"/>
                  </a:cubicBezTo>
                  <a:cubicBezTo>
                    <a:pt x="34" y="84"/>
                    <a:pt x="44" y="86"/>
                    <a:pt x="51" y="87"/>
                  </a:cubicBezTo>
                  <a:cubicBezTo>
                    <a:pt x="54" y="87"/>
                    <a:pt x="57" y="84"/>
                    <a:pt x="56" y="81"/>
                  </a:cubicBezTo>
                  <a:cubicBezTo>
                    <a:pt x="53" y="70"/>
                    <a:pt x="44" y="59"/>
                    <a:pt x="38" y="49"/>
                  </a:cubicBezTo>
                  <a:cubicBezTo>
                    <a:pt x="29" y="33"/>
                    <a:pt x="18" y="18"/>
                    <a:pt x="8" y="3"/>
                  </a:cubicBezTo>
                  <a:cubicBezTo>
                    <a:pt x="5" y="0"/>
                    <a:pt x="0" y="5"/>
                    <a:pt x="2"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sp>
          <p:nvSpPr>
            <p:cNvPr id="15" name="Freeform 9">
              <a:extLst>
                <a:ext uri="{FF2B5EF4-FFF2-40B4-BE49-F238E27FC236}">
                  <a16:creationId xmlns:a16="http://schemas.microsoft.com/office/drawing/2014/main" xmlns="" id="{97B16132-325D-4C6F-9741-960F1D098914}"/>
                </a:ext>
              </a:extLst>
            </p:cNvPr>
            <p:cNvSpPr>
              <a:spLocks/>
            </p:cNvSpPr>
            <p:nvPr/>
          </p:nvSpPr>
          <p:spPr bwMode="auto">
            <a:xfrm>
              <a:off x="1783" y="2164"/>
              <a:ext cx="598" cy="355"/>
            </a:xfrm>
            <a:custGeom>
              <a:avLst/>
              <a:gdLst>
                <a:gd name="T0" fmla="*/ 50 w 141"/>
                <a:gd name="T1" fmla="*/ 10 h 84"/>
                <a:gd name="T2" fmla="*/ 52 w 141"/>
                <a:gd name="T3" fmla="*/ 6 h 84"/>
                <a:gd name="T4" fmla="*/ 48 w 141"/>
                <a:gd name="T5" fmla="*/ 2 h 84"/>
                <a:gd name="T6" fmla="*/ 13 w 141"/>
                <a:gd name="T7" fmla="*/ 25 h 84"/>
                <a:gd name="T8" fmla="*/ 1 w 141"/>
                <a:gd name="T9" fmla="*/ 35 h 84"/>
                <a:gd name="T10" fmla="*/ 2 w 141"/>
                <a:gd name="T11" fmla="*/ 39 h 84"/>
                <a:gd name="T12" fmla="*/ 82 w 141"/>
                <a:gd name="T13" fmla="*/ 65 h 84"/>
                <a:gd name="T14" fmla="*/ 120 w 141"/>
                <a:gd name="T15" fmla="*/ 66 h 84"/>
                <a:gd name="T16" fmla="*/ 85 w 141"/>
                <a:gd name="T17" fmla="*/ 61 h 84"/>
                <a:gd name="T18" fmla="*/ 92 w 141"/>
                <a:gd name="T19" fmla="*/ 57 h 84"/>
                <a:gd name="T20" fmla="*/ 106 w 141"/>
                <a:gd name="T21" fmla="*/ 54 h 84"/>
                <a:gd name="T22" fmla="*/ 89 w 141"/>
                <a:gd name="T23" fmla="*/ 60 h 84"/>
                <a:gd name="T24" fmla="*/ 87 w 141"/>
                <a:gd name="T25" fmla="*/ 56 h 84"/>
                <a:gd name="T26" fmla="*/ 25 w 141"/>
                <a:gd name="T27" fmla="*/ 41 h 84"/>
                <a:gd name="T28" fmla="*/ 11 w 141"/>
                <a:gd name="T29" fmla="*/ 35 h 84"/>
                <a:gd name="T30" fmla="*/ 15 w 141"/>
                <a:gd name="T31" fmla="*/ 31 h 84"/>
                <a:gd name="T32" fmla="*/ 50 w 141"/>
                <a:gd name="T33" fmla="*/ 9 h 84"/>
                <a:gd name="T34" fmla="*/ 46 w 141"/>
                <a:gd name="T35" fmla="*/ 5 h 84"/>
                <a:gd name="T36" fmla="*/ 44 w 141"/>
                <a:gd name="T37" fmla="*/ 9 h 84"/>
                <a:gd name="T38" fmla="*/ 50 w 141"/>
                <a:gd name="T39" fmla="*/ 1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1" h="84">
                  <a:moveTo>
                    <a:pt x="50" y="10"/>
                  </a:moveTo>
                  <a:cubicBezTo>
                    <a:pt x="51" y="9"/>
                    <a:pt x="51" y="8"/>
                    <a:pt x="52" y="6"/>
                  </a:cubicBezTo>
                  <a:cubicBezTo>
                    <a:pt x="52" y="4"/>
                    <a:pt x="51" y="0"/>
                    <a:pt x="48" y="2"/>
                  </a:cubicBezTo>
                  <a:cubicBezTo>
                    <a:pt x="36" y="10"/>
                    <a:pt x="25" y="18"/>
                    <a:pt x="13" y="25"/>
                  </a:cubicBezTo>
                  <a:cubicBezTo>
                    <a:pt x="8" y="28"/>
                    <a:pt x="3" y="29"/>
                    <a:pt x="1" y="35"/>
                  </a:cubicBezTo>
                  <a:cubicBezTo>
                    <a:pt x="0" y="36"/>
                    <a:pt x="0" y="38"/>
                    <a:pt x="2" y="39"/>
                  </a:cubicBezTo>
                  <a:cubicBezTo>
                    <a:pt x="10" y="46"/>
                    <a:pt x="82" y="64"/>
                    <a:pt x="82" y="65"/>
                  </a:cubicBezTo>
                  <a:cubicBezTo>
                    <a:pt x="77" y="84"/>
                    <a:pt x="115" y="73"/>
                    <a:pt x="120" y="66"/>
                  </a:cubicBezTo>
                  <a:cubicBezTo>
                    <a:pt x="141" y="41"/>
                    <a:pt x="80" y="41"/>
                    <a:pt x="85" y="61"/>
                  </a:cubicBezTo>
                  <a:cubicBezTo>
                    <a:pt x="87" y="65"/>
                    <a:pt x="93" y="60"/>
                    <a:pt x="92" y="57"/>
                  </a:cubicBezTo>
                  <a:cubicBezTo>
                    <a:pt x="91" y="55"/>
                    <a:pt x="104" y="54"/>
                    <a:pt x="106" y="54"/>
                  </a:cubicBezTo>
                  <a:cubicBezTo>
                    <a:pt x="138" y="53"/>
                    <a:pt x="84" y="81"/>
                    <a:pt x="89" y="60"/>
                  </a:cubicBezTo>
                  <a:cubicBezTo>
                    <a:pt x="90" y="58"/>
                    <a:pt x="89" y="56"/>
                    <a:pt x="87" y="56"/>
                  </a:cubicBezTo>
                  <a:cubicBezTo>
                    <a:pt x="66" y="56"/>
                    <a:pt x="46" y="45"/>
                    <a:pt x="25" y="41"/>
                  </a:cubicBezTo>
                  <a:cubicBezTo>
                    <a:pt x="20" y="40"/>
                    <a:pt x="15" y="38"/>
                    <a:pt x="11" y="35"/>
                  </a:cubicBezTo>
                  <a:cubicBezTo>
                    <a:pt x="7" y="33"/>
                    <a:pt x="10" y="34"/>
                    <a:pt x="15" y="31"/>
                  </a:cubicBezTo>
                  <a:cubicBezTo>
                    <a:pt x="27" y="24"/>
                    <a:pt x="38" y="16"/>
                    <a:pt x="50" y="9"/>
                  </a:cubicBezTo>
                  <a:cubicBezTo>
                    <a:pt x="48" y="7"/>
                    <a:pt x="47" y="6"/>
                    <a:pt x="46" y="5"/>
                  </a:cubicBezTo>
                  <a:cubicBezTo>
                    <a:pt x="45" y="6"/>
                    <a:pt x="45" y="7"/>
                    <a:pt x="44" y="9"/>
                  </a:cubicBezTo>
                  <a:cubicBezTo>
                    <a:pt x="43" y="14"/>
                    <a:pt x="49" y="15"/>
                    <a:pt x="50"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sp>
          <p:nvSpPr>
            <p:cNvPr id="16" name="Freeform 10">
              <a:extLst>
                <a:ext uri="{FF2B5EF4-FFF2-40B4-BE49-F238E27FC236}">
                  <a16:creationId xmlns:a16="http://schemas.microsoft.com/office/drawing/2014/main" xmlns="" id="{6EFD52DB-9C7C-4BAF-A8CC-9F5F0523F3D4}"/>
                </a:ext>
              </a:extLst>
            </p:cNvPr>
            <p:cNvSpPr>
              <a:spLocks/>
            </p:cNvSpPr>
            <p:nvPr/>
          </p:nvSpPr>
          <p:spPr bwMode="auto">
            <a:xfrm>
              <a:off x="2347" y="2227"/>
              <a:ext cx="496" cy="267"/>
            </a:xfrm>
            <a:custGeom>
              <a:avLst/>
              <a:gdLst>
                <a:gd name="T0" fmla="*/ 14 w 117"/>
                <a:gd name="T1" fmla="*/ 9 h 63"/>
                <a:gd name="T2" fmla="*/ 14 w 117"/>
                <a:gd name="T3" fmla="*/ 5 h 63"/>
                <a:gd name="T4" fmla="*/ 7 w 117"/>
                <a:gd name="T5" fmla="*/ 8 h 63"/>
                <a:gd name="T6" fmla="*/ 16 w 117"/>
                <a:gd name="T7" fmla="*/ 42 h 63"/>
                <a:gd name="T8" fmla="*/ 80 w 117"/>
                <a:gd name="T9" fmla="*/ 55 h 63"/>
                <a:gd name="T10" fmla="*/ 82 w 117"/>
                <a:gd name="T11" fmla="*/ 48 h 63"/>
                <a:gd name="T12" fmla="*/ 80 w 117"/>
                <a:gd name="T13" fmla="*/ 48 h 63"/>
                <a:gd name="T14" fmla="*/ 77 w 117"/>
                <a:gd name="T15" fmla="*/ 55 h 63"/>
                <a:gd name="T16" fmla="*/ 116 w 117"/>
                <a:gd name="T17" fmla="*/ 43 h 63"/>
                <a:gd name="T18" fmla="*/ 116 w 117"/>
                <a:gd name="T19" fmla="*/ 40 h 63"/>
                <a:gd name="T20" fmla="*/ 76 w 117"/>
                <a:gd name="T21" fmla="*/ 48 h 63"/>
                <a:gd name="T22" fmla="*/ 109 w 117"/>
                <a:gd name="T23" fmla="*/ 51 h 63"/>
                <a:gd name="T24" fmla="*/ 109 w 117"/>
                <a:gd name="T25" fmla="*/ 44 h 63"/>
                <a:gd name="T26" fmla="*/ 102 w 117"/>
                <a:gd name="T27" fmla="*/ 46 h 63"/>
                <a:gd name="T28" fmla="*/ 91 w 117"/>
                <a:gd name="T29" fmla="*/ 48 h 63"/>
                <a:gd name="T30" fmla="*/ 91 w 117"/>
                <a:gd name="T31" fmla="*/ 45 h 63"/>
                <a:gd name="T32" fmla="*/ 82 w 117"/>
                <a:gd name="T33" fmla="*/ 48 h 63"/>
                <a:gd name="T34" fmla="*/ 79 w 117"/>
                <a:gd name="T35" fmla="*/ 55 h 63"/>
                <a:gd name="T36" fmla="*/ 80 w 117"/>
                <a:gd name="T37" fmla="*/ 55 h 63"/>
                <a:gd name="T38" fmla="*/ 82 w 117"/>
                <a:gd name="T39" fmla="*/ 48 h 63"/>
                <a:gd name="T40" fmla="*/ 35 w 117"/>
                <a:gd name="T41" fmla="*/ 40 h 63"/>
                <a:gd name="T42" fmla="*/ 12 w 117"/>
                <a:gd name="T43" fmla="*/ 23 h 63"/>
                <a:gd name="T44" fmla="*/ 14 w 117"/>
                <a:gd name="T45" fmla="*/ 5 h 63"/>
                <a:gd name="T46" fmla="*/ 7 w 117"/>
                <a:gd name="T47" fmla="*/ 8 h 63"/>
                <a:gd name="T48" fmla="*/ 7 w 117"/>
                <a:gd name="T49" fmla="*/ 12 h 63"/>
                <a:gd name="T50" fmla="*/ 14 w 117"/>
                <a:gd name="T51" fmla="*/ 9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7" h="63">
                  <a:moveTo>
                    <a:pt x="14" y="9"/>
                  </a:moveTo>
                  <a:cubicBezTo>
                    <a:pt x="14" y="8"/>
                    <a:pt x="14" y="7"/>
                    <a:pt x="14" y="5"/>
                  </a:cubicBezTo>
                  <a:cubicBezTo>
                    <a:pt x="14" y="0"/>
                    <a:pt x="7" y="4"/>
                    <a:pt x="7" y="8"/>
                  </a:cubicBezTo>
                  <a:cubicBezTo>
                    <a:pt x="7" y="20"/>
                    <a:pt x="0" y="36"/>
                    <a:pt x="16" y="42"/>
                  </a:cubicBezTo>
                  <a:cubicBezTo>
                    <a:pt x="38" y="49"/>
                    <a:pt x="58" y="55"/>
                    <a:pt x="80" y="55"/>
                  </a:cubicBezTo>
                  <a:cubicBezTo>
                    <a:pt x="84" y="55"/>
                    <a:pt x="86" y="48"/>
                    <a:pt x="82" y="48"/>
                  </a:cubicBezTo>
                  <a:cubicBezTo>
                    <a:pt x="81" y="48"/>
                    <a:pt x="81" y="48"/>
                    <a:pt x="80" y="48"/>
                  </a:cubicBezTo>
                  <a:cubicBezTo>
                    <a:pt x="78" y="48"/>
                    <a:pt x="74" y="53"/>
                    <a:pt x="77" y="55"/>
                  </a:cubicBezTo>
                  <a:cubicBezTo>
                    <a:pt x="87" y="62"/>
                    <a:pt x="111" y="54"/>
                    <a:pt x="116" y="43"/>
                  </a:cubicBezTo>
                  <a:cubicBezTo>
                    <a:pt x="116" y="42"/>
                    <a:pt x="116" y="40"/>
                    <a:pt x="116" y="40"/>
                  </a:cubicBezTo>
                  <a:cubicBezTo>
                    <a:pt x="108" y="32"/>
                    <a:pt x="79" y="35"/>
                    <a:pt x="76" y="48"/>
                  </a:cubicBezTo>
                  <a:cubicBezTo>
                    <a:pt x="73" y="63"/>
                    <a:pt x="103" y="53"/>
                    <a:pt x="109" y="51"/>
                  </a:cubicBezTo>
                  <a:cubicBezTo>
                    <a:pt x="113" y="50"/>
                    <a:pt x="114" y="43"/>
                    <a:pt x="109" y="44"/>
                  </a:cubicBezTo>
                  <a:cubicBezTo>
                    <a:pt x="106" y="45"/>
                    <a:pt x="104" y="46"/>
                    <a:pt x="102" y="46"/>
                  </a:cubicBezTo>
                  <a:cubicBezTo>
                    <a:pt x="98" y="47"/>
                    <a:pt x="95" y="48"/>
                    <a:pt x="91" y="48"/>
                  </a:cubicBezTo>
                  <a:cubicBezTo>
                    <a:pt x="86" y="49"/>
                    <a:pt x="86" y="48"/>
                    <a:pt x="91" y="45"/>
                  </a:cubicBezTo>
                  <a:cubicBezTo>
                    <a:pt x="117" y="41"/>
                    <a:pt x="91" y="54"/>
                    <a:pt x="82" y="48"/>
                  </a:cubicBezTo>
                  <a:cubicBezTo>
                    <a:pt x="81" y="51"/>
                    <a:pt x="80" y="53"/>
                    <a:pt x="79" y="55"/>
                  </a:cubicBezTo>
                  <a:cubicBezTo>
                    <a:pt x="79" y="55"/>
                    <a:pt x="80" y="55"/>
                    <a:pt x="80" y="55"/>
                  </a:cubicBezTo>
                  <a:cubicBezTo>
                    <a:pt x="84" y="55"/>
                    <a:pt x="86" y="48"/>
                    <a:pt x="82" y="48"/>
                  </a:cubicBezTo>
                  <a:cubicBezTo>
                    <a:pt x="65" y="48"/>
                    <a:pt x="50" y="44"/>
                    <a:pt x="35" y="40"/>
                  </a:cubicBezTo>
                  <a:cubicBezTo>
                    <a:pt x="26" y="38"/>
                    <a:pt x="12" y="34"/>
                    <a:pt x="12" y="23"/>
                  </a:cubicBezTo>
                  <a:cubicBezTo>
                    <a:pt x="13" y="17"/>
                    <a:pt x="14" y="11"/>
                    <a:pt x="14" y="5"/>
                  </a:cubicBezTo>
                  <a:cubicBezTo>
                    <a:pt x="14" y="0"/>
                    <a:pt x="7" y="4"/>
                    <a:pt x="7" y="8"/>
                  </a:cubicBezTo>
                  <a:cubicBezTo>
                    <a:pt x="7" y="9"/>
                    <a:pt x="7" y="10"/>
                    <a:pt x="7" y="12"/>
                  </a:cubicBezTo>
                  <a:cubicBezTo>
                    <a:pt x="7" y="17"/>
                    <a:pt x="14" y="13"/>
                    <a:pt x="14"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sp>
          <p:nvSpPr>
            <p:cNvPr id="17" name="Freeform 11">
              <a:extLst>
                <a:ext uri="{FF2B5EF4-FFF2-40B4-BE49-F238E27FC236}">
                  <a16:creationId xmlns:a16="http://schemas.microsoft.com/office/drawing/2014/main" xmlns="" id="{8CB6F9BB-6F10-4F3C-8EB1-FE39ED9112E2}"/>
                </a:ext>
              </a:extLst>
            </p:cNvPr>
            <p:cNvSpPr>
              <a:spLocks/>
            </p:cNvSpPr>
            <p:nvPr/>
          </p:nvSpPr>
          <p:spPr bwMode="auto">
            <a:xfrm>
              <a:off x="2665" y="1808"/>
              <a:ext cx="55" cy="60"/>
            </a:xfrm>
            <a:custGeom>
              <a:avLst/>
              <a:gdLst>
                <a:gd name="T0" fmla="*/ 8 w 13"/>
                <a:gd name="T1" fmla="*/ 3 h 14"/>
                <a:gd name="T2" fmla="*/ 1 w 13"/>
                <a:gd name="T3" fmla="*/ 8 h 14"/>
                <a:gd name="T4" fmla="*/ 4 w 13"/>
                <a:gd name="T5" fmla="*/ 12 h 14"/>
                <a:gd name="T6" fmla="*/ 9 w 13"/>
                <a:gd name="T7" fmla="*/ 4 h 14"/>
                <a:gd name="T8" fmla="*/ 7 w 13"/>
                <a:gd name="T9" fmla="*/ 2 h 14"/>
                <a:gd name="T10" fmla="*/ 0 w 13"/>
                <a:gd name="T11" fmla="*/ 11 h 14"/>
                <a:gd name="T12" fmla="*/ 5 w 13"/>
                <a:gd name="T13" fmla="*/ 12 h 14"/>
                <a:gd name="T14" fmla="*/ 9 w 13"/>
                <a:gd name="T15" fmla="*/ 5 h 14"/>
                <a:gd name="T16" fmla="*/ 3 w 13"/>
                <a:gd name="T17" fmla="*/ 6 h 14"/>
                <a:gd name="T18" fmla="*/ 2 w 13"/>
                <a:gd name="T19" fmla="*/ 7 h 14"/>
                <a:gd name="T20" fmla="*/ 7 w 13"/>
                <a:gd name="T21" fmla="*/ 8 h 14"/>
                <a:gd name="T22" fmla="*/ 7 w 13"/>
                <a:gd name="T23" fmla="*/ 9 h 14"/>
                <a:gd name="T24" fmla="*/ 5 w 13"/>
                <a:gd name="T25" fmla="*/ 9 h 14"/>
                <a:gd name="T26" fmla="*/ 3 w 13"/>
                <a:gd name="T27" fmla="*/ 7 h 14"/>
                <a:gd name="T28" fmla="*/ 3 w 13"/>
                <a:gd name="T29" fmla="*/ 7 h 14"/>
                <a:gd name="T30" fmla="*/ 4 w 13"/>
                <a:gd name="T31" fmla="*/ 5 h 14"/>
                <a:gd name="T32" fmla="*/ 4 w 13"/>
                <a:gd name="T33" fmla="*/ 5 h 14"/>
                <a:gd name="T34" fmla="*/ 6 w 13"/>
                <a:gd name="T35" fmla="*/ 4 h 14"/>
                <a:gd name="T36" fmla="*/ 5 w 13"/>
                <a:gd name="T37" fmla="*/ 4 h 14"/>
                <a:gd name="T38" fmla="*/ 8 w 13"/>
                <a:gd name="T39" fmla="*/ 8 h 14"/>
                <a:gd name="T40" fmla="*/ 8 w 13"/>
                <a:gd name="T41" fmla="*/ 8 h 14"/>
                <a:gd name="T42" fmla="*/ 7 w 13"/>
                <a:gd name="T43" fmla="*/ 10 h 14"/>
                <a:gd name="T44" fmla="*/ 7 w 13"/>
                <a:gd name="T45" fmla="*/ 10 h 14"/>
                <a:gd name="T46" fmla="*/ 5 w 13"/>
                <a:gd name="T47" fmla="*/ 11 h 14"/>
                <a:gd name="T48" fmla="*/ 7 w 13"/>
                <a:gd name="T49" fmla="*/ 10 h 14"/>
                <a:gd name="T50" fmla="*/ 8 w 13"/>
                <a:gd name="T51"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 h="14">
                  <a:moveTo>
                    <a:pt x="8" y="3"/>
                  </a:moveTo>
                  <a:cubicBezTo>
                    <a:pt x="5" y="3"/>
                    <a:pt x="2" y="5"/>
                    <a:pt x="1" y="8"/>
                  </a:cubicBezTo>
                  <a:cubicBezTo>
                    <a:pt x="1" y="10"/>
                    <a:pt x="2" y="12"/>
                    <a:pt x="4" y="12"/>
                  </a:cubicBezTo>
                  <a:cubicBezTo>
                    <a:pt x="8" y="11"/>
                    <a:pt x="9" y="8"/>
                    <a:pt x="9" y="4"/>
                  </a:cubicBezTo>
                  <a:cubicBezTo>
                    <a:pt x="9" y="3"/>
                    <a:pt x="8" y="2"/>
                    <a:pt x="7" y="2"/>
                  </a:cubicBezTo>
                  <a:cubicBezTo>
                    <a:pt x="3" y="2"/>
                    <a:pt x="0" y="7"/>
                    <a:pt x="0" y="11"/>
                  </a:cubicBezTo>
                  <a:cubicBezTo>
                    <a:pt x="0" y="14"/>
                    <a:pt x="3" y="14"/>
                    <a:pt x="5" y="12"/>
                  </a:cubicBezTo>
                  <a:cubicBezTo>
                    <a:pt x="7" y="10"/>
                    <a:pt x="9" y="8"/>
                    <a:pt x="9" y="5"/>
                  </a:cubicBezTo>
                  <a:cubicBezTo>
                    <a:pt x="10" y="0"/>
                    <a:pt x="3" y="2"/>
                    <a:pt x="3" y="6"/>
                  </a:cubicBezTo>
                  <a:cubicBezTo>
                    <a:pt x="3" y="6"/>
                    <a:pt x="2" y="7"/>
                    <a:pt x="2" y="7"/>
                  </a:cubicBezTo>
                  <a:cubicBezTo>
                    <a:pt x="3" y="7"/>
                    <a:pt x="5" y="8"/>
                    <a:pt x="7" y="8"/>
                  </a:cubicBezTo>
                  <a:cubicBezTo>
                    <a:pt x="7" y="8"/>
                    <a:pt x="7" y="8"/>
                    <a:pt x="7" y="9"/>
                  </a:cubicBezTo>
                  <a:cubicBezTo>
                    <a:pt x="7" y="8"/>
                    <a:pt x="7" y="9"/>
                    <a:pt x="5" y="9"/>
                  </a:cubicBezTo>
                  <a:cubicBezTo>
                    <a:pt x="4" y="8"/>
                    <a:pt x="4" y="7"/>
                    <a:pt x="3" y="7"/>
                  </a:cubicBezTo>
                  <a:cubicBezTo>
                    <a:pt x="3" y="7"/>
                    <a:pt x="3" y="7"/>
                    <a:pt x="3" y="7"/>
                  </a:cubicBezTo>
                  <a:cubicBezTo>
                    <a:pt x="3" y="6"/>
                    <a:pt x="4" y="6"/>
                    <a:pt x="4" y="5"/>
                  </a:cubicBezTo>
                  <a:cubicBezTo>
                    <a:pt x="4" y="5"/>
                    <a:pt x="4" y="5"/>
                    <a:pt x="4" y="5"/>
                  </a:cubicBezTo>
                  <a:cubicBezTo>
                    <a:pt x="5" y="5"/>
                    <a:pt x="5" y="5"/>
                    <a:pt x="6" y="4"/>
                  </a:cubicBezTo>
                  <a:cubicBezTo>
                    <a:pt x="6" y="4"/>
                    <a:pt x="6" y="4"/>
                    <a:pt x="5" y="4"/>
                  </a:cubicBezTo>
                  <a:cubicBezTo>
                    <a:pt x="6" y="6"/>
                    <a:pt x="7" y="7"/>
                    <a:pt x="8" y="8"/>
                  </a:cubicBezTo>
                  <a:cubicBezTo>
                    <a:pt x="8" y="8"/>
                    <a:pt x="8" y="8"/>
                    <a:pt x="8" y="8"/>
                  </a:cubicBezTo>
                  <a:cubicBezTo>
                    <a:pt x="7" y="9"/>
                    <a:pt x="7" y="9"/>
                    <a:pt x="7" y="10"/>
                  </a:cubicBezTo>
                  <a:cubicBezTo>
                    <a:pt x="7" y="10"/>
                    <a:pt x="7" y="10"/>
                    <a:pt x="7" y="10"/>
                  </a:cubicBezTo>
                  <a:cubicBezTo>
                    <a:pt x="6" y="10"/>
                    <a:pt x="6" y="10"/>
                    <a:pt x="5" y="11"/>
                  </a:cubicBezTo>
                  <a:cubicBezTo>
                    <a:pt x="6" y="10"/>
                    <a:pt x="6" y="10"/>
                    <a:pt x="7" y="10"/>
                  </a:cubicBezTo>
                  <a:cubicBezTo>
                    <a:pt x="10" y="10"/>
                    <a:pt x="13" y="3"/>
                    <a:pt x="8"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sp>
          <p:nvSpPr>
            <p:cNvPr id="18" name="Freeform 12">
              <a:extLst>
                <a:ext uri="{FF2B5EF4-FFF2-40B4-BE49-F238E27FC236}">
                  <a16:creationId xmlns:a16="http://schemas.microsoft.com/office/drawing/2014/main" xmlns="" id="{75273170-3D68-4D25-9BCC-8CEFCCB5BA8D}"/>
                </a:ext>
              </a:extLst>
            </p:cNvPr>
            <p:cNvSpPr>
              <a:spLocks/>
            </p:cNvSpPr>
            <p:nvPr/>
          </p:nvSpPr>
          <p:spPr bwMode="auto">
            <a:xfrm>
              <a:off x="2648" y="1770"/>
              <a:ext cx="144" cy="195"/>
            </a:xfrm>
            <a:custGeom>
              <a:avLst/>
              <a:gdLst>
                <a:gd name="T0" fmla="*/ 7 w 34"/>
                <a:gd name="T1" fmla="*/ 39 h 46"/>
                <a:gd name="T2" fmla="*/ 7 w 34"/>
                <a:gd name="T3" fmla="*/ 37 h 46"/>
                <a:gd name="T4" fmla="*/ 3 w 34"/>
                <a:gd name="T5" fmla="*/ 42 h 46"/>
                <a:gd name="T6" fmla="*/ 12 w 34"/>
                <a:gd name="T7" fmla="*/ 38 h 46"/>
                <a:gd name="T8" fmla="*/ 18 w 34"/>
                <a:gd name="T9" fmla="*/ 32 h 46"/>
                <a:gd name="T10" fmla="*/ 25 w 34"/>
                <a:gd name="T11" fmla="*/ 26 h 46"/>
                <a:gd name="T12" fmla="*/ 33 w 34"/>
                <a:gd name="T13" fmla="*/ 13 h 46"/>
                <a:gd name="T14" fmla="*/ 30 w 34"/>
                <a:gd name="T15" fmla="*/ 4 h 46"/>
                <a:gd name="T16" fmla="*/ 24 w 34"/>
                <a:gd name="T17" fmla="*/ 9 h 46"/>
                <a:gd name="T18" fmla="*/ 25 w 34"/>
                <a:gd name="T19" fmla="*/ 15 h 46"/>
                <a:gd name="T20" fmla="*/ 20 w 34"/>
                <a:gd name="T21" fmla="*/ 22 h 46"/>
                <a:gd name="T22" fmla="*/ 4 w 34"/>
                <a:gd name="T23" fmla="*/ 35 h 46"/>
                <a:gd name="T24" fmla="*/ 0 w 34"/>
                <a:gd name="T25" fmla="*/ 40 h 46"/>
                <a:gd name="T26" fmla="*/ 0 w 34"/>
                <a:gd name="T27" fmla="*/ 41 h 46"/>
                <a:gd name="T28" fmla="*/ 7 w 34"/>
                <a:gd name="T29" fmla="*/ 39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 h="46">
                  <a:moveTo>
                    <a:pt x="7" y="39"/>
                  </a:moveTo>
                  <a:cubicBezTo>
                    <a:pt x="7" y="38"/>
                    <a:pt x="7" y="38"/>
                    <a:pt x="7" y="37"/>
                  </a:cubicBezTo>
                  <a:cubicBezTo>
                    <a:pt x="5" y="39"/>
                    <a:pt x="4" y="41"/>
                    <a:pt x="3" y="42"/>
                  </a:cubicBezTo>
                  <a:cubicBezTo>
                    <a:pt x="6" y="41"/>
                    <a:pt x="9" y="39"/>
                    <a:pt x="12" y="38"/>
                  </a:cubicBezTo>
                  <a:cubicBezTo>
                    <a:pt x="14" y="36"/>
                    <a:pt x="16" y="34"/>
                    <a:pt x="18" y="32"/>
                  </a:cubicBezTo>
                  <a:cubicBezTo>
                    <a:pt x="20" y="30"/>
                    <a:pt x="23" y="28"/>
                    <a:pt x="25" y="26"/>
                  </a:cubicBezTo>
                  <a:cubicBezTo>
                    <a:pt x="29" y="23"/>
                    <a:pt x="31" y="17"/>
                    <a:pt x="33" y="13"/>
                  </a:cubicBezTo>
                  <a:cubicBezTo>
                    <a:pt x="34" y="9"/>
                    <a:pt x="32" y="6"/>
                    <a:pt x="30" y="4"/>
                  </a:cubicBezTo>
                  <a:cubicBezTo>
                    <a:pt x="28" y="0"/>
                    <a:pt x="22" y="6"/>
                    <a:pt x="24" y="9"/>
                  </a:cubicBezTo>
                  <a:cubicBezTo>
                    <a:pt x="26" y="12"/>
                    <a:pt x="27" y="12"/>
                    <a:pt x="25" y="15"/>
                  </a:cubicBezTo>
                  <a:cubicBezTo>
                    <a:pt x="24" y="18"/>
                    <a:pt x="22" y="21"/>
                    <a:pt x="20" y="22"/>
                  </a:cubicBezTo>
                  <a:cubicBezTo>
                    <a:pt x="15" y="26"/>
                    <a:pt x="10" y="34"/>
                    <a:pt x="4" y="35"/>
                  </a:cubicBezTo>
                  <a:cubicBezTo>
                    <a:pt x="2" y="35"/>
                    <a:pt x="0" y="37"/>
                    <a:pt x="0" y="40"/>
                  </a:cubicBezTo>
                  <a:cubicBezTo>
                    <a:pt x="0" y="40"/>
                    <a:pt x="0" y="40"/>
                    <a:pt x="0" y="41"/>
                  </a:cubicBezTo>
                  <a:cubicBezTo>
                    <a:pt x="0" y="46"/>
                    <a:pt x="7" y="42"/>
                    <a:pt x="7"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sp>
          <p:nvSpPr>
            <p:cNvPr id="19" name="Freeform 13">
              <a:extLst>
                <a:ext uri="{FF2B5EF4-FFF2-40B4-BE49-F238E27FC236}">
                  <a16:creationId xmlns:a16="http://schemas.microsoft.com/office/drawing/2014/main" xmlns="" id="{350C9C20-6DD6-4E83-8B3B-1AF0AB055052}"/>
                </a:ext>
              </a:extLst>
            </p:cNvPr>
            <p:cNvSpPr>
              <a:spLocks/>
            </p:cNvSpPr>
            <p:nvPr/>
          </p:nvSpPr>
          <p:spPr bwMode="auto">
            <a:xfrm>
              <a:off x="2466" y="1635"/>
              <a:ext cx="182" cy="114"/>
            </a:xfrm>
            <a:custGeom>
              <a:avLst/>
              <a:gdLst>
                <a:gd name="T0" fmla="*/ 3 w 43"/>
                <a:gd name="T1" fmla="*/ 23 h 27"/>
                <a:gd name="T2" fmla="*/ 21 w 43"/>
                <a:gd name="T3" fmla="*/ 22 h 27"/>
                <a:gd name="T4" fmla="*/ 31 w 43"/>
                <a:gd name="T5" fmla="*/ 18 h 27"/>
                <a:gd name="T6" fmla="*/ 41 w 43"/>
                <a:gd name="T7" fmla="*/ 8 h 27"/>
                <a:gd name="T8" fmla="*/ 36 w 43"/>
                <a:gd name="T9" fmla="*/ 5 h 27"/>
                <a:gd name="T10" fmla="*/ 21 w 43"/>
                <a:gd name="T11" fmla="*/ 15 h 27"/>
                <a:gd name="T12" fmla="*/ 16 w 43"/>
                <a:gd name="T13" fmla="*/ 17 h 27"/>
                <a:gd name="T14" fmla="*/ 7 w 43"/>
                <a:gd name="T15" fmla="*/ 16 h 27"/>
                <a:gd name="T16" fmla="*/ 3 w 43"/>
                <a:gd name="T17" fmla="*/ 23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 h="27">
                  <a:moveTo>
                    <a:pt x="3" y="23"/>
                  </a:moveTo>
                  <a:cubicBezTo>
                    <a:pt x="8" y="27"/>
                    <a:pt x="16" y="26"/>
                    <a:pt x="21" y="22"/>
                  </a:cubicBezTo>
                  <a:cubicBezTo>
                    <a:pt x="24" y="20"/>
                    <a:pt x="28" y="20"/>
                    <a:pt x="31" y="18"/>
                  </a:cubicBezTo>
                  <a:cubicBezTo>
                    <a:pt x="35" y="15"/>
                    <a:pt x="38" y="12"/>
                    <a:pt x="41" y="8"/>
                  </a:cubicBezTo>
                  <a:cubicBezTo>
                    <a:pt x="43" y="4"/>
                    <a:pt x="38" y="0"/>
                    <a:pt x="36" y="5"/>
                  </a:cubicBezTo>
                  <a:cubicBezTo>
                    <a:pt x="33" y="10"/>
                    <a:pt x="27" y="13"/>
                    <a:pt x="21" y="15"/>
                  </a:cubicBezTo>
                  <a:cubicBezTo>
                    <a:pt x="19" y="15"/>
                    <a:pt x="18" y="17"/>
                    <a:pt x="16" y="17"/>
                  </a:cubicBezTo>
                  <a:cubicBezTo>
                    <a:pt x="13" y="19"/>
                    <a:pt x="10" y="19"/>
                    <a:pt x="7" y="16"/>
                  </a:cubicBezTo>
                  <a:cubicBezTo>
                    <a:pt x="4" y="14"/>
                    <a:pt x="0" y="21"/>
                    <a:pt x="3"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sp>
          <p:nvSpPr>
            <p:cNvPr id="20" name="Freeform 14">
              <a:extLst>
                <a:ext uri="{FF2B5EF4-FFF2-40B4-BE49-F238E27FC236}">
                  <a16:creationId xmlns:a16="http://schemas.microsoft.com/office/drawing/2014/main" xmlns="" id="{77405DD8-B175-4B43-B162-A5A9DECB8317}"/>
                </a:ext>
              </a:extLst>
            </p:cNvPr>
            <p:cNvSpPr>
              <a:spLocks/>
            </p:cNvSpPr>
            <p:nvPr/>
          </p:nvSpPr>
          <p:spPr bwMode="auto">
            <a:xfrm>
              <a:off x="2330" y="1580"/>
              <a:ext cx="127" cy="63"/>
            </a:xfrm>
            <a:custGeom>
              <a:avLst/>
              <a:gdLst>
                <a:gd name="T0" fmla="*/ 25 w 30"/>
                <a:gd name="T1" fmla="*/ 1 h 15"/>
                <a:gd name="T2" fmla="*/ 5 w 30"/>
                <a:gd name="T3" fmla="*/ 8 h 15"/>
                <a:gd name="T4" fmla="*/ 4 w 30"/>
                <a:gd name="T5" fmla="*/ 15 h 15"/>
                <a:gd name="T6" fmla="*/ 6 w 30"/>
                <a:gd name="T7" fmla="*/ 15 h 15"/>
                <a:gd name="T8" fmla="*/ 7 w 30"/>
                <a:gd name="T9" fmla="*/ 8 h 15"/>
                <a:gd name="T10" fmla="*/ 6 w 30"/>
                <a:gd name="T11" fmla="*/ 8 h 15"/>
                <a:gd name="T12" fmla="*/ 5 w 30"/>
                <a:gd name="T13" fmla="*/ 15 h 15"/>
                <a:gd name="T14" fmla="*/ 25 w 30"/>
                <a:gd name="T15" fmla="*/ 8 h 15"/>
                <a:gd name="T16" fmla="*/ 25 w 30"/>
                <a:gd name="T17" fmla="*/ 1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 h="15">
                  <a:moveTo>
                    <a:pt x="25" y="1"/>
                  </a:moveTo>
                  <a:cubicBezTo>
                    <a:pt x="18" y="3"/>
                    <a:pt x="11" y="5"/>
                    <a:pt x="5" y="8"/>
                  </a:cubicBezTo>
                  <a:cubicBezTo>
                    <a:pt x="2" y="9"/>
                    <a:pt x="0" y="15"/>
                    <a:pt x="4" y="15"/>
                  </a:cubicBezTo>
                  <a:cubicBezTo>
                    <a:pt x="5" y="15"/>
                    <a:pt x="5" y="15"/>
                    <a:pt x="6" y="15"/>
                  </a:cubicBezTo>
                  <a:cubicBezTo>
                    <a:pt x="9" y="15"/>
                    <a:pt x="12" y="8"/>
                    <a:pt x="7" y="8"/>
                  </a:cubicBezTo>
                  <a:cubicBezTo>
                    <a:pt x="7" y="8"/>
                    <a:pt x="6" y="8"/>
                    <a:pt x="6" y="8"/>
                  </a:cubicBezTo>
                  <a:cubicBezTo>
                    <a:pt x="6" y="10"/>
                    <a:pt x="5" y="13"/>
                    <a:pt x="5" y="15"/>
                  </a:cubicBezTo>
                  <a:cubicBezTo>
                    <a:pt x="12" y="12"/>
                    <a:pt x="18" y="10"/>
                    <a:pt x="25" y="8"/>
                  </a:cubicBezTo>
                  <a:cubicBezTo>
                    <a:pt x="29" y="7"/>
                    <a:pt x="30" y="0"/>
                    <a:pt x="25"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sp>
          <p:nvSpPr>
            <p:cNvPr id="21" name="Freeform 15">
              <a:extLst>
                <a:ext uri="{FF2B5EF4-FFF2-40B4-BE49-F238E27FC236}">
                  <a16:creationId xmlns:a16="http://schemas.microsoft.com/office/drawing/2014/main" xmlns="" id="{31072511-A203-40B7-B064-2A760DC72735}"/>
                </a:ext>
              </a:extLst>
            </p:cNvPr>
            <p:cNvSpPr>
              <a:spLocks/>
            </p:cNvSpPr>
            <p:nvPr/>
          </p:nvSpPr>
          <p:spPr bwMode="auto">
            <a:xfrm>
              <a:off x="2500" y="1546"/>
              <a:ext cx="102" cy="47"/>
            </a:xfrm>
            <a:custGeom>
              <a:avLst/>
              <a:gdLst>
                <a:gd name="T0" fmla="*/ 7 w 24"/>
                <a:gd name="T1" fmla="*/ 7 h 11"/>
                <a:gd name="T2" fmla="*/ 7 w 24"/>
                <a:gd name="T3" fmla="*/ 7 h 11"/>
                <a:gd name="T4" fmla="*/ 6 w 24"/>
                <a:gd name="T5" fmla="*/ 9 h 11"/>
                <a:gd name="T6" fmla="*/ 6 w 24"/>
                <a:gd name="T7" fmla="*/ 10 h 11"/>
                <a:gd name="T8" fmla="*/ 11 w 24"/>
                <a:gd name="T9" fmla="*/ 10 h 11"/>
                <a:gd name="T10" fmla="*/ 20 w 24"/>
                <a:gd name="T11" fmla="*/ 8 h 11"/>
                <a:gd name="T12" fmla="*/ 20 w 24"/>
                <a:gd name="T13" fmla="*/ 1 h 11"/>
                <a:gd name="T14" fmla="*/ 7 w 24"/>
                <a:gd name="T15" fmla="*/ 2 h 11"/>
                <a:gd name="T16" fmla="*/ 0 w 24"/>
                <a:gd name="T17" fmla="*/ 8 h 11"/>
                <a:gd name="T18" fmla="*/ 3 w 24"/>
                <a:gd name="T19" fmla="*/ 11 h 11"/>
                <a:gd name="T20" fmla="*/ 7 w 24"/>
                <a:gd name="T21" fmla="*/ 7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 h="11">
                  <a:moveTo>
                    <a:pt x="7" y="7"/>
                  </a:moveTo>
                  <a:cubicBezTo>
                    <a:pt x="7" y="7"/>
                    <a:pt x="7" y="7"/>
                    <a:pt x="7" y="7"/>
                  </a:cubicBezTo>
                  <a:cubicBezTo>
                    <a:pt x="7" y="8"/>
                    <a:pt x="6" y="9"/>
                    <a:pt x="6" y="9"/>
                  </a:cubicBezTo>
                  <a:cubicBezTo>
                    <a:pt x="5" y="10"/>
                    <a:pt x="5" y="10"/>
                    <a:pt x="6" y="10"/>
                  </a:cubicBezTo>
                  <a:cubicBezTo>
                    <a:pt x="8" y="10"/>
                    <a:pt x="9" y="10"/>
                    <a:pt x="11" y="10"/>
                  </a:cubicBezTo>
                  <a:cubicBezTo>
                    <a:pt x="14" y="10"/>
                    <a:pt x="17" y="9"/>
                    <a:pt x="20" y="8"/>
                  </a:cubicBezTo>
                  <a:cubicBezTo>
                    <a:pt x="23" y="7"/>
                    <a:pt x="24" y="0"/>
                    <a:pt x="20" y="1"/>
                  </a:cubicBezTo>
                  <a:cubicBezTo>
                    <a:pt x="15" y="3"/>
                    <a:pt x="11" y="2"/>
                    <a:pt x="7" y="2"/>
                  </a:cubicBezTo>
                  <a:cubicBezTo>
                    <a:pt x="4" y="3"/>
                    <a:pt x="1" y="4"/>
                    <a:pt x="0" y="8"/>
                  </a:cubicBezTo>
                  <a:cubicBezTo>
                    <a:pt x="0" y="9"/>
                    <a:pt x="1" y="11"/>
                    <a:pt x="3" y="11"/>
                  </a:cubicBezTo>
                  <a:cubicBezTo>
                    <a:pt x="5" y="11"/>
                    <a:pt x="6" y="9"/>
                    <a:pt x="7"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sp>
          <p:nvSpPr>
            <p:cNvPr id="22" name="Freeform 16">
              <a:extLst>
                <a:ext uri="{FF2B5EF4-FFF2-40B4-BE49-F238E27FC236}">
                  <a16:creationId xmlns:a16="http://schemas.microsoft.com/office/drawing/2014/main" xmlns="" id="{BEE57299-03CC-451E-BF86-A61CEB7F6967}"/>
                </a:ext>
              </a:extLst>
            </p:cNvPr>
            <p:cNvSpPr>
              <a:spLocks/>
            </p:cNvSpPr>
            <p:nvPr/>
          </p:nvSpPr>
          <p:spPr bwMode="auto">
            <a:xfrm>
              <a:off x="1613" y="2430"/>
              <a:ext cx="106" cy="165"/>
            </a:xfrm>
            <a:custGeom>
              <a:avLst/>
              <a:gdLst>
                <a:gd name="T0" fmla="*/ 20 w 25"/>
                <a:gd name="T1" fmla="*/ 0 h 39"/>
                <a:gd name="T2" fmla="*/ 8 w 25"/>
                <a:gd name="T3" fmla="*/ 36 h 39"/>
                <a:gd name="T4" fmla="*/ 14 w 25"/>
                <a:gd name="T5" fmla="*/ 30 h 39"/>
                <a:gd name="T6" fmla="*/ 19 w 25"/>
                <a:gd name="T7" fmla="*/ 7 h 39"/>
                <a:gd name="T8" fmla="*/ 20 w 25"/>
                <a:gd name="T9" fmla="*/ 0 h 39"/>
              </a:gdLst>
              <a:ahLst/>
              <a:cxnLst>
                <a:cxn ang="0">
                  <a:pos x="T0" y="T1"/>
                </a:cxn>
                <a:cxn ang="0">
                  <a:pos x="T2" y="T3"/>
                </a:cxn>
                <a:cxn ang="0">
                  <a:pos x="T4" y="T5"/>
                </a:cxn>
                <a:cxn ang="0">
                  <a:pos x="T6" y="T7"/>
                </a:cxn>
                <a:cxn ang="0">
                  <a:pos x="T8" y="T9"/>
                </a:cxn>
              </a:cxnLst>
              <a:rect l="0" t="0" r="r" b="b"/>
              <a:pathLst>
                <a:path w="25" h="39">
                  <a:moveTo>
                    <a:pt x="20" y="0"/>
                  </a:moveTo>
                  <a:cubicBezTo>
                    <a:pt x="6" y="2"/>
                    <a:pt x="0" y="26"/>
                    <a:pt x="8" y="36"/>
                  </a:cubicBezTo>
                  <a:cubicBezTo>
                    <a:pt x="11" y="39"/>
                    <a:pt x="17" y="33"/>
                    <a:pt x="14" y="30"/>
                  </a:cubicBezTo>
                  <a:cubicBezTo>
                    <a:pt x="10" y="26"/>
                    <a:pt x="10" y="8"/>
                    <a:pt x="19" y="7"/>
                  </a:cubicBezTo>
                  <a:cubicBezTo>
                    <a:pt x="22" y="7"/>
                    <a:pt x="25" y="0"/>
                    <a:pt x="2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sp>
          <p:nvSpPr>
            <p:cNvPr id="23" name="Freeform 17">
              <a:extLst>
                <a:ext uri="{FF2B5EF4-FFF2-40B4-BE49-F238E27FC236}">
                  <a16:creationId xmlns:a16="http://schemas.microsoft.com/office/drawing/2014/main" xmlns="" id="{62387C69-38FB-449C-A4FE-202685FF145C}"/>
                </a:ext>
              </a:extLst>
            </p:cNvPr>
            <p:cNvSpPr>
              <a:spLocks/>
            </p:cNvSpPr>
            <p:nvPr/>
          </p:nvSpPr>
          <p:spPr bwMode="auto">
            <a:xfrm>
              <a:off x="1558" y="2418"/>
              <a:ext cx="60" cy="156"/>
            </a:xfrm>
            <a:custGeom>
              <a:avLst/>
              <a:gdLst>
                <a:gd name="T0" fmla="*/ 6 w 14"/>
                <a:gd name="T1" fmla="*/ 6 h 37"/>
                <a:gd name="T2" fmla="*/ 4 w 14"/>
                <a:gd name="T3" fmla="*/ 11 h 37"/>
                <a:gd name="T4" fmla="*/ 2 w 14"/>
                <a:gd name="T5" fmla="*/ 18 h 37"/>
                <a:gd name="T6" fmla="*/ 0 w 14"/>
                <a:gd name="T7" fmla="*/ 32 h 37"/>
                <a:gd name="T8" fmla="*/ 6 w 14"/>
                <a:gd name="T9" fmla="*/ 30 h 37"/>
                <a:gd name="T10" fmla="*/ 7 w 14"/>
                <a:gd name="T11" fmla="*/ 21 h 37"/>
                <a:gd name="T12" fmla="*/ 10 w 14"/>
                <a:gd name="T13" fmla="*/ 15 h 37"/>
                <a:gd name="T14" fmla="*/ 10 w 14"/>
                <a:gd name="T15" fmla="*/ 12 h 37"/>
                <a:gd name="T16" fmla="*/ 11 w 14"/>
                <a:gd name="T17" fmla="*/ 10 h 37"/>
                <a:gd name="T18" fmla="*/ 13 w 14"/>
                <a:gd name="T19" fmla="*/ 5 h 37"/>
                <a:gd name="T20" fmla="*/ 6 w 14"/>
                <a:gd name="T21" fmla="*/ 6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37">
                  <a:moveTo>
                    <a:pt x="6" y="6"/>
                  </a:moveTo>
                  <a:cubicBezTo>
                    <a:pt x="6" y="8"/>
                    <a:pt x="4" y="9"/>
                    <a:pt x="4" y="11"/>
                  </a:cubicBezTo>
                  <a:cubicBezTo>
                    <a:pt x="3" y="14"/>
                    <a:pt x="3" y="16"/>
                    <a:pt x="2" y="18"/>
                  </a:cubicBezTo>
                  <a:cubicBezTo>
                    <a:pt x="0" y="23"/>
                    <a:pt x="0" y="27"/>
                    <a:pt x="0" y="32"/>
                  </a:cubicBezTo>
                  <a:cubicBezTo>
                    <a:pt x="0" y="37"/>
                    <a:pt x="6" y="33"/>
                    <a:pt x="6" y="30"/>
                  </a:cubicBezTo>
                  <a:cubicBezTo>
                    <a:pt x="6" y="27"/>
                    <a:pt x="6" y="24"/>
                    <a:pt x="7" y="21"/>
                  </a:cubicBezTo>
                  <a:cubicBezTo>
                    <a:pt x="8" y="19"/>
                    <a:pt x="9" y="17"/>
                    <a:pt x="10" y="15"/>
                  </a:cubicBezTo>
                  <a:cubicBezTo>
                    <a:pt x="10" y="14"/>
                    <a:pt x="10" y="13"/>
                    <a:pt x="10" y="12"/>
                  </a:cubicBezTo>
                  <a:cubicBezTo>
                    <a:pt x="10" y="10"/>
                    <a:pt x="10" y="12"/>
                    <a:pt x="11" y="10"/>
                  </a:cubicBezTo>
                  <a:cubicBezTo>
                    <a:pt x="12" y="9"/>
                    <a:pt x="13" y="7"/>
                    <a:pt x="13" y="5"/>
                  </a:cubicBezTo>
                  <a:cubicBezTo>
                    <a:pt x="14" y="0"/>
                    <a:pt x="7" y="2"/>
                    <a:pt x="6"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grpSp>
      <p:sp>
        <p:nvSpPr>
          <p:cNvPr id="24" name="任意多边形 24">
            <a:extLst>
              <a:ext uri="{FF2B5EF4-FFF2-40B4-BE49-F238E27FC236}">
                <a16:creationId xmlns:a16="http://schemas.microsoft.com/office/drawing/2014/main" xmlns="" id="{BF5085DC-9782-4820-990E-8B114F11625C}"/>
              </a:ext>
            </a:extLst>
          </p:cNvPr>
          <p:cNvSpPr/>
          <p:nvPr/>
        </p:nvSpPr>
        <p:spPr>
          <a:xfrm>
            <a:off x="358595" y="1120722"/>
            <a:ext cx="9526753" cy="40194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accent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25" name="Freeform 34">
            <a:extLst>
              <a:ext uri="{FF2B5EF4-FFF2-40B4-BE49-F238E27FC236}">
                <a16:creationId xmlns:a16="http://schemas.microsoft.com/office/drawing/2014/main" xmlns="" id="{65779202-A3C0-4ACF-A8E8-464CDF47DCFA}"/>
              </a:ext>
            </a:extLst>
          </p:cNvPr>
          <p:cNvSpPr>
            <a:spLocks noEditPoints="1"/>
          </p:cNvSpPr>
          <p:nvPr/>
        </p:nvSpPr>
        <p:spPr bwMode="auto">
          <a:xfrm>
            <a:off x="10128435" y="996547"/>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accent1"/>
          </a:solidFill>
          <a:ln>
            <a:solidFill>
              <a:schemeClr val="accent1"/>
            </a:solidFill>
          </a:ln>
        </p:spPr>
        <p:txBody>
          <a:bodyPr vert="horz" wrap="square" lIns="91440" tIns="45720" rIns="91440" bIns="45720" numCol="1" anchor="t" anchorCtr="0" compatLnSpc="1"/>
          <a:lstStyle/>
          <a:p>
            <a:endParaRPr lang="zh-CN" altLang="en-US" dirty="0">
              <a:latin typeface="微软雅黑" panose="020B0503020204020204" pitchFamily="34" charset="-122"/>
              <a:ea typeface="微软雅黑" panose="020B0503020204020204" pitchFamily="34" charset="-122"/>
            </a:endParaRPr>
          </a:p>
        </p:txBody>
      </p:sp>
      <p:sp>
        <p:nvSpPr>
          <p:cNvPr id="28" name="內容版面配置區 2"/>
          <p:cNvSpPr txBox="1">
            <a:spLocks/>
          </p:cNvSpPr>
          <p:nvPr/>
        </p:nvSpPr>
        <p:spPr>
          <a:xfrm>
            <a:off x="4702524" y="1965606"/>
            <a:ext cx="6745185" cy="438234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微软雅黑" panose="020B0503020204020204" pitchFamily="34" charset="-122"/>
                <a:ea typeface="微软雅黑" panose="020B0503020204020204"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TW" altLang="en-US" sz="3200" b="1" dirty="0" smtClean="0">
                <a:solidFill>
                  <a:srgbClr val="6F8E26"/>
                </a:solidFill>
                <a:latin typeface="微軟正黑體" pitchFamily="34" charset="-120"/>
                <a:ea typeface="微軟正黑體" pitchFamily="34" charset="-120"/>
                <a:cs typeface="+mj-cs"/>
              </a:rPr>
              <a:t>九宮</a:t>
            </a:r>
            <a:r>
              <a:rPr lang="zh-TW" altLang="en-US" sz="3200" b="1" dirty="0">
                <a:solidFill>
                  <a:srgbClr val="6F8E26"/>
                </a:solidFill>
                <a:latin typeface="微軟正黑體" pitchFamily="34" charset="-120"/>
                <a:ea typeface="微軟正黑體" pitchFamily="34" charset="-120"/>
                <a:cs typeface="+mj-cs"/>
              </a:rPr>
              <a:t>矩陣為基礎，</a:t>
            </a:r>
            <a:r>
              <a:rPr lang="en-US" altLang="zh-TW" sz="3200" b="1" dirty="0">
                <a:solidFill>
                  <a:srgbClr val="6F8E26"/>
                </a:solidFill>
                <a:latin typeface="微軟正黑體" pitchFamily="34" charset="-120"/>
                <a:ea typeface="微軟正黑體" pitchFamily="34" charset="-120"/>
                <a:cs typeface="+mj-cs"/>
              </a:rPr>
              <a:t>8*8</a:t>
            </a:r>
            <a:r>
              <a:rPr lang="zh-TW" altLang="en-US" sz="3200" b="1" dirty="0">
                <a:solidFill>
                  <a:srgbClr val="6F8E26"/>
                </a:solidFill>
                <a:latin typeface="微軟正黑體" pitchFamily="34" charset="-120"/>
                <a:ea typeface="微軟正黑體" pitchFamily="34" charset="-120"/>
                <a:cs typeface="+mj-cs"/>
              </a:rPr>
              <a:t>輻射發散式，快速產生八次方的想法</a:t>
            </a:r>
            <a:r>
              <a:rPr lang="zh-TW" altLang="en-US" sz="3200" b="1" dirty="0" smtClean="0">
                <a:solidFill>
                  <a:srgbClr val="6F8E26"/>
                </a:solidFill>
                <a:latin typeface="微軟正黑體" pitchFamily="34" charset="-120"/>
                <a:ea typeface="微軟正黑體" pitchFamily="34" charset="-120"/>
                <a:cs typeface="+mj-cs"/>
              </a:rPr>
              <a:t>。</a:t>
            </a:r>
            <a:endParaRPr lang="en-US" altLang="zh-TW" sz="3200" b="1" dirty="0" smtClean="0">
              <a:solidFill>
                <a:srgbClr val="6F8E26"/>
              </a:solidFill>
              <a:latin typeface="微軟正黑體" pitchFamily="34" charset="-120"/>
              <a:ea typeface="微軟正黑體" pitchFamily="34" charset="-120"/>
              <a:cs typeface="+mj-cs"/>
            </a:endParaRPr>
          </a:p>
          <a:p>
            <a:endParaRPr lang="en-US" altLang="zh-TW" sz="3200" b="1" dirty="0">
              <a:solidFill>
                <a:srgbClr val="6F8E26"/>
              </a:solidFill>
              <a:latin typeface="微軟正黑體" pitchFamily="34" charset="-120"/>
              <a:ea typeface="微軟正黑體" pitchFamily="34" charset="-120"/>
              <a:cs typeface="+mj-cs"/>
            </a:endParaRPr>
          </a:p>
          <a:p>
            <a:r>
              <a:rPr lang="zh-TW" altLang="en-US" sz="3200" b="1" dirty="0">
                <a:solidFill>
                  <a:srgbClr val="6F8E26"/>
                </a:solidFill>
                <a:latin typeface="微軟正黑體" pitchFamily="34" charset="-120"/>
                <a:ea typeface="微軟正黑體" pitchFamily="34" charset="-120"/>
                <a:cs typeface="+mj-cs"/>
              </a:rPr>
              <a:t>利用曼陀羅思考法，跳脫平日想不出好構想的直線思考，而將思緒四面八方拓展、輕易產生成千上百的好靈感。</a:t>
            </a:r>
            <a:endParaRPr lang="en-US" altLang="zh-TW" sz="3200" b="1" dirty="0">
              <a:solidFill>
                <a:srgbClr val="6F8E26"/>
              </a:solidFill>
              <a:latin typeface="微軟正黑體" pitchFamily="34" charset="-120"/>
              <a:ea typeface="微軟正黑體" pitchFamily="34" charset="-120"/>
              <a:cs typeface="+mj-cs"/>
            </a:endParaRPr>
          </a:p>
          <a:p>
            <a:endParaRPr lang="en-US" altLang="zh-TW" sz="3200" b="1" dirty="0" smtClean="0">
              <a:solidFill>
                <a:srgbClr val="6F8E26"/>
              </a:solidFill>
              <a:latin typeface="微軟正黑體" pitchFamily="34" charset="-120"/>
              <a:ea typeface="微軟正黑體" pitchFamily="34" charset="-120"/>
              <a:cs typeface="+mj-cs"/>
            </a:endParaRPr>
          </a:p>
          <a:p>
            <a:endParaRPr lang="en-US" altLang="zh-TW" sz="3200" b="1" dirty="0">
              <a:solidFill>
                <a:srgbClr val="6F8E26"/>
              </a:solidFill>
              <a:latin typeface="微軟正黑體" pitchFamily="34" charset="-120"/>
              <a:ea typeface="微軟正黑體" pitchFamily="34" charset="-120"/>
              <a:cs typeface="+mj-cs"/>
            </a:endParaRPr>
          </a:p>
          <a:p>
            <a:endParaRPr lang="zh-TW" altLang="en-US" sz="3200" b="1" dirty="0">
              <a:solidFill>
                <a:srgbClr val="6F8E26"/>
              </a:solidFill>
              <a:latin typeface="微軟正黑體" pitchFamily="34" charset="-120"/>
              <a:ea typeface="微軟正黑體" pitchFamily="34" charset="-120"/>
              <a:cs typeface="+mj-cs"/>
            </a:endParaRPr>
          </a:p>
        </p:txBody>
      </p:sp>
      <p:grpSp>
        <p:nvGrpSpPr>
          <p:cNvPr id="26" name="Group 4"/>
          <p:cNvGrpSpPr>
            <a:grpSpLocks noChangeAspect="1"/>
          </p:cNvGrpSpPr>
          <p:nvPr/>
        </p:nvGrpSpPr>
        <p:grpSpPr bwMode="auto">
          <a:xfrm>
            <a:off x="1113581" y="2213890"/>
            <a:ext cx="1603450" cy="3539807"/>
            <a:chOff x="3398" y="1402"/>
            <a:chExt cx="807" cy="1781"/>
          </a:xfrm>
          <a:solidFill>
            <a:schemeClr val="accent4"/>
          </a:solidFill>
        </p:grpSpPr>
        <p:sp>
          <p:nvSpPr>
            <p:cNvPr id="27" name="Freeform 5"/>
            <p:cNvSpPr>
              <a:spLocks noEditPoints="1"/>
            </p:cNvSpPr>
            <p:nvPr/>
          </p:nvSpPr>
          <p:spPr bwMode="auto">
            <a:xfrm>
              <a:off x="3621" y="1639"/>
              <a:ext cx="418" cy="949"/>
            </a:xfrm>
            <a:custGeom>
              <a:avLst/>
              <a:gdLst>
                <a:gd name="T0" fmla="*/ 349 w 352"/>
                <a:gd name="T1" fmla="*/ 146 h 800"/>
                <a:gd name="T2" fmla="*/ 198 w 352"/>
                <a:gd name="T3" fmla="*/ 6 h 800"/>
                <a:gd name="T4" fmla="*/ 190 w 352"/>
                <a:gd name="T5" fmla="*/ 10 h 800"/>
                <a:gd name="T6" fmla="*/ 51 w 352"/>
                <a:gd name="T7" fmla="*/ 70 h 800"/>
                <a:gd name="T8" fmla="*/ 40 w 352"/>
                <a:gd name="T9" fmla="*/ 271 h 800"/>
                <a:gd name="T10" fmla="*/ 158 w 352"/>
                <a:gd name="T11" fmla="*/ 331 h 800"/>
                <a:gd name="T12" fmla="*/ 141 w 352"/>
                <a:gd name="T13" fmla="*/ 371 h 800"/>
                <a:gd name="T14" fmla="*/ 143 w 352"/>
                <a:gd name="T15" fmla="*/ 385 h 800"/>
                <a:gd name="T16" fmla="*/ 164 w 352"/>
                <a:gd name="T17" fmla="*/ 404 h 800"/>
                <a:gd name="T18" fmla="*/ 114 w 352"/>
                <a:gd name="T19" fmla="*/ 610 h 800"/>
                <a:gd name="T20" fmla="*/ 107 w 352"/>
                <a:gd name="T21" fmla="*/ 665 h 800"/>
                <a:gd name="T22" fmla="*/ 105 w 352"/>
                <a:gd name="T23" fmla="*/ 715 h 800"/>
                <a:gd name="T24" fmla="*/ 127 w 352"/>
                <a:gd name="T25" fmla="*/ 753 h 800"/>
                <a:gd name="T26" fmla="*/ 167 w 352"/>
                <a:gd name="T27" fmla="*/ 793 h 800"/>
                <a:gd name="T28" fmla="*/ 186 w 352"/>
                <a:gd name="T29" fmla="*/ 782 h 800"/>
                <a:gd name="T30" fmla="*/ 205 w 352"/>
                <a:gd name="T31" fmla="*/ 731 h 800"/>
                <a:gd name="T32" fmla="*/ 218 w 352"/>
                <a:gd name="T33" fmla="*/ 687 h 800"/>
                <a:gd name="T34" fmla="*/ 204 w 352"/>
                <a:gd name="T35" fmla="*/ 644 h 800"/>
                <a:gd name="T36" fmla="*/ 191 w 352"/>
                <a:gd name="T37" fmla="*/ 596 h 800"/>
                <a:gd name="T38" fmla="*/ 197 w 352"/>
                <a:gd name="T39" fmla="*/ 398 h 800"/>
                <a:gd name="T40" fmla="*/ 203 w 352"/>
                <a:gd name="T41" fmla="*/ 391 h 800"/>
                <a:gd name="T42" fmla="*/ 214 w 352"/>
                <a:gd name="T43" fmla="*/ 363 h 800"/>
                <a:gd name="T44" fmla="*/ 211 w 352"/>
                <a:gd name="T45" fmla="*/ 340 h 800"/>
                <a:gd name="T46" fmla="*/ 199 w 352"/>
                <a:gd name="T47" fmla="*/ 328 h 800"/>
                <a:gd name="T48" fmla="*/ 241 w 352"/>
                <a:gd name="T49" fmla="*/ 316 h 800"/>
                <a:gd name="T50" fmla="*/ 349 w 352"/>
                <a:gd name="T51" fmla="*/ 146 h 800"/>
                <a:gd name="T52" fmla="*/ 191 w 352"/>
                <a:gd name="T53" fmla="*/ 375 h 800"/>
                <a:gd name="T54" fmla="*/ 182 w 352"/>
                <a:gd name="T55" fmla="*/ 380 h 800"/>
                <a:gd name="T56" fmla="*/ 164 w 352"/>
                <a:gd name="T57" fmla="*/ 363 h 800"/>
                <a:gd name="T58" fmla="*/ 174 w 352"/>
                <a:gd name="T59" fmla="*/ 341 h 800"/>
                <a:gd name="T60" fmla="*/ 187 w 352"/>
                <a:gd name="T61" fmla="*/ 356 h 800"/>
                <a:gd name="T62" fmla="*/ 191 w 352"/>
                <a:gd name="T63" fmla="*/ 375 h 800"/>
                <a:gd name="T64" fmla="*/ 191 w 352"/>
                <a:gd name="T65" fmla="*/ 681 h 800"/>
                <a:gd name="T66" fmla="*/ 195 w 352"/>
                <a:gd name="T67" fmla="*/ 704 h 800"/>
                <a:gd name="T68" fmla="*/ 186 w 352"/>
                <a:gd name="T69" fmla="*/ 729 h 800"/>
                <a:gd name="T70" fmla="*/ 175 w 352"/>
                <a:gd name="T71" fmla="*/ 759 h 800"/>
                <a:gd name="T72" fmla="*/ 150 w 352"/>
                <a:gd name="T73" fmla="*/ 735 h 800"/>
                <a:gd name="T74" fmla="*/ 126 w 352"/>
                <a:gd name="T75" fmla="*/ 695 h 800"/>
                <a:gd name="T76" fmla="*/ 130 w 352"/>
                <a:gd name="T77" fmla="*/ 644 h 800"/>
                <a:gd name="T78" fmla="*/ 137 w 352"/>
                <a:gd name="T79" fmla="*/ 594 h 800"/>
                <a:gd name="T80" fmla="*/ 169 w 352"/>
                <a:gd name="T81" fmla="*/ 450 h 800"/>
                <a:gd name="T82" fmla="*/ 167 w 352"/>
                <a:gd name="T83" fmla="*/ 593 h 800"/>
                <a:gd name="T84" fmla="*/ 191 w 352"/>
                <a:gd name="T85" fmla="*/ 681 h 800"/>
                <a:gd name="T86" fmla="*/ 262 w 352"/>
                <a:gd name="T87" fmla="*/ 280 h 800"/>
                <a:gd name="T88" fmla="*/ 83 w 352"/>
                <a:gd name="T89" fmla="*/ 275 h 800"/>
                <a:gd name="T90" fmla="*/ 49 w 352"/>
                <a:gd name="T91" fmla="*/ 106 h 800"/>
                <a:gd name="T92" fmla="*/ 220 w 352"/>
                <a:gd name="T93" fmla="*/ 49 h 800"/>
                <a:gd name="T94" fmla="*/ 236 w 352"/>
                <a:gd name="T95" fmla="*/ 39 h 800"/>
                <a:gd name="T96" fmla="*/ 322 w 352"/>
                <a:gd name="T97" fmla="*/ 123 h 800"/>
                <a:gd name="T98" fmla="*/ 262 w 352"/>
                <a:gd name="T99" fmla="*/ 280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52" h="800">
                  <a:moveTo>
                    <a:pt x="349" y="146"/>
                  </a:moveTo>
                  <a:cubicBezTo>
                    <a:pt x="346" y="67"/>
                    <a:pt x="278" y="0"/>
                    <a:pt x="198" y="6"/>
                  </a:cubicBezTo>
                  <a:cubicBezTo>
                    <a:pt x="196" y="6"/>
                    <a:pt x="193" y="8"/>
                    <a:pt x="190" y="10"/>
                  </a:cubicBezTo>
                  <a:cubicBezTo>
                    <a:pt x="138" y="4"/>
                    <a:pt x="84" y="27"/>
                    <a:pt x="51" y="70"/>
                  </a:cubicBezTo>
                  <a:cubicBezTo>
                    <a:pt x="7" y="126"/>
                    <a:pt x="0" y="210"/>
                    <a:pt x="40" y="271"/>
                  </a:cubicBezTo>
                  <a:cubicBezTo>
                    <a:pt x="66" y="311"/>
                    <a:pt x="112" y="330"/>
                    <a:pt x="158" y="331"/>
                  </a:cubicBezTo>
                  <a:cubicBezTo>
                    <a:pt x="153" y="344"/>
                    <a:pt x="147" y="358"/>
                    <a:pt x="141" y="371"/>
                  </a:cubicBezTo>
                  <a:cubicBezTo>
                    <a:pt x="139" y="375"/>
                    <a:pt x="139" y="382"/>
                    <a:pt x="143" y="385"/>
                  </a:cubicBezTo>
                  <a:cubicBezTo>
                    <a:pt x="151" y="391"/>
                    <a:pt x="158" y="397"/>
                    <a:pt x="164" y="404"/>
                  </a:cubicBezTo>
                  <a:cubicBezTo>
                    <a:pt x="141" y="471"/>
                    <a:pt x="124" y="540"/>
                    <a:pt x="114" y="610"/>
                  </a:cubicBezTo>
                  <a:cubicBezTo>
                    <a:pt x="111" y="628"/>
                    <a:pt x="109" y="646"/>
                    <a:pt x="107" y="665"/>
                  </a:cubicBezTo>
                  <a:cubicBezTo>
                    <a:pt x="106" y="681"/>
                    <a:pt x="103" y="698"/>
                    <a:pt x="105" y="715"/>
                  </a:cubicBezTo>
                  <a:cubicBezTo>
                    <a:pt x="108" y="730"/>
                    <a:pt x="117" y="742"/>
                    <a:pt x="127" y="753"/>
                  </a:cubicBezTo>
                  <a:cubicBezTo>
                    <a:pt x="140" y="766"/>
                    <a:pt x="153" y="780"/>
                    <a:pt x="167" y="793"/>
                  </a:cubicBezTo>
                  <a:cubicBezTo>
                    <a:pt x="174" y="800"/>
                    <a:pt x="183" y="789"/>
                    <a:pt x="186" y="782"/>
                  </a:cubicBezTo>
                  <a:cubicBezTo>
                    <a:pt x="192" y="765"/>
                    <a:pt x="199" y="748"/>
                    <a:pt x="205" y="731"/>
                  </a:cubicBezTo>
                  <a:cubicBezTo>
                    <a:pt x="211" y="717"/>
                    <a:pt x="218" y="702"/>
                    <a:pt x="218" y="687"/>
                  </a:cubicBezTo>
                  <a:cubicBezTo>
                    <a:pt x="218" y="672"/>
                    <a:pt x="209" y="658"/>
                    <a:pt x="204" y="644"/>
                  </a:cubicBezTo>
                  <a:cubicBezTo>
                    <a:pt x="198" y="629"/>
                    <a:pt x="194" y="613"/>
                    <a:pt x="191" y="596"/>
                  </a:cubicBezTo>
                  <a:cubicBezTo>
                    <a:pt x="179" y="531"/>
                    <a:pt x="188" y="463"/>
                    <a:pt x="197" y="398"/>
                  </a:cubicBezTo>
                  <a:cubicBezTo>
                    <a:pt x="199" y="396"/>
                    <a:pt x="201" y="395"/>
                    <a:pt x="203" y="391"/>
                  </a:cubicBezTo>
                  <a:cubicBezTo>
                    <a:pt x="209" y="383"/>
                    <a:pt x="212" y="373"/>
                    <a:pt x="214" y="363"/>
                  </a:cubicBezTo>
                  <a:cubicBezTo>
                    <a:pt x="215" y="356"/>
                    <a:pt x="215" y="347"/>
                    <a:pt x="211" y="340"/>
                  </a:cubicBezTo>
                  <a:cubicBezTo>
                    <a:pt x="209" y="335"/>
                    <a:pt x="203" y="332"/>
                    <a:pt x="199" y="328"/>
                  </a:cubicBezTo>
                  <a:cubicBezTo>
                    <a:pt x="214" y="326"/>
                    <a:pt x="228" y="322"/>
                    <a:pt x="241" y="316"/>
                  </a:cubicBezTo>
                  <a:cubicBezTo>
                    <a:pt x="308" y="288"/>
                    <a:pt x="352" y="218"/>
                    <a:pt x="349" y="146"/>
                  </a:cubicBezTo>
                  <a:close/>
                  <a:moveTo>
                    <a:pt x="191" y="375"/>
                  </a:moveTo>
                  <a:cubicBezTo>
                    <a:pt x="188" y="376"/>
                    <a:pt x="185" y="378"/>
                    <a:pt x="182" y="380"/>
                  </a:cubicBezTo>
                  <a:cubicBezTo>
                    <a:pt x="176" y="374"/>
                    <a:pt x="170" y="368"/>
                    <a:pt x="164" y="363"/>
                  </a:cubicBezTo>
                  <a:cubicBezTo>
                    <a:pt x="168" y="356"/>
                    <a:pt x="171" y="348"/>
                    <a:pt x="174" y="341"/>
                  </a:cubicBezTo>
                  <a:cubicBezTo>
                    <a:pt x="176" y="348"/>
                    <a:pt x="181" y="351"/>
                    <a:pt x="187" y="356"/>
                  </a:cubicBezTo>
                  <a:cubicBezTo>
                    <a:pt x="194" y="362"/>
                    <a:pt x="194" y="368"/>
                    <a:pt x="191" y="375"/>
                  </a:cubicBezTo>
                  <a:close/>
                  <a:moveTo>
                    <a:pt x="191" y="681"/>
                  </a:moveTo>
                  <a:cubicBezTo>
                    <a:pt x="194" y="689"/>
                    <a:pt x="197" y="696"/>
                    <a:pt x="195" y="704"/>
                  </a:cubicBezTo>
                  <a:cubicBezTo>
                    <a:pt x="194" y="712"/>
                    <a:pt x="189" y="721"/>
                    <a:pt x="186" y="729"/>
                  </a:cubicBezTo>
                  <a:cubicBezTo>
                    <a:pt x="182" y="739"/>
                    <a:pt x="178" y="749"/>
                    <a:pt x="175" y="759"/>
                  </a:cubicBezTo>
                  <a:cubicBezTo>
                    <a:pt x="166" y="751"/>
                    <a:pt x="158" y="743"/>
                    <a:pt x="150" y="735"/>
                  </a:cubicBezTo>
                  <a:cubicBezTo>
                    <a:pt x="139" y="723"/>
                    <a:pt x="128" y="712"/>
                    <a:pt x="126" y="695"/>
                  </a:cubicBezTo>
                  <a:cubicBezTo>
                    <a:pt x="125" y="678"/>
                    <a:pt x="128" y="661"/>
                    <a:pt x="130" y="644"/>
                  </a:cubicBezTo>
                  <a:cubicBezTo>
                    <a:pt x="132" y="627"/>
                    <a:pt x="134" y="611"/>
                    <a:pt x="137" y="594"/>
                  </a:cubicBezTo>
                  <a:cubicBezTo>
                    <a:pt x="144" y="545"/>
                    <a:pt x="155" y="497"/>
                    <a:pt x="169" y="450"/>
                  </a:cubicBezTo>
                  <a:cubicBezTo>
                    <a:pt x="164" y="498"/>
                    <a:pt x="161" y="546"/>
                    <a:pt x="167" y="593"/>
                  </a:cubicBezTo>
                  <a:cubicBezTo>
                    <a:pt x="171" y="624"/>
                    <a:pt x="179" y="653"/>
                    <a:pt x="191" y="681"/>
                  </a:cubicBezTo>
                  <a:close/>
                  <a:moveTo>
                    <a:pt x="262" y="280"/>
                  </a:moveTo>
                  <a:cubicBezTo>
                    <a:pt x="210" y="312"/>
                    <a:pt x="132" y="314"/>
                    <a:pt x="83" y="275"/>
                  </a:cubicBezTo>
                  <a:cubicBezTo>
                    <a:pt x="34" y="236"/>
                    <a:pt x="23" y="160"/>
                    <a:pt x="49" y="106"/>
                  </a:cubicBezTo>
                  <a:cubicBezTo>
                    <a:pt x="80" y="44"/>
                    <a:pt x="159" y="20"/>
                    <a:pt x="220" y="49"/>
                  </a:cubicBezTo>
                  <a:cubicBezTo>
                    <a:pt x="226" y="52"/>
                    <a:pt x="233" y="46"/>
                    <a:pt x="236" y="39"/>
                  </a:cubicBezTo>
                  <a:cubicBezTo>
                    <a:pt x="276" y="52"/>
                    <a:pt x="309" y="83"/>
                    <a:pt x="322" y="123"/>
                  </a:cubicBezTo>
                  <a:cubicBezTo>
                    <a:pt x="340" y="182"/>
                    <a:pt x="315" y="248"/>
                    <a:pt x="262" y="28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2" tIns="60941" rIns="121882" bIns="60941" numCol="1" anchor="t" anchorCtr="0" compatLnSpc="1">
              <a:prstTxWarp prst="textNoShape">
                <a:avLst/>
              </a:prstTxWarp>
            </a:bodyPr>
            <a:lstStyle/>
            <a:p>
              <a:endParaRPr lang="zh-CN" altLang="en-US" sz="2399" dirty="0">
                <a:latin typeface="微软雅黑" panose="020B0503020204020204" pitchFamily="34" charset="-122"/>
                <a:ea typeface="微软雅黑" panose="020B0503020204020204" pitchFamily="34" charset="-122"/>
              </a:endParaRPr>
            </a:p>
          </p:txBody>
        </p:sp>
        <p:sp>
          <p:nvSpPr>
            <p:cNvPr id="29" name="Freeform 6"/>
            <p:cNvSpPr>
              <a:spLocks/>
            </p:cNvSpPr>
            <p:nvPr/>
          </p:nvSpPr>
          <p:spPr bwMode="auto">
            <a:xfrm>
              <a:off x="3398" y="1504"/>
              <a:ext cx="417" cy="636"/>
            </a:xfrm>
            <a:custGeom>
              <a:avLst/>
              <a:gdLst>
                <a:gd name="T0" fmla="*/ 337 w 350"/>
                <a:gd name="T1" fmla="*/ 508 h 536"/>
                <a:gd name="T2" fmla="*/ 100 w 350"/>
                <a:gd name="T3" fmla="*/ 405 h 536"/>
                <a:gd name="T4" fmla="*/ 39 w 350"/>
                <a:gd name="T5" fmla="*/ 176 h 536"/>
                <a:gd name="T6" fmla="*/ 108 w 350"/>
                <a:gd name="T7" fmla="*/ 73 h 536"/>
                <a:gd name="T8" fmla="*/ 148 w 350"/>
                <a:gd name="T9" fmla="*/ 78 h 536"/>
                <a:gd name="T10" fmla="*/ 176 w 350"/>
                <a:gd name="T11" fmla="*/ 35 h 536"/>
                <a:gd name="T12" fmla="*/ 146 w 350"/>
                <a:gd name="T13" fmla="*/ 1 h 536"/>
                <a:gd name="T14" fmla="*/ 135 w 350"/>
                <a:gd name="T15" fmla="*/ 29 h 536"/>
                <a:gd name="T16" fmla="*/ 153 w 350"/>
                <a:gd name="T17" fmla="*/ 42 h 536"/>
                <a:gd name="T18" fmla="*/ 146 w 350"/>
                <a:gd name="T19" fmla="*/ 54 h 536"/>
                <a:gd name="T20" fmla="*/ 124 w 350"/>
                <a:gd name="T21" fmla="*/ 47 h 536"/>
                <a:gd name="T22" fmla="*/ 118 w 350"/>
                <a:gd name="T23" fmla="*/ 25 h 536"/>
                <a:gd name="T24" fmla="*/ 118 w 350"/>
                <a:gd name="T25" fmla="*/ 8 h 536"/>
                <a:gd name="T26" fmla="*/ 102 w 350"/>
                <a:gd name="T27" fmla="*/ 16 h 536"/>
                <a:gd name="T28" fmla="*/ 98 w 350"/>
                <a:gd name="T29" fmla="*/ 55 h 536"/>
                <a:gd name="T30" fmla="*/ 11 w 350"/>
                <a:gd name="T31" fmla="*/ 279 h 536"/>
                <a:gd name="T32" fmla="*/ 168 w 350"/>
                <a:gd name="T33" fmla="*/ 495 h 536"/>
                <a:gd name="T34" fmla="*/ 326 w 350"/>
                <a:gd name="T35" fmla="*/ 536 h 536"/>
                <a:gd name="T36" fmla="*/ 337 w 350"/>
                <a:gd name="T37" fmla="*/ 508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50" h="536">
                  <a:moveTo>
                    <a:pt x="337" y="508"/>
                  </a:moveTo>
                  <a:cubicBezTo>
                    <a:pt x="249" y="504"/>
                    <a:pt x="160" y="472"/>
                    <a:pt x="100" y="405"/>
                  </a:cubicBezTo>
                  <a:cubicBezTo>
                    <a:pt x="45" y="344"/>
                    <a:pt x="15" y="258"/>
                    <a:pt x="39" y="176"/>
                  </a:cubicBezTo>
                  <a:cubicBezTo>
                    <a:pt x="50" y="135"/>
                    <a:pt x="74" y="99"/>
                    <a:pt x="108" y="73"/>
                  </a:cubicBezTo>
                  <a:cubicBezTo>
                    <a:pt x="119" y="83"/>
                    <a:pt x="135" y="84"/>
                    <a:pt x="148" y="78"/>
                  </a:cubicBezTo>
                  <a:cubicBezTo>
                    <a:pt x="165" y="71"/>
                    <a:pt x="177" y="53"/>
                    <a:pt x="176" y="35"/>
                  </a:cubicBezTo>
                  <a:cubicBezTo>
                    <a:pt x="175" y="18"/>
                    <a:pt x="163" y="3"/>
                    <a:pt x="146" y="1"/>
                  </a:cubicBezTo>
                  <a:cubicBezTo>
                    <a:pt x="134" y="0"/>
                    <a:pt x="122" y="28"/>
                    <a:pt x="135" y="29"/>
                  </a:cubicBezTo>
                  <a:cubicBezTo>
                    <a:pt x="143" y="29"/>
                    <a:pt x="150" y="34"/>
                    <a:pt x="153" y="42"/>
                  </a:cubicBezTo>
                  <a:cubicBezTo>
                    <a:pt x="156" y="49"/>
                    <a:pt x="153" y="52"/>
                    <a:pt x="146" y="54"/>
                  </a:cubicBezTo>
                  <a:cubicBezTo>
                    <a:pt x="138" y="55"/>
                    <a:pt x="129" y="53"/>
                    <a:pt x="124" y="47"/>
                  </a:cubicBezTo>
                  <a:cubicBezTo>
                    <a:pt x="120" y="42"/>
                    <a:pt x="115" y="32"/>
                    <a:pt x="118" y="25"/>
                  </a:cubicBezTo>
                  <a:cubicBezTo>
                    <a:pt x="120" y="21"/>
                    <a:pt x="124" y="11"/>
                    <a:pt x="118" y="8"/>
                  </a:cubicBezTo>
                  <a:cubicBezTo>
                    <a:pt x="112" y="4"/>
                    <a:pt x="105" y="12"/>
                    <a:pt x="102" y="16"/>
                  </a:cubicBezTo>
                  <a:cubicBezTo>
                    <a:pt x="97" y="29"/>
                    <a:pt x="94" y="43"/>
                    <a:pt x="98" y="55"/>
                  </a:cubicBezTo>
                  <a:cubicBezTo>
                    <a:pt x="32" y="108"/>
                    <a:pt x="0" y="196"/>
                    <a:pt x="11" y="279"/>
                  </a:cubicBezTo>
                  <a:cubicBezTo>
                    <a:pt x="23" y="372"/>
                    <a:pt x="86" y="452"/>
                    <a:pt x="168" y="495"/>
                  </a:cubicBezTo>
                  <a:cubicBezTo>
                    <a:pt x="217" y="520"/>
                    <a:pt x="272" y="533"/>
                    <a:pt x="326" y="536"/>
                  </a:cubicBezTo>
                  <a:cubicBezTo>
                    <a:pt x="338" y="536"/>
                    <a:pt x="350" y="509"/>
                    <a:pt x="337" y="50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2" tIns="60941" rIns="121882" bIns="60941" numCol="1" anchor="t" anchorCtr="0" compatLnSpc="1">
              <a:prstTxWarp prst="textNoShape">
                <a:avLst/>
              </a:prstTxWarp>
            </a:bodyPr>
            <a:lstStyle/>
            <a:p>
              <a:endParaRPr lang="zh-CN" altLang="en-US" sz="2399" dirty="0">
                <a:latin typeface="微软雅黑" panose="020B0503020204020204" pitchFamily="34" charset="-122"/>
                <a:ea typeface="微软雅黑" panose="020B0503020204020204" pitchFamily="34" charset="-122"/>
              </a:endParaRPr>
            </a:p>
          </p:txBody>
        </p:sp>
        <p:sp>
          <p:nvSpPr>
            <p:cNvPr id="30" name="Freeform 7"/>
            <p:cNvSpPr>
              <a:spLocks/>
            </p:cNvSpPr>
            <p:nvPr/>
          </p:nvSpPr>
          <p:spPr bwMode="auto">
            <a:xfrm>
              <a:off x="3875" y="1402"/>
              <a:ext cx="330" cy="734"/>
            </a:xfrm>
            <a:custGeom>
              <a:avLst/>
              <a:gdLst>
                <a:gd name="T0" fmla="*/ 262 w 277"/>
                <a:gd name="T1" fmla="*/ 216 h 619"/>
                <a:gd name="T2" fmla="*/ 217 w 277"/>
                <a:gd name="T3" fmla="*/ 85 h 619"/>
                <a:gd name="T4" fmla="*/ 238 w 277"/>
                <a:gd name="T5" fmla="*/ 28 h 619"/>
                <a:gd name="T6" fmla="*/ 197 w 277"/>
                <a:gd name="T7" fmla="*/ 4 h 619"/>
                <a:gd name="T8" fmla="*/ 158 w 277"/>
                <a:gd name="T9" fmla="*/ 48 h 619"/>
                <a:gd name="T10" fmla="*/ 179 w 277"/>
                <a:gd name="T11" fmla="*/ 43 h 619"/>
                <a:gd name="T12" fmla="*/ 197 w 277"/>
                <a:gd name="T13" fmla="*/ 31 h 619"/>
                <a:gd name="T14" fmla="*/ 217 w 277"/>
                <a:gd name="T15" fmla="*/ 46 h 619"/>
                <a:gd name="T16" fmla="*/ 190 w 277"/>
                <a:gd name="T17" fmla="*/ 60 h 619"/>
                <a:gd name="T18" fmla="*/ 175 w 277"/>
                <a:gd name="T19" fmla="*/ 86 h 619"/>
                <a:gd name="T20" fmla="*/ 195 w 277"/>
                <a:gd name="T21" fmla="*/ 92 h 619"/>
                <a:gd name="T22" fmla="*/ 195 w 277"/>
                <a:gd name="T23" fmla="*/ 105 h 619"/>
                <a:gd name="T24" fmla="*/ 234 w 277"/>
                <a:gd name="T25" fmla="*/ 332 h 619"/>
                <a:gd name="T26" fmla="*/ 122 w 277"/>
                <a:gd name="T27" fmla="*/ 524 h 619"/>
                <a:gd name="T28" fmla="*/ 14 w 277"/>
                <a:gd name="T29" fmla="*/ 589 h 619"/>
                <a:gd name="T30" fmla="*/ 1 w 277"/>
                <a:gd name="T31" fmla="*/ 606 h 619"/>
                <a:gd name="T32" fmla="*/ 9 w 277"/>
                <a:gd name="T33" fmla="*/ 616 h 619"/>
                <a:gd name="T34" fmla="*/ 262 w 277"/>
                <a:gd name="T35" fmla="*/ 216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7" h="619">
                  <a:moveTo>
                    <a:pt x="262" y="216"/>
                  </a:moveTo>
                  <a:cubicBezTo>
                    <a:pt x="258" y="170"/>
                    <a:pt x="246" y="122"/>
                    <a:pt x="217" y="85"/>
                  </a:cubicBezTo>
                  <a:cubicBezTo>
                    <a:pt x="235" y="74"/>
                    <a:pt x="246" y="50"/>
                    <a:pt x="238" y="28"/>
                  </a:cubicBezTo>
                  <a:cubicBezTo>
                    <a:pt x="232" y="11"/>
                    <a:pt x="216" y="0"/>
                    <a:pt x="197" y="4"/>
                  </a:cubicBezTo>
                  <a:cubicBezTo>
                    <a:pt x="177" y="8"/>
                    <a:pt x="161" y="28"/>
                    <a:pt x="158" y="48"/>
                  </a:cubicBezTo>
                  <a:cubicBezTo>
                    <a:pt x="156" y="68"/>
                    <a:pt x="178" y="56"/>
                    <a:pt x="179" y="43"/>
                  </a:cubicBezTo>
                  <a:cubicBezTo>
                    <a:pt x="181" y="34"/>
                    <a:pt x="189" y="30"/>
                    <a:pt x="197" y="31"/>
                  </a:cubicBezTo>
                  <a:cubicBezTo>
                    <a:pt x="206" y="31"/>
                    <a:pt x="214" y="38"/>
                    <a:pt x="217" y="46"/>
                  </a:cubicBezTo>
                  <a:cubicBezTo>
                    <a:pt x="225" y="65"/>
                    <a:pt x="202" y="67"/>
                    <a:pt x="190" y="60"/>
                  </a:cubicBezTo>
                  <a:cubicBezTo>
                    <a:pt x="179" y="54"/>
                    <a:pt x="164" y="80"/>
                    <a:pt x="175" y="86"/>
                  </a:cubicBezTo>
                  <a:cubicBezTo>
                    <a:pt x="182" y="90"/>
                    <a:pt x="189" y="92"/>
                    <a:pt x="195" y="92"/>
                  </a:cubicBezTo>
                  <a:cubicBezTo>
                    <a:pt x="193" y="97"/>
                    <a:pt x="193" y="102"/>
                    <a:pt x="195" y="105"/>
                  </a:cubicBezTo>
                  <a:cubicBezTo>
                    <a:pt x="246" y="166"/>
                    <a:pt x="249" y="258"/>
                    <a:pt x="234" y="332"/>
                  </a:cubicBezTo>
                  <a:cubicBezTo>
                    <a:pt x="218" y="407"/>
                    <a:pt x="179" y="475"/>
                    <a:pt x="122" y="524"/>
                  </a:cubicBezTo>
                  <a:cubicBezTo>
                    <a:pt x="90" y="552"/>
                    <a:pt x="53" y="574"/>
                    <a:pt x="14" y="589"/>
                  </a:cubicBezTo>
                  <a:cubicBezTo>
                    <a:pt x="7" y="592"/>
                    <a:pt x="2" y="598"/>
                    <a:pt x="1" y="606"/>
                  </a:cubicBezTo>
                  <a:cubicBezTo>
                    <a:pt x="0" y="610"/>
                    <a:pt x="2" y="619"/>
                    <a:pt x="9" y="616"/>
                  </a:cubicBezTo>
                  <a:cubicBezTo>
                    <a:pt x="170" y="554"/>
                    <a:pt x="277" y="389"/>
                    <a:pt x="262" y="2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2" tIns="60941" rIns="121882" bIns="60941" numCol="1" anchor="t" anchorCtr="0" compatLnSpc="1">
              <a:prstTxWarp prst="textNoShape">
                <a:avLst/>
              </a:prstTxWarp>
            </a:bodyPr>
            <a:lstStyle/>
            <a:p>
              <a:endParaRPr lang="zh-CN" altLang="en-US" sz="2399" dirty="0">
                <a:latin typeface="微软雅黑" panose="020B0503020204020204" pitchFamily="34" charset="-122"/>
                <a:ea typeface="微软雅黑" panose="020B0503020204020204" pitchFamily="34" charset="-122"/>
              </a:endParaRPr>
            </a:p>
          </p:txBody>
        </p:sp>
        <p:sp>
          <p:nvSpPr>
            <p:cNvPr id="31" name="Freeform 8"/>
            <p:cNvSpPr>
              <a:spLocks noEditPoints="1"/>
            </p:cNvSpPr>
            <p:nvPr/>
          </p:nvSpPr>
          <p:spPr bwMode="auto">
            <a:xfrm>
              <a:off x="3591" y="2567"/>
              <a:ext cx="426" cy="616"/>
            </a:xfrm>
            <a:custGeom>
              <a:avLst/>
              <a:gdLst>
                <a:gd name="T0" fmla="*/ 336 w 358"/>
                <a:gd name="T1" fmla="*/ 434 h 520"/>
                <a:gd name="T2" fmla="*/ 239 w 358"/>
                <a:gd name="T3" fmla="*/ 463 h 520"/>
                <a:gd name="T4" fmla="*/ 242 w 358"/>
                <a:gd name="T5" fmla="*/ 440 h 520"/>
                <a:gd name="T6" fmla="*/ 244 w 358"/>
                <a:gd name="T7" fmla="*/ 405 h 520"/>
                <a:gd name="T8" fmla="*/ 249 w 358"/>
                <a:gd name="T9" fmla="*/ 339 h 520"/>
                <a:gd name="T10" fmla="*/ 255 w 358"/>
                <a:gd name="T11" fmla="*/ 206 h 520"/>
                <a:gd name="T12" fmla="*/ 251 w 358"/>
                <a:gd name="T13" fmla="*/ 88 h 520"/>
                <a:gd name="T14" fmla="*/ 202 w 358"/>
                <a:gd name="T15" fmla="*/ 11 h 520"/>
                <a:gd name="T16" fmla="*/ 167 w 358"/>
                <a:gd name="T17" fmla="*/ 42 h 520"/>
                <a:gd name="T18" fmla="*/ 142 w 358"/>
                <a:gd name="T19" fmla="*/ 87 h 520"/>
                <a:gd name="T20" fmla="*/ 112 w 358"/>
                <a:gd name="T21" fmla="*/ 199 h 520"/>
                <a:gd name="T22" fmla="*/ 105 w 358"/>
                <a:gd name="T23" fmla="*/ 445 h 520"/>
                <a:gd name="T24" fmla="*/ 54 w 358"/>
                <a:gd name="T25" fmla="*/ 432 h 520"/>
                <a:gd name="T26" fmla="*/ 4 w 358"/>
                <a:gd name="T27" fmla="*/ 474 h 520"/>
                <a:gd name="T28" fmla="*/ 55 w 358"/>
                <a:gd name="T29" fmla="*/ 514 h 520"/>
                <a:gd name="T30" fmla="*/ 129 w 358"/>
                <a:gd name="T31" fmla="*/ 481 h 520"/>
                <a:gd name="T32" fmla="*/ 128 w 358"/>
                <a:gd name="T33" fmla="*/ 459 h 520"/>
                <a:gd name="T34" fmla="*/ 133 w 358"/>
                <a:gd name="T35" fmla="*/ 201 h 520"/>
                <a:gd name="T36" fmla="*/ 165 w 358"/>
                <a:gd name="T37" fmla="*/ 79 h 520"/>
                <a:gd name="T38" fmla="*/ 178 w 358"/>
                <a:gd name="T39" fmla="*/ 58 h 520"/>
                <a:gd name="T40" fmla="*/ 199 w 358"/>
                <a:gd name="T41" fmla="*/ 38 h 520"/>
                <a:gd name="T42" fmla="*/ 227 w 358"/>
                <a:gd name="T43" fmla="*/ 90 h 520"/>
                <a:gd name="T44" fmla="*/ 233 w 358"/>
                <a:gd name="T45" fmla="*/ 218 h 520"/>
                <a:gd name="T46" fmla="*/ 226 w 358"/>
                <a:gd name="T47" fmla="*/ 359 h 520"/>
                <a:gd name="T48" fmla="*/ 221 w 358"/>
                <a:gd name="T49" fmla="*/ 430 h 520"/>
                <a:gd name="T50" fmla="*/ 219 w 358"/>
                <a:gd name="T51" fmla="*/ 465 h 520"/>
                <a:gd name="T52" fmla="*/ 220 w 358"/>
                <a:gd name="T53" fmla="*/ 493 h 520"/>
                <a:gd name="T54" fmla="*/ 261 w 358"/>
                <a:gd name="T55" fmla="*/ 516 h 520"/>
                <a:gd name="T56" fmla="*/ 319 w 358"/>
                <a:gd name="T57" fmla="*/ 514 h 520"/>
                <a:gd name="T58" fmla="*/ 354 w 358"/>
                <a:gd name="T59" fmla="*/ 474 h 520"/>
                <a:gd name="T60" fmla="*/ 336 w 358"/>
                <a:gd name="T61" fmla="*/ 434 h 520"/>
                <a:gd name="T62" fmla="*/ 26 w 358"/>
                <a:gd name="T63" fmla="*/ 470 h 520"/>
                <a:gd name="T64" fmla="*/ 62 w 358"/>
                <a:gd name="T65" fmla="*/ 460 h 520"/>
                <a:gd name="T66" fmla="*/ 99 w 358"/>
                <a:gd name="T67" fmla="*/ 478 h 520"/>
                <a:gd name="T68" fmla="*/ 74 w 358"/>
                <a:gd name="T69" fmla="*/ 486 h 520"/>
                <a:gd name="T70" fmla="*/ 26 w 358"/>
                <a:gd name="T71" fmla="*/ 470 h 520"/>
                <a:gd name="T72" fmla="*/ 291 w 358"/>
                <a:gd name="T73" fmla="*/ 491 h 520"/>
                <a:gd name="T74" fmla="*/ 249 w 358"/>
                <a:gd name="T75" fmla="*/ 481 h 520"/>
                <a:gd name="T76" fmla="*/ 288 w 358"/>
                <a:gd name="T77" fmla="*/ 461 h 520"/>
                <a:gd name="T78" fmla="*/ 334 w 358"/>
                <a:gd name="T79" fmla="*/ 472 h 520"/>
                <a:gd name="T80" fmla="*/ 291 w 358"/>
                <a:gd name="T81" fmla="*/ 491 h 5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58" h="520">
                  <a:moveTo>
                    <a:pt x="336" y="434"/>
                  </a:moveTo>
                  <a:cubicBezTo>
                    <a:pt x="304" y="421"/>
                    <a:pt x="265" y="441"/>
                    <a:pt x="239" y="463"/>
                  </a:cubicBezTo>
                  <a:cubicBezTo>
                    <a:pt x="239" y="455"/>
                    <a:pt x="241" y="447"/>
                    <a:pt x="242" y="440"/>
                  </a:cubicBezTo>
                  <a:cubicBezTo>
                    <a:pt x="243" y="428"/>
                    <a:pt x="243" y="417"/>
                    <a:pt x="244" y="405"/>
                  </a:cubicBezTo>
                  <a:cubicBezTo>
                    <a:pt x="246" y="383"/>
                    <a:pt x="247" y="361"/>
                    <a:pt x="249" y="339"/>
                  </a:cubicBezTo>
                  <a:cubicBezTo>
                    <a:pt x="251" y="294"/>
                    <a:pt x="254" y="250"/>
                    <a:pt x="255" y="206"/>
                  </a:cubicBezTo>
                  <a:cubicBezTo>
                    <a:pt x="257" y="166"/>
                    <a:pt x="257" y="127"/>
                    <a:pt x="251" y="88"/>
                  </a:cubicBezTo>
                  <a:cubicBezTo>
                    <a:pt x="247" y="67"/>
                    <a:pt x="237" y="0"/>
                    <a:pt x="202" y="11"/>
                  </a:cubicBezTo>
                  <a:cubicBezTo>
                    <a:pt x="188" y="16"/>
                    <a:pt x="176" y="30"/>
                    <a:pt x="167" y="42"/>
                  </a:cubicBezTo>
                  <a:cubicBezTo>
                    <a:pt x="156" y="56"/>
                    <a:pt x="148" y="71"/>
                    <a:pt x="142" y="87"/>
                  </a:cubicBezTo>
                  <a:cubicBezTo>
                    <a:pt x="127" y="122"/>
                    <a:pt x="119" y="161"/>
                    <a:pt x="112" y="199"/>
                  </a:cubicBezTo>
                  <a:cubicBezTo>
                    <a:pt x="100" y="281"/>
                    <a:pt x="100" y="363"/>
                    <a:pt x="105" y="445"/>
                  </a:cubicBezTo>
                  <a:cubicBezTo>
                    <a:pt x="90" y="436"/>
                    <a:pt x="72" y="430"/>
                    <a:pt x="54" y="432"/>
                  </a:cubicBezTo>
                  <a:cubicBezTo>
                    <a:pt x="31" y="434"/>
                    <a:pt x="7" y="449"/>
                    <a:pt x="4" y="474"/>
                  </a:cubicBezTo>
                  <a:cubicBezTo>
                    <a:pt x="0" y="505"/>
                    <a:pt x="31" y="516"/>
                    <a:pt x="55" y="514"/>
                  </a:cubicBezTo>
                  <a:cubicBezTo>
                    <a:pt x="83" y="512"/>
                    <a:pt x="110" y="502"/>
                    <a:pt x="129" y="481"/>
                  </a:cubicBezTo>
                  <a:cubicBezTo>
                    <a:pt x="136" y="472"/>
                    <a:pt x="134" y="461"/>
                    <a:pt x="128" y="459"/>
                  </a:cubicBezTo>
                  <a:cubicBezTo>
                    <a:pt x="123" y="374"/>
                    <a:pt x="120" y="287"/>
                    <a:pt x="133" y="201"/>
                  </a:cubicBezTo>
                  <a:cubicBezTo>
                    <a:pt x="139" y="160"/>
                    <a:pt x="147" y="116"/>
                    <a:pt x="165" y="79"/>
                  </a:cubicBezTo>
                  <a:cubicBezTo>
                    <a:pt x="169" y="71"/>
                    <a:pt x="173" y="64"/>
                    <a:pt x="178" y="58"/>
                  </a:cubicBezTo>
                  <a:cubicBezTo>
                    <a:pt x="182" y="52"/>
                    <a:pt x="191" y="40"/>
                    <a:pt x="199" y="38"/>
                  </a:cubicBezTo>
                  <a:cubicBezTo>
                    <a:pt x="216" y="34"/>
                    <a:pt x="224" y="79"/>
                    <a:pt x="227" y="90"/>
                  </a:cubicBezTo>
                  <a:cubicBezTo>
                    <a:pt x="236" y="132"/>
                    <a:pt x="235" y="175"/>
                    <a:pt x="233" y="218"/>
                  </a:cubicBezTo>
                  <a:cubicBezTo>
                    <a:pt x="232" y="265"/>
                    <a:pt x="229" y="312"/>
                    <a:pt x="226" y="359"/>
                  </a:cubicBezTo>
                  <a:cubicBezTo>
                    <a:pt x="225" y="383"/>
                    <a:pt x="223" y="407"/>
                    <a:pt x="221" y="430"/>
                  </a:cubicBezTo>
                  <a:cubicBezTo>
                    <a:pt x="221" y="442"/>
                    <a:pt x="220" y="453"/>
                    <a:pt x="219" y="465"/>
                  </a:cubicBezTo>
                  <a:cubicBezTo>
                    <a:pt x="218" y="474"/>
                    <a:pt x="217" y="484"/>
                    <a:pt x="220" y="493"/>
                  </a:cubicBezTo>
                  <a:cubicBezTo>
                    <a:pt x="226" y="508"/>
                    <a:pt x="247" y="513"/>
                    <a:pt x="261" y="516"/>
                  </a:cubicBezTo>
                  <a:cubicBezTo>
                    <a:pt x="280" y="520"/>
                    <a:pt x="301" y="520"/>
                    <a:pt x="319" y="514"/>
                  </a:cubicBezTo>
                  <a:cubicBezTo>
                    <a:pt x="336" y="507"/>
                    <a:pt x="350" y="492"/>
                    <a:pt x="354" y="474"/>
                  </a:cubicBezTo>
                  <a:cubicBezTo>
                    <a:pt x="358" y="457"/>
                    <a:pt x="353" y="441"/>
                    <a:pt x="336" y="434"/>
                  </a:cubicBezTo>
                  <a:close/>
                  <a:moveTo>
                    <a:pt x="26" y="470"/>
                  </a:moveTo>
                  <a:cubicBezTo>
                    <a:pt x="25" y="458"/>
                    <a:pt x="54" y="459"/>
                    <a:pt x="62" y="460"/>
                  </a:cubicBezTo>
                  <a:cubicBezTo>
                    <a:pt x="76" y="462"/>
                    <a:pt x="88" y="469"/>
                    <a:pt x="99" y="478"/>
                  </a:cubicBezTo>
                  <a:cubicBezTo>
                    <a:pt x="91" y="482"/>
                    <a:pt x="82" y="484"/>
                    <a:pt x="74" y="486"/>
                  </a:cubicBezTo>
                  <a:cubicBezTo>
                    <a:pt x="62" y="488"/>
                    <a:pt x="27" y="490"/>
                    <a:pt x="26" y="470"/>
                  </a:cubicBezTo>
                  <a:close/>
                  <a:moveTo>
                    <a:pt x="291" y="491"/>
                  </a:moveTo>
                  <a:cubicBezTo>
                    <a:pt x="281" y="490"/>
                    <a:pt x="260" y="489"/>
                    <a:pt x="249" y="481"/>
                  </a:cubicBezTo>
                  <a:cubicBezTo>
                    <a:pt x="260" y="472"/>
                    <a:pt x="273" y="465"/>
                    <a:pt x="288" y="461"/>
                  </a:cubicBezTo>
                  <a:cubicBezTo>
                    <a:pt x="301" y="458"/>
                    <a:pt x="329" y="454"/>
                    <a:pt x="334" y="472"/>
                  </a:cubicBezTo>
                  <a:cubicBezTo>
                    <a:pt x="338" y="491"/>
                    <a:pt x="302" y="491"/>
                    <a:pt x="291" y="49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2" tIns="60941" rIns="121882" bIns="60941" numCol="1" anchor="t" anchorCtr="0" compatLnSpc="1">
              <a:prstTxWarp prst="textNoShape">
                <a:avLst/>
              </a:prstTxWarp>
            </a:bodyPr>
            <a:lstStyle/>
            <a:p>
              <a:endParaRPr lang="zh-CN" altLang="en-US" sz="2399" dirty="0">
                <a:latin typeface="微软雅黑" panose="020B0503020204020204" pitchFamily="34" charset="-122"/>
                <a:ea typeface="微软雅黑" panose="020B0503020204020204" pitchFamily="34" charset="-122"/>
              </a:endParaRPr>
            </a:p>
          </p:txBody>
        </p:sp>
        <p:sp>
          <p:nvSpPr>
            <p:cNvPr id="32" name="Freeform 9"/>
            <p:cNvSpPr>
              <a:spLocks/>
            </p:cNvSpPr>
            <p:nvPr/>
          </p:nvSpPr>
          <p:spPr bwMode="auto">
            <a:xfrm>
              <a:off x="3721" y="1859"/>
              <a:ext cx="215" cy="109"/>
            </a:xfrm>
            <a:custGeom>
              <a:avLst/>
              <a:gdLst>
                <a:gd name="T0" fmla="*/ 170 w 181"/>
                <a:gd name="T1" fmla="*/ 3 h 92"/>
                <a:gd name="T2" fmla="*/ 159 w 181"/>
                <a:gd name="T3" fmla="*/ 21 h 92"/>
                <a:gd name="T4" fmla="*/ 94 w 181"/>
                <a:gd name="T5" fmla="*/ 58 h 92"/>
                <a:gd name="T6" fmla="*/ 25 w 181"/>
                <a:gd name="T7" fmla="*/ 26 h 92"/>
                <a:gd name="T8" fmla="*/ 6 w 181"/>
                <a:gd name="T9" fmla="*/ 49 h 92"/>
                <a:gd name="T10" fmla="*/ 110 w 181"/>
                <a:gd name="T11" fmla="*/ 81 h 92"/>
                <a:gd name="T12" fmla="*/ 181 w 181"/>
                <a:gd name="T13" fmla="*/ 9 h 92"/>
                <a:gd name="T14" fmla="*/ 170 w 181"/>
                <a:gd name="T15" fmla="*/ 3 h 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1" h="92">
                  <a:moveTo>
                    <a:pt x="170" y="3"/>
                  </a:moveTo>
                  <a:cubicBezTo>
                    <a:pt x="163" y="6"/>
                    <a:pt x="159" y="14"/>
                    <a:pt x="159" y="21"/>
                  </a:cubicBezTo>
                  <a:cubicBezTo>
                    <a:pt x="158" y="46"/>
                    <a:pt x="113" y="56"/>
                    <a:pt x="94" y="58"/>
                  </a:cubicBezTo>
                  <a:cubicBezTo>
                    <a:pt x="67" y="59"/>
                    <a:pt x="41" y="49"/>
                    <a:pt x="25" y="26"/>
                  </a:cubicBezTo>
                  <a:cubicBezTo>
                    <a:pt x="17" y="15"/>
                    <a:pt x="0" y="39"/>
                    <a:pt x="6" y="49"/>
                  </a:cubicBezTo>
                  <a:cubicBezTo>
                    <a:pt x="30" y="82"/>
                    <a:pt x="72" y="92"/>
                    <a:pt x="110" y="81"/>
                  </a:cubicBezTo>
                  <a:cubicBezTo>
                    <a:pt x="144" y="72"/>
                    <a:pt x="180" y="48"/>
                    <a:pt x="181" y="9"/>
                  </a:cubicBezTo>
                  <a:cubicBezTo>
                    <a:pt x="181" y="2"/>
                    <a:pt x="175" y="0"/>
                    <a:pt x="170"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2" tIns="60941" rIns="121882" bIns="60941" numCol="1" anchor="t" anchorCtr="0" compatLnSpc="1">
              <a:prstTxWarp prst="textNoShape">
                <a:avLst/>
              </a:prstTxWarp>
            </a:bodyPr>
            <a:lstStyle/>
            <a:p>
              <a:endParaRPr lang="zh-CN" altLang="en-US" sz="2399" dirty="0">
                <a:latin typeface="微软雅黑" panose="020B0503020204020204" pitchFamily="34" charset="-122"/>
                <a:ea typeface="微软雅黑" panose="020B0503020204020204" pitchFamily="34" charset="-122"/>
              </a:endParaRPr>
            </a:p>
          </p:txBody>
        </p:sp>
        <p:sp>
          <p:nvSpPr>
            <p:cNvPr id="33" name="Freeform 10"/>
            <p:cNvSpPr>
              <a:spLocks/>
            </p:cNvSpPr>
            <p:nvPr/>
          </p:nvSpPr>
          <p:spPr bwMode="auto">
            <a:xfrm>
              <a:off x="3763" y="1760"/>
              <a:ext cx="60" cy="93"/>
            </a:xfrm>
            <a:custGeom>
              <a:avLst/>
              <a:gdLst>
                <a:gd name="T0" fmla="*/ 40 w 50"/>
                <a:gd name="T1" fmla="*/ 45 h 78"/>
                <a:gd name="T2" fmla="*/ 32 w 50"/>
                <a:gd name="T3" fmla="*/ 34 h 78"/>
                <a:gd name="T4" fmla="*/ 32 w 50"/>
                <a:gd name="T5" fmla="*/ 29 h 78"/>
                <a:gd name="T6" fmla="*/ 43 w 50"/>
                <a:gd name="T7" fmla="*/ 11 h 78"/>
                <a:gd name="T8" fmla="*/ 32 w 50"/>
                <a:gd name="T9" fmla="*/ 4 h 78"/>
                <a:gd name="T10" fmla="*/ 25 w 50"/>
                <a:gd name="T11" fmla="*/ 71 h 78"/>
                <a:gd name="T12" fmla="*/ 40 w 50"/>
                <a:gd name="T13" fmla="*/ 45 h 78"/>
              </a:gdLst>
              <a:ahLst/>
              <a:cxnLst>
                <a:cxn ang="0">
                  <a:pos x="T0" y="T1"/>
                </a:cxn>
                <a:cxn ang="0">
                  <a:pos x="T2" y="T3"/>
                </a:cxn>
                <a:cxn ang="0">
                  <a:pos x="T4" y="T5"/>
                </a:cxn>
                <a:cxn ang="0">
                  <a:pos x="T6" y="T7"/>
                </a:cxn>
                <a:cxn ang="0">
                  <a:pos x="T8" y="T9"/>
                </a:cxn>
                <a:cxn ang="0">
                  <a:pos x="T10" y="T11"/>
                </a:cxn>
                <a:cxn ang="0">
                  <a:pos x="T12" y="T13"/>
                </a:cxn>
              </a:cxnLst>
              <a:rect l="0" t="0" r="r" b="b"/>
              <a:pathLst>
                <a:path w="50" h="78">
                  <a:moveTo>
                    <a:pt x="40" y="45"/>
                  </a:moveTo>
                  <a:cubicBezTo>
                    <a:pt x="36" y="43"/>
                    <a:pt x="33" y="39"/>
                    <a:pt x="32" y="34"/>
                  </a:cubicBezTo>
                  <a:cubicBezTo>
                    <a:pt x="32" y="32"/>
                    <a:pt x="32" y="29"/>
                    <a:pt x="32" y="29"/>
                  </a:cubicBezTo>
                  <a:cubicBezTo>
                    <a:pt x="38" y="25"/>
                    <a:pt x="43" y="18"/>
                    <a:pt x="43" y="11"/>
                  </a:cubicBezTo>
                  <a:cubicBezTo>
                    <a:pt x="43" y="5"/>
                    <a:pt x="37" y="0"/>
                    <a:pt x="32" y="4"/>
                  </a:cubicBezTo>
                  <a:cubicBezTo>
                    <a:pt x="11" y="18"/>
                    <a:pt x="0" y="55"/>
                    <a:pt x="25" y="71"/>
                  </a:cubicBezTo>
                  <a:cubicBezTo>
                    <a:pt x="35" y="78"/>
                    <a:pt x="50" y="52"/>
                    <a:pt x="40" y="4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2" tIns="60941" rIns="121882" bIns="60941" numCol="1" anchor="t" anchorCtr="0" compatLnSpc="1">
              <a:prstTxWarp prst="textNoShape">
                <a:avLst/>
              </a:prstTxWarp>
            </a:bodyPr>
            <a:lstStyle/>
            <a:p>
              <a:endParaRPr lang="zh-CN" altLang="en-US" sz="2399" dirty="0">
                <a:latin typeface="微软雅黑" panose="020B0503020204020204" pitchFamily="34" charset="-122"/>
                <a:ea typeface="微软雅黑" panose="020B0503020204020204" pitchFamily="34" charset="-122"/>
              </a:endParaRPr>
            </a:p>
          </p:txBody>
        </p:sp>
        <p:sp>
          <p:nvSpPr>
            <p:cNvPr id="34" name="Freeform 11"/>
            <p:cNvSpPr>
              <a:spLocks/>
            </p:cNvSpPr>
            <p:nvPr/>
          </p:nvSpPr>
          <p:spPr bwMode="auto">
            <a:xfrm>
              <a:off x="3848" y="1759"/>
              <a:ext cx="53" cy="89"/>
            </a:xfrm>
            <a:custGeom>
              <a:avLst/>
              <a:gdLst>
                <a:gd name="T0" fmla="*/ 34 w 45"/>
                <a:gd name="T1" fmla="*/ 28 h 75"/>
                <a:gd name="T2" fmla="*/ 45 w 45"/>
                <a:gd name="T3" fmla="*/ 9 h 75"/>
                <a:gd name="T4" fmla="*/ 34 w 45"/>
                <a:gd name="T5" fmla="*/ 3 h 75"/>
                <a:gd name="T6" fmla="*/ 15 w 45"/>
                <a:gd name="T7" fmla="*/ 64 h 75"/>
                <a:gd name="T8" fmla="*/ 33 w 45"/>
                <a:gd name="T9" fmla="*/ 41 h 75"/>
                <a:gd name="T10" fmla="*/ 30 w 45"/>
                <a:gd name="T11" fmla="*/ 31 h 75"/>
                <a:gd name="T12" fmla="*/ 31 w 45"/>
                <a:gd name="T13" fmla="*/ 29 h 75"/>
                <a:gd name="T14" fmla="*/ 34 w 45"/>
                <a:gd name="T15" fmla="*/ 28 h 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 h="75">
                  <a:moveTo>
                    <a:pt x="34" y="28"/>
                  </a:moveTo>
                  <a:cubicBezTo>
                    <a:pt x="40" y="25"/>
                    <a:pt x="45" y="16"/>
                    <a:pt x="45" y="9"/>
                  </a:cubicBezTo>
                  <a:cubicBezTo>
                    <a:pt x="44" y="2"/>
                    <a:pt x="39" y="0"/>
                    <a:pt x="34" y="3"/>
                  </a:cubicBezTo>
                  <a:cubicBezTo>
                    <a:pt x="12" y="12"/>
                    <a:pt x="0" y="45"/>
                    <a:pt x="15" y="64"/>
                  </a:cubicBezTo>
                  <a:cubicBezTo>
                    <a:pt x="22" y="75"/>
                    <a:pt x="40" y="51"/>
                    <a:pt x="33" y="41"/>
                  </a:cubicBezTo>
                  <a:cubicBezTo>
                    <a:pt x="31" y="38"/>
                    <a:pt x="30" y="35"/>
                    <a:pt x="30" y="31"/>
                  </a:cubicBezTo>
                  <a:cubicBezTo>
                    <a:pt x="30" y="30"/>
                    <a:pt x="30" y="30"/>
                    <a:pt x="31" y="29"/>
                  </a:cubicBezTo>
                  <a:cubicBezTo>
                    <a:pt x="30" y="30"/>
                    <a:pt x="34" y="28"/>
                    <a:pt x="34" y="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882" tIns="60941" rIns="121882" bIns="60941" numCol="1" anchor="t" anchorCtr="0" compatLnSpc="1">
              <a:prstTxWarp prst="textNoShape">
                <a:avLst/>
              </a:prstTxWarp>
            </a:bodyPr>
            <a:lstStyle/>
            <a:p>
              <a:endParaRPr lang="zh-CN" altLang="en-US" sz="2399" dirty="0">
                <a:latin typeface="微软雅黑" panose="020B0503020204020204" pitchFamily="34" charset="-122"/>
                <a:ea typeface="微软雅黑" panose="020B0503020204020204" pitchFamily="34" charset="-122"/>
              </a:endParaRPr>
            </a:p>
          </p:txBody>
        </p:sp>
      </p:grpSp>
      <p:grpSp>
        <p:nvGrpSpPr>
          <p:cNvPr id="36" name="Group 51"/>
          <p:cNvGrpSpPr>
            <a:grpSpLocks noChangeAspect="1"/>
          </p:cNvGrpSpPr>
          <p:nvPr/>
        </p:nvGrpSpPr>
        <p:grpSpPr bwMode="auto">
          <a:xfrm>
            <a:off x="3884640" y="3583626"/>
            <a:ext cx="450698" cy="586274"/>
            <a:chOff x="4441" y="1661"/>
            <a:chExt cx="486" cy="632"/>
          </a:xfrm>
          <a:solidFill>
            <a:schemeClr val="accent4"/>
          </a:solidFill>
        </p:grpSpPr>
        <p:sp>
          <p:nvSpPr>
            <p:cNvPr id="37" name="Freeform 52"/>
            <p:cNvSpPr>
              <a:spLocks/>
            </p:cNvSpPr>
            <p:nvPr/>
          </p:nvSpPr>
          <p:spPr bwMode="auto">
            <a:xfrm>
              <a:off x="4776" y="1713"/>
              <a:ext cx="64" cy="74"/>
            </a:xfrm>
            <a:custGeom>
              <a:avLst/>
              <a:gdLst>
                <a:gd name="T0" fmla="*/ 11 w 11"/>
                <a:gd name="T1" fmla="*/ 2 h 13"/>
                <a:gd name="T2" fmla="*/ 8 w 11"/>
                <a:gd name="T3" fmla="*/ 3 h 13"/>
                <a:gd name="T4" fmla="*/ 4 w 11"/>
                <a:gd name="T5" fmla="*/ 9 h 13"/>
                <a:gd name="T6" fmla="*/ 0 w 11"/>
                <a:gd name="T7" fmla="*/ 11 h 13"/>
                <a:gd name="T8" fmla="*/ 8 w 11"/>
                <a:gd name="T9" fmla="*/ 0 h 13"/>
                <a:gd name="T10" fmla="*/ 11 w 11"/>
                <a:gd name="T11" fmla="*/ 2 h 13"/>
              </a:gdLst>
              <a:ahLst/>
              <a:cxnLst>
                <a:cxn ang="0">
                  <a:pos x="T0" y="T1"/>
                </a:cxn>
                <a:cxn ang="0">
                  <a:pos x="T2" y="T3"/>
                </a:cxn>
                <a:cxn ang="0">
                  <a:pos x="T4" y="T5"/>
                </a:cxn>
                <a:cxn ang="0">
                  <a:pos x="T6" y="T7"/>
                </a:cxn>
                <a:cxn ang="0">
                  <a:pos x="T8" y="T9"/>
                </a:cxn>
                <a:cxn ang="0">
                  <a:pos x="T10" y="T11"/>
                </a:cxn>
              </a:cxnLst>
              <a:rect l="0" t="0" r="r" b="b"/>
              <a:pathLst>
                <a:path w="11" h="13">
                  <a:moveTo>
                    <a:pt x="11" y="2"/>
                  </a:moveTo>
                  <a:cubicBezTo>
                    <a:pt x="10" y="4"/>
                    <a:pt x="9" y="3"/>
                    <a:pt x="8" y="3"/>
                  </a:cubicBezTo>
                  <a:cubicBezTo>
                    <a:pt x="7" y="5"/>
                    <a:pt x="5" y="7"/>
                    <a:pt x="4" y="9"/>
                  </a:cubicBezTo>
                  <a:cubicBezTo>
                    <a:pt x="3" y="10"/>
                    <a:pt x="2" y="13"/>
                    <a:pt x="0" y="11"/>
                  </a:cubicBezTo>
                  <a:cubicBezTo>
                    <a:pt x="2" y="7"/>
                    <a:pt x="6" y="4"/>
                    <a:pt x="8" y="0"/>
                  </a:cubicBezTo>
                  <a:cubicBezTo>
                    <a:pt x="10" y="1"/>
                    <a:pt x="10" y="1"/>
                    <a:pt x="11" y="2"/>
                  </a:cubicBezTo>
                  <a:close/>
                </a:path>
              </a:pathLst>
            </a:custGeom>
            <a:grpFill/>
            <a:ln>
              <a:solidFill>
                <a:schemeClr val="accent4"/>
              </a:solidFill>
            </a:ln>
            <a:extLst/>
          </p:spPr>
          <p:txBody>
            <a:bodyPr vert="horz" wrap="square" lIns="121882" tIns="60941" rIns="121882" bIns="60941" numCol="1" anchor="t" anchorCtr="0" compatLnSpc="1">
              <a:prstTxWarp prst="textNoShape">
                <a:avLst/>
              </a:prstTxWarp>
            </a:bodyPr>
            <a:lstStyle/>
            <a:p>
              <a:endParaRPr lang="zh-CN" altLang="en-US" sz="2399" dirty="0">
                <a:latin typeface="微软雅黑" panose="020B0503020204020204" pitchFamily="34" charset="-122"/>
                <a:ea typeface="微软雅黑" panose="020B0503020204020204" pitchFamily="34" charset="-122"/>
              </a:endParaRPr>
            </a:p>
          </p:txBody>
        </p:sp>
        <p:sp>
          <p:nvSpPr>
            <p:cNvPr id="38" name="Freeform 53"/>
            <p:cNvSpPr>
              <a:spLocks/>
            </p:cNvSpPr>
            <p:nvPr/>
          </p:nvSpPr>
          <p:spPr bwMode="auto">
            <a:xfrm>
              <a:off x="4684" y="1661"/>
              <a:ext cx="23" cy="75"/>
            </a:xfrm>
            <a:custGeom>
              <a:avLst/>
              <a:gdLst>
                <a:gd name="T0" fmla="*/ 2 w 4"/>
                <a:gd name="T1" fmla="*/ 0 h 13"/>
                <a:gd name="T2" fmla="*/ 3 w 4"/>
                <a:gd name="T3" fmla="*/ 1 h 13"/>
                <a:gd name="T4" fmla="*/ 4 w 4"/>
                <a:gd name="T5" fmla="*/ 11 h 13"/>
                <a:gd name="T6" fmla="*/ 2 w 4"/>
                <a:gd name="T7" fmla="*/ 13 h 13"/>
                <a:gd name="T8" fmla="*/ 1 w 4"/>
                <a:gd name="T9" fmla="*/ 8 h 13"/>
                <a:gd name="T10" fmla="*/ 2 w 4"/>
                <a:gd name="T11" fmla="*/ 0 h 13"/>
              </a:gdLst>
              <a:ahLst/>
              <a:cxnLst>
                <a:cxn ang="0">
                  <a:pos x="T0" y="T1"/>
                </a:cxn>
                <a:cxn ang="0">
                  <a:pos x="T2" y="T3"/>
                </a:cxn>
                <a:cxn ang="0">
                  <a:pos x="T4" y="T5"/>
                </a:cxn>
                <a:cxn ang="0">
                  <a:pos x="T6" y="T7"/>
                </a:cxn>
                <a:cxn ang="0">
                  <a:pos x="T8" y="T9"/>
                </a:cxn>
                <a:cxn ang="0">
                  <a:pos x="T10" y="T11"/>
                </a:cxn>
              </a:cxnLst>
              <a:rect l="0" t="0" r="r" b="b"/>
              <a:pathLst>
                <a:path w="4" h="13">
                  <a:moveTo>
                    <a:pt x="2" y="0"/>
                  </a:moveTo>
                  <a:cubicBezTo>
                    <a:pt x="2" y="0"/>
                    <a:pt x="3" y="1"/>
                    <a:pt x="3" y="1"/>
                  </a:cubicBezTo>
                  <a:cubicBezTo>
                    <a:pt x="4" y="3"/>
                    <a:pt x="3" y="8"/>
                    <a:pt x="4" y="11"/>
                  </a:cubicBezTo>
                  <a:cubicBezTo>
                    <a:pt x="3" y="12"/>
                    <a:pt x="3" y="12"/>
                    <a:pt x="2" y="13"/>
                  </a:cubicBezTo>
                  <a:cubicBezTo>
                    <a:pt x="1" y="12"/>
                    <a:pt x="1" y="9"/>
                    <a:pt x="1" y="8"/>
                  </a:cubicBezTo>
                  <a:cubicBezTo>
                    <a:pt x="1" y="5"/>
                    <a:pt x="0" y="2"/>
                    <a:pt x="2" y="0"/>
                  </a:cubicBezTo>
                  <a:close/>
                </a:path>
              </a:pathLst>
            </a:custGeom>
            <a:grpFill/>
            <a:ln>
              <a:solidFill>
                <a:schemeClr val="accent4"/>
              </a:solidFill>
            </a:ln>
            <a:extLst/>
          </p:spPr>
          <p:txBody>
            <a:bodyPr vert="horz" wrap="square" lIns="121882" tIns="60941" rIns="121882" bIns="60941" numCol="1" anchor="t" anchorCtr="0" compatLnSpc="1">
              <a:prstTxWarp prst="textNoShape">
                <a:avLst/>
              </a:prstTxWarp>
            </a:bodyPr>
            <a:lstStyle/>
            <a:p>
              <a:endParaRPr lang="zh-CN" altLang="en-US" sz="2399" dirty="0">
                <a:latin typeface="微软雅黑" panose="020B0503020204020204" pitchFamily="34" charset="-122"/>
                <a:ea typeface="微软雅黑" panose="020B0503020204020204" pitchFamily="34" charset="-122"/>
              </a:endParaRPr>
            </a:p>
          </p:txBody>
        </p:sp>
        <p:sp>
          <p:nvSpPr>
            <p:cNvPr id="39" name="Freeform 54"/>
            <p:cNvSpPr>
              <a:spLocks/>
            </p:cNvSpPr>
            <p:nvPr/>
          </p:nvSpPr>
          <p:spPr bwMode="auto">
            <a:xfrm>
              <a:off x="4840" y="1816"/>
              <a:ext cx="75" cy="40"/>
            </a:xfrm>
            <a:custGeom>
              <a:avLst/>
              <a:gdLst>
                <a:gd name="T0" fmla="*/ 13 w 13"/>
                <a:gd name="T1" fmla="*/ 1 h 7"/>
                <a:gd name="T2" fmla="*/ 13 w 13"/>
                <a:gd name="T3" fmla="*/ 3 h 7"/>
                <a:gd name="T4" fmla="*/ 11 w 13"/>
                <a:gd name="T5" fmla="*/ 3 h 7"/>
                <a:gd name="T6" fmla="*/ 4 w 13"/>
                <a:gd name="T7" fmla="*/ 5 h 7"/>
                <a:gd name="T8" fmla="*/ 0 w 13"/>
                <a:gd name="T9" fmla="*/ 6 h 7"/>
                <a:gd name="T10" fmla="*/ 0 w 13"/>
                <a:gd name="T11" fmla="*/ 5 h 7"/>
                <a:gd name="T12" fmla="*/ 12 w 13"/>
                <a:gd name="T13" fmla="*/ 0 h 7"/>
                <a:gd name="T14" fmla="*/ 13 w 13"/>
                <a:gd name="T15" fmla="*/ 1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7">
                  <a:moveTo>
                    <a:pt x="13" y="1"/>
                  </a:moveTo>
                  <a:cubicBezTo>
                    <a:pt x="13" y="2"/>
                    <a:pt x="13" y="2"/>
                    <a:pt x="13" y="3"/>
                  </a:cubicBezTo>
                  <a:cubicBezTo>
                    <a:pt x="12" y="3"/>
                    <a:pt x="11" y="3"/>
                    <a:pt x="11" y="3"/>
                  </a:cubicBezTo>
                  <a:cubicBezTo>
                    <a:pt x="9" y="4"/>
                    <a:pt x="6" y="5"/>
                    <a:pt x="4" y="5"/>
                  </a:cubicBezTo>
                  <a:cubicBezTo>
                    <a:pt x="3" y="6"/>
                    <a:pt x="2" y="7"/>
                    <a:pt x="0" y="6"/>
                  </a:cubicBezTo>
                  <a:cubicBezTo>
                    <a:pt x="0" y="6"/>
                    <a:pt x="0" y="5"/>
                    <a:pt x="0" y="5"/>
                  </a:cubicBezTo>
                  <a:cubicBezTo>
                    <a:pt x="3" y="2"/>
                    <a:pt x="8" y="3"/>
                    <a:pt x="12" y="0"/>
                  </a:cubicBezTo>
                  <a:cubicBezTo>
                    <a:pt x="12" y="1"/>
                    <a:pt x="13" y="1"/>
                    <a:pt x="13" y="1"/>
                  </a:cubicBezTo>
                  <a:close/>
                </a:path>
              </a:pathLst>
            </a:custGeom>
            <a:grpFill/>
            <a:ln>
              <a:solidFill>
                <a:schemeClr val="accent4"/>
              </a:solidFill>
            </a:ln>
            <a:extLst/>
          </p:spPr>
          <p:txBody>
            <a:bodyPr vert="horz" wrap="square" lIns="121882" tIns="60941" rIns="121882" bIns="60941" numCol="1" anchor="t" anchorCtr="0" compatLnSpc="1">
              <a:prstTxWarp prst="textNoShape">
                <a:avLst/>
              </a:prstTxWarp>
            </a:bodyPr>
            <a:lstStyle/>
            <a:p>
              <a:endParaRPr lang="zh-CN" altLang="en-US" sz="2399" dirty="0">
                <a:latin typeface="微软雅黑" panose="020B0503020204020204" pitchFamily="34" charset="-122"/>
                <a:ea typeface="微软雅黑" panose="020B0503020204020204" pitchFamily="34" charset="-122"/>
              </a:endParaRPr>
            </a:p>
          </p:txBody>
        </p:sp>
        <p:sp>
          <p:nvSpPr>
            <p:cNvPr id="40" name="Freeform 55"/>
            <p:cNvSpPr>
              <a:spLocks/>
            </p:cNvSpPr>
            <p:nvPr/>
          </p:nvSpPr>
          <p:spPr bwMode="auto">
            <a:xfrm>
              <a:off x="4533" y="1707"/>
              <a:ext cx="53" cy="63"/>
            </a:xfrm>
            <a:custGeom>
              <a:avLst/>
              <a:gdLst>
                <a:gd name="T0" fmla="*/ 2 w 9"/>
                <a:gd name="T1" fmla="*/ 4 h 11"/>
                <a:gd name="T2" fmla="*/ 2 w 9"/>
                <a:gd name="T3" fmla="*/ 0 h 11"/>
                <a:gd name="T4" fmla="*/ 9 w 9"/>
                <a:gd name="T5" fmla="*/ 9 h 11"/>
                <a:gd name="T6" fmla="*/ 8 w 9"/>
                <a:gd name="T7" fmla="*/ 11 h 11"/>
                <a:gd name="T8" fmla="*/ 3 w 9"/>
                <a:gd name="T9" fmla="*/ 5 h 11"/>
                <a:gd name="T10" fmla="*/ 2 w 9"/>
                <a:gd name="T11" fmla="*/ 6 h 11"/>
                <a:gd name="T12" fmla="*/ 1 w 9"/>
                <a:gd name="T13" fmla="*/ 4 h 11"/>
                <a:gd name="T14" fmla="*/ 2 w 9"/>
                <a:gd name="T15" fmla="*/ 4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11">
                  <a:moveTo>
                    <a:pt x="2" y="4"/>
                  </a:moveTo>
                  <a:cubicBezTo>
                    <a:pt x="1" y="3"/>
                    <a:pt x="0" y="0"/>
                    <a:pt x="2" y="0"/>
                  </a:cubicBezTo>
                  <a:cubicBezTo>
                    <a:pt x="5" y="3"/>
                    <a:pt x="7" y="6"/>
                    <a:pt x="9" y="9"/>
                  </a:cubicBezTo>
                  <a:cubicBezTo>
                    <a:pt x="9" y="10"/>
                    <a:pt x="9" y="10"/>
                    <a:pt x="8" y="11"/>
                  </a:cubicBezTo>
                  <a:cubicBezTo>
                    <a:pt x="5" y="10"/>
                    <a:pt x="6" y="6"/>
                    <a:pt x="3" y="5"/>
                  </a:cubicBezTo>
                  <a:cubicBezTo>
                    <a:pt x="3" y="5"/>
                    <a:pt x="3" y="5"/>
                    <a:pt x="2" y="6"/>
                  </a:cubicBezTo>
                  <a:cubicBezTo>
                    <a:pt x="1" y="5"/>
                    <a:pt x="3" y="4"/>
                    <a:pt x="1" y="4"/>
                  </a:cubicBezTo>
                  <a:cubicBezTo>
                    <a:pt x="2" y="3"/>
                    <a:pt x="2" y="3"/>
                    <a:pt x="2" y="4"/>
                  </a:cubicBezTo>
                  <a:close/>
                </a:path>
              </a:pathLst>
            </a:custGeom>
            <a:grpFill/>
            <a:ln>
              <a:solidFill>
                <a:schemeClr val="accent4"/>
              </a:solidFill>
            </a:ln>
            <a:extLst/>
          </p:spPr>
          <p:txBody>
            <a:bodyPr vert="horz" wrap="square" lIns="121882" tIns="60941" rIns="121882" bIns="60941" numCol="1" anchor="t" anchorCtr="0" compatLnSpc="1">
              <a:prstTxWarp prst="textNoShape">
                <a:avLst/>
              </a:prstTxWarp>
            </a:bodyPr>
            <a:lstStyle/>
            <a:p>
              <a:endParaRPr lang="zh-CN" altLang="en-US" sz="2399" dirty="0">
                <a:latin typeface="微软雅黑" panose="020B0503020204020204" pitchFamily="34" charset="-122"/>
                <a:ea typeface="微软雅黑" panose="020B0503020204020204" pitchFamily="34" charset="-122"/>
              </a:endParaRPr>
            </a:p>
          </p:txBody>
        </p:sp>
        <p:sp>
          <p:nvSpPr>
            <p:cNvPr id="41" name="Freeform 56"/>
            <p:cNvSpPr>
              <a:spLocks/>
            </p:cNvSpPr>
            <p:nvPr/>
          </p:nvSpPr>
          <p:spPr bwMode="auto">
            <a:xfrm>
              <a:off x="4852" y="1937"/>
              <a:ext cx="75" cy="28"/>
            </a:xfrm>
            <a:custGeom>
              <a:avLst/>
              <a:gdLst>
                <a:gd name="T0" fmla="*/ 13 w 13"/>
                <a:gd name="T1" fmla="*/ 2 h 5"/>
                <a:gd name="T2" fmla="*/ 11 w 13"/>
                <a:gd name="T3" fmla="*/ 5 h 5"/>
                <a:gd name="T4" fmla="*/ 0 w 13"/>
                <a:gd name="T5" fmla="*/ 2 h 5"/>
                <a:gd name="T6" fmla="*/ 1 w 13"/>
                <a:gd name="T7" fmla="*/ 1 h 5"/>
                <a:gd name="T8" fmla="*/ 13 w 13"/>
                <a:gd name="T9" fmla="*/ 2 h 5"/>
              </a:gdLst>
              <a:ahLst/>
              <a:cxnLst>
                <a:cxn ang="0">
                  <a:pos x="T0" y="T1"/>
                </a:cxn>
                <a:cxn ang="0">
                  <a:pos x="T2" y="T3"/>
                </a:cxn>
                <a:cxn ang="0">
                  <a:pos x="T4" y="T5"/>
                </a:cxn>
                <a:cxn ang="0">
                  <a:pos x="T6" y="T7"/>
                </a:cxn>
                <a:cxn ang="0">
                  <a:pos x="T8" y="T9"/>
                </a:cxn>
              </a:cxnLst>
              <a:rect l="0" t="0" r="r" b="b"/>
              <a:pathLst>
                <a:path w="13" h="5">
                  <a:moveTo>
                    <a:pt x="13" y="2"/>
                  </a:moveTo>
                  <a:cubicBezTo>
                    <a:pt x="13" y="4"/>
                    <a:pt x="12" y="4"/>
                    <a:pt x="11" y="5"/>
                  </a:cubicBezTo>
                  <a:cubicBezTo>
                    <a:pt x="9" y="1"/>
                    <a:pt x="3" y="4"/>
                    <a:pt x="0" y="2"/>
                  </a:cubicBezTo>
                  <a:cubicBezTo>
                    <a:pt x="0" y="1"/>
                    <a:pt x="1" y="1"/>
                    <a:pt x="1" y="1"/>
                  </a:cubicBezTo>
                  <a:cubicBezTo>
                    <a:pt x="5" y="0"/>
                    <a:pt x="9" y="0"/>
                    <a:pt x="13" y="2"/>
                  </a:cubicBezTo>
                  <a:close/>
                </a:path>
              </a:pathLst>
            </a:custGeom>
            <a:grpFill/>
            <a:ln>
              <a:solidFill>
                <a:schemeClr val="accent4"/>
              </a:solidFill>
            </a:ln>
            <a:extLst/>
          </p:spPr>
          <p:txBody>
            <a:bodyPr vert="horz" wrap="square" lIns="121882" tIns="60941" rIns="121882" bIns="60941" numCol="1" anchor="t" anchorCtr="0" compatLnSpc="1">
              <a:prstTxWarp prst="textNoShape">
                <a:avLst/>
              </a:prstTxWarp>
            </a:bodyPr>
            <a:lstStyle/>
            <a:p>
              <a:endParaRPr lang="zh-CN" altLang="en-US" sz="2399" dirty="0">
                <a:latin typeface="微软雅黑" panose="020B0503020204020204" pitchFamily="34" charset="-122"/>
                <a:ea typeface="微软雅黑" panose="020B0503020204020204" pitchFamily="34" charset="-122"/>
              </a:endParaRPr>
            </a:p>
          </p:txBody>
        </p:sp>
        <p:sp>
          <p:nvSpPr>
            <p:cNvPr id="42" name="Freeform 57"/>
            <p:cNvSpPr>
              <a:spLocks/>
            </p:cNvSpPr>
            <p:nvPr/>
          </p:nvSpPr>
          <p:spPr bwMode="auto">
            <a:xfrm>
              <a:off x="4800" y="2052"/>
              <a:ext cx="52" cy="74"/>
            </a:xfrm>
            <a:custGeom>
              <a:avLst/>
              <a:gdLst>
                <a:gd name="T0" fmla="*/ 8 w 9"/>
                <a:gd name="T1" fmla="*/ 13 h 13"/>
                <a:gd name="T2" fmla="*/ 3 w 9"/>
                <a:gd name="T3" fmla="*/ 5 h 13"/>
                <a:gd name="T4" fmla="*/ 0 w 9"/>
                <a:gd name="T5" fmla="*/ 2 h 13"/>
                <a:gd name="T6" fmla="*/ 8 w 9"/>
                <a:gd name="T7" fmla="*/ 9 h 13"/>
                <a:gd name="T8" fmla="*/ 8 w 9"/>
                <a:gd name="T9" fmla="*/ 13 h 13"/>
              </a:gdLst>
              <a:ahLst/>
              <a:cxnLst>
                <a:cxn ang="0">
                  <a:pos x="T0" y="T1"/>
                </a:cxn>
                <a:cxn ang="0">
                  <a:pos x="T2" y="T3"/>
                </a:cxn>
                <a:cxn ang="0">
                  <a:pos x="T4" y="T5"/>
                </a:cxn>
                <a:cxn ang="0">
                  <a:pos x="T6" y="T7"/>
                </a:cxn>
                <a:cxn ang="0">
                  <a:pos x="T8" y="T9"/>
                </a:cxn>
              </a:cxnLst>
              <a:rect l="0" t="0" r="r" b="b"/>
              <a:pathLst>
                <a:path w="9" h="13">
                  <a:moveTo>
                    <a:pt x="8" y="13"/>
                  </a:moveTo>
                  <a:cubicBezTo>
                    <a:pt x="5" y="11"/>
                    <a:pt x="5" y="8"/>
                    <a:pt x="3" y="5"/>
                  </a:cubicBezTo>
                  <a:cubicBezTo>
                    <a:pt x="2" y="4"/>
                    <a:pt x="1" y="3"/>
                    <a:pt x="0" y="2"/>
                  </a:cubicBezTo>
                  <a:cubicBezTo>
                    <a:pt x="5" y="0"/>
                    <a:pt x="5" y="7"/>
                    <a:pt x="8" y="9"/>
                  </a:cubicBezTo>
                  <a:cubicBezTo>
                    <a:pt x="8" y="10"/>
                    <a:pt x="9" y="12"/>
                    <a:pt x="8" y="13"/>
                  </a:cubicBezTo>
                  <a:close/>
                </a:path>
              </a:pathLst>
            </a:custGeom>
            <a:grpFill/>
            <a:ln>
              <a:solidFill>
                <a:schemeClr val="accent4"/>
              </a:solidFill>
            </a:ln>
            <a:extLst/>
          </p:spPr>
          <p:txBody>
            <a:bodyPr vert="horz" wrap="square" lIns="121882" tIns="60941" rIns="121882" bIns="60941" numCol="1" anchor="t" anchorCtr="0" compatLnSpc="1">
              <a:prstTxWarp prst="textNoShape">
                <a:avLst/>
              </a:prstTxWarp>
            </a:bodyPr>
            <a:lstStyle/>
            <a:p>
              <a:endParaRPr lang="zh-CN" altLang="en-US" sz="2399" dirty="0">
                <a:latin typeface="微软雅黑" panose="020B0503020204020204" pitchFamily="34" charset="-122"/>
                <a:ea typeface="微软雅黑" panose="020B0503020204020204" pitchFamily="34" charset="-122"/>
              </a:endParaRPr>
            </a:p>
          </p:txBody>
        </p:sp>
        <p:sp>
          <p:nvSpPr>
            <p:cNvPr id="43" name="Freeform 58"/>
            <p:cNvSpPr>
              <a:spLocks/>
            </p:cNvSpPr>
            <p:nvPr/>
          </p:nvSpPr>
          <p:spPr bwMode="auto">
            <a:xfrm>
              <a:off x="4447" y="1960"/>
              <a:ext cx="58" cy="34"/>
            </a:xfrm>
            <a:custGeom>
              <a:avLst/>
              <a:gdLst>
                <a:gd name="T0" fmla="*/ 10 w 10"/>
                <a:gd name="T1" fmla="*/ 1 h 6"/>
                <a:gd name="T2" fmla="*/ 8 w 10"/>
                <a:gd name="T3" fmla="*/ 3 h 6"/>
                <a:gd name="T4" fmla="*/ 0 w 10"/>
                <a:gd name="T5" fmla="*/ 6 h 6"/>
                <a:gd name="T6" fmla="*/ 8 w 10"/>
                <a:gd name="T7" fmla="*/ 0 h 6"/>
                <a:gd name="T8" fmla="*/ 10 w 10"/>
                <a:gd name="T9" fmla="*/ 1 h 6"/>
              </a:gdLst>
              <a:ahLst/>
              <a:cxnLst>
                <a:cxn ang="0">
                  <a:pos x="T0" y="T1"/>
                </a:cxn>
                <a:cxn ang="0">
                  <a:pos x="T2" y="T3"/>
                </a:cxn>
                <a:cxn ang="0">
                  <a:pos x="T4" y="T5"/>
                </a:cxn>
                <a:cxn ang="0">
                  <a:pos x="T6" y="T7"/>
                </a:cxn>
                <a:cxn ang="0">
                  <a:pos x="T8" y="T9"/>
                </a:cxn>
              </a:cxnLst>
              <a:rect l="0" t="0" r="r" b="b"/>
              <a:pathLst>
                <a:path w="10" h="6">
                  <a:moveTo>
                    <a:pt x="10" y="1"/>
                  </a:moveTo>
                  <a:cubicBezTo>
                    <a:pt x="9" y="2"/>
                    <a:pt x="9" y="3"/>
                    <a:pt x="8" y="3"/>
                  </a:cubicBezTo>
                  <a:cubicBezTo>
                    <a:pt x="5" y="2"/>
                    <a:pt x="3" y="6"/>
                    <a:pt x="0" y="6"/>
                  </a:cubicBezTo>
                  <a:cubicBezTo>
                    <a:pt x="0" y="2"/>
                    <a:pt x="6" y="2"/>
                    <a:pt x="8" y="0"/>
                  </a:cubicBezTo>
                  <a:cubicBezTo>
                    <a:pt x="9" y="0"/>
                    <a:pt x="10" y="0"/>
                    <a:pt x="10" y="1"/>
                  </a:cubicBezTo>
                  <a:close/>
                </a:path>
              </a:pathLst>
            </a:custGeom>
            <a:grpFill/>
            <a:ln>
              <a:solidFill>
                <a:schemeClr val="accent4"/>
              </a:solidFill>
            </a:ln>
            <a:extLst/>
          </p:spPr>
          <p:txBody>
            <a:bodyPr vert="horz" wrap="square" lIns="121882" tIns="60941" rIns="121882" bIns="60941" numCol="1" anchor="t" anchorCtr="0" compatLnSpc="1">
              <a:prstTxWarp prst="textNoShape">
                <a:avLst/>
              </a:prstTxWarp>
            </a:bodyPr>
            <a:lstStyle/>
            <a:p>
              <a:endParaRPr lang="zh-CN" altLang="en-US" sz="2399" dirty="0">
                <a:latin typeface="微软雅黑" panose="020B0503020204020204" pitchFamily="34" charset="-122"/>
                <a:ea typeface="微软雅黑" panose="020B0503020204020204" pitchFamily="34" charset="-122"/>
              </a:endParaRPr>
            </a:p>
          </p:txBody>
        </p:sp>
        <p:sp>
          <p:nvSpPr>
            <p:cNvPr id="44" name="Freeform 59"/>
            <p:cNvSpPr>
              <a:spLocks noEditPoints="1"/>
            </p:cNvSpPr>
            <p:nvPr/>
          </p:nvSpPr>
          <p:spPr bwMode="auto">
            <a:xfrm>
              <a:off x="4533" y="1799"/>
              <a:ext cx="307" cy="494"/>
            </a:xfrm>
            <a:custGeom>
              <a:avLst/>
              <a:gdLst>
                <a:gd name="T0" fmla="*/ 30 w 53"/>
                <a:gd name="T1" fmla="*/ 62 h 86"/>
                <a:gd name="T2" fmla="*/ 23 w 53"/>
                <a:gd name="T3" fmla="*/ 80 h 86"/>
                <a:gd name="T4" fmla="*/ 20 w 53"/>
                <a:gd name="T5" fmla="*/ 83 h 86"/>
                <a:gd name="T6" fmla="*/ 18 w 53"/>
                <a:gd name="T7" fmla="*/ 84 h 86"/>
                <a:gd name="T8" fmla="*/ 4 w 53"/>
                <a:gd name="T9" fmla="*/ 81 h 86"/>
                <a:gd name="T10" fmla="*/ 4 w 53"/>
                <a:gd name="T11" fmla="*/ 56 h 86"/>
                <a:gd name="T12" fmla="*/ 7 w 53"/>
                <a:gd name="T13" fmla="*/ 34 h 86"/>
                <a:gd name="T14" fmla="*/ 5 w 53"/>
                <a:gd name="T15" fmla="*/ 14 h 86"/>
                <a:gd name="T16" fmla="*/ 23 w 53"/>
                <a:gd name="T17" fmla="*/ 1 h 86"/>
                <a:gd name="T18" fmla="*/ 39 w 53"/>
                <a:gd name="T19" fmla="*/ 3 h 86"/>
                <a:gd name="T20" fmla="*/ 35 w 53"/>
                <a:gd name="T21" fmla="*/ 46 h 86"/>
                <a:gd name="T22" fmla="*/ 31 w 53"/>
                <a:gd name="T23" fmla="*/ 47 h 86"/>
                <a:gd name="T24" fmla="*/ 49 w 53"/>
                <a:gd name="T25" fmla="*/ 24 h 86"/>
                <a:gd name="T26" fmla="*/ 49 w 53"/>
                <a:gd name="T27" fmla="*/ 17 h 86"/>
                <a:gd name="T28" fmla="*/ 48 w 53"/>
                <a:gd name="T29" fmla="*/ 15 h 86"/>
                <a:gd name="T30" fmla="*/ 29 w 53"/>
                <a:gd name="T31" fmla="*/ 3 h 86"/>
                <a:gd name="T32" fmla="*/ 26 w 53"/>
                <a:gd name="T33" fmla="*/ 2 h 86"/>
                <a:gd name="T34" fmla="*/ 10 w 53"/>
                <a:gd name="T35" fmla="*/ 11 h 86"/>
                <a:gd name="T36" fmla="*/ 6 w 53"/>
                <a:gd name="T37" fmla="*/ 18 h 86"/>
                <a:gd name="T38" fmla="*/ 8 w 53"/>
                <a:gd name="T39" fmla="*/ 30 h 86"/>
                <a:gd name="T40" fmla="*/ 11 w 53"/>
                <a:gd name="T41" fmla="*/ 49 h 86"/>
                <a:gd name="T42" fmla="*/ 15 w 53"/>
                <a:gd name="T43" fmla="*/ 57 h 86"/>
                <a:gd name="T44" fmla="*/ 16 w 53"/>
                <a:gd name="T45" fmla="*/ 22 h 86"/>
                <a:gd name="T46" fmla="*/ 22 w 53"/>
                <a:gd name="T47" fmla="*/ 25 h 86"/>
                <a:gd name="T48" fmla="*/ 29 w 53"/>
                <a:gd name="T49" fmla="*/ 27 h 86"/>
                <a:gd name="T50" fmla="*/ 21 w 53"/>
                <a:gd name="T51" fmla="*/ 59 h 86"/>
                <a:gd name="T52" fmla="*/ 28 w 53"/>
                <a:gd name="T53" fmla="*/ 30 h 86"/>
                <a:gd name="T54" fmla="*/ 19 w 53"/>
                <a:gd name="T55" fmla="*/ 37 h 86"/>
                <a:gd name="T56" fmla="*/ 17 w 53"/>
                <a:gd name="T57" fmla="*/ 54 h 86"/>
                <a:gd name="T58" fmla="*/ 21 w 53"/>
                <a:gd name="T59" fmla="*/ 53 h 86"/>
                <a:gd name="T60" fmla="*/ 30 w 53"/>
                <a:gd name="T61" fmla="*/ 30 h 86"/>
                <a:gd name="T62" fmla="*/ 22 w 53"/>
                <a:gd name="T63" fmla="*/ 64 h 86"/>
                <a:gd name="T64" fmla="*/ 11 w 53"/>
                <a:gd name="T65" fmla="*/ 73 h 86"/>
                <a:gd name="T66" fmla="*/ 11 w 53"/>
                <a:gd name="T67" fmla="*/ 77 h 86"/>
                <a:gd name="T68" fmla="*/ 23 w 53"/>
                <a:gd name="T69" fmla="*/ 65 h 86"/>
                <a:gd name="T70" fmla="*/ 25 w 53"/>
                <a:gd name="T71" fmla="*/ 63 h 86"/>
                <a:gd name="T72" fmla="*/ 8 w 53"/>
                <a:gd name="T73" fmla="*/ 58 h 86"/>
                <a:gd name="T74" fmla="*/ 9 w 53"/>
                <a:gd name="T75" fmla="*/ 61 h 86"/>
                <a:gd name="T76" fmla="*/ 13 w 53"/>
                <a:gd name="T77" fmla="*/ 61 h 86"/>
                <a:gd name="T78" fmla="*/ 10 w 53"/>
                <a:gd name="T79" fmla="*/ 59 h 86"/>
                <a:gd name="T80" fmla="*/ 16 w 53"/>
                <a:gd name="T81" fmla="*/ 62 h 86"/>
                <a:gd name="T82" fmla="*/ 4 w 53"/>
                <a:gd name="T83" fmla="*/ 74 h 86"/>
                <a:gd name="T84" fmla="*/ 16 w 53"/>
                <a:gd name="T85" fmla="*/ 62 h 86"/>
                <a:gd name="T86" fmla="*/ 19 w 53"/>
                <a:gd name="T87" fmla="*/ 64 h 86"/>
                <a:gd name="T88" fmla="*/ 12 w 53"/>
                <a:gd name="T89" fmla="*/ 78 h 86"/>
                <a:gd name="T90" fmla="*/ 14 w 53"/>
                <a:gd name="T91" fmla="*/ 79 h 86"/>
                <a:gd name="T92" fmla="*/ 12 w 53"/>
                <a:gd name="T93" fmla="*/ 78 h 86"/>
                <a:gd name="T94" fmla="*/ 20 w 53"/>
                <a:gd name="T95" fmla="*/ 75 h 86"/>
                <a:gd name="T96" fmla="*/ 15 w 53"/>
                <a:gd name="T97" fmla="*/ 82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3" h="86">
                  <a:moveTo>
                    <a:pt x="27" y="58"/>
                  </a:moveTo>
                  <a:cubicBezTo>
                    <a:pt x="28" y="60"/>
                    <a:pt x="28" y="61"/>
                    <a:pt x="30" y="62"/>
                  </a:cubicBezTo>
                  <a:cubicBezTo>
                    <a:pt x="28" y="66"/>
                    <a:pt x="27" y="70"/>
                    <a:pt x="25" y="74"/>
                  </a:cubicBezTo>
                  <a:cubicBezTo>
                    <a:pt x="24" y="76"/>
                    <a:pt x="24" y="79"/>
                    <a:pt x="23" y="80"/>
                  </a:cubicBezTo>
                  <a:cubicBezTo>
                    <a:pt x="23" y="80"/>
                    <a:pt x="22" y="81"/>
                    <a:pt x="21" y="82"/>
                  </a:cubicBezTo>
                  <a:cubicBezTo>
                    <a:pt x="21" y="82"/>
                    <a:pt x="20" y="83"/>
                    <a:pt x="20" y="83"/>
                  </a:cubicBezTo>
                  <a:cubicBezTo>
                    <a:pt x="20" y="83"/>
                    <a:pt x="19" y="83"/>
                    <a:pt x="19" y="83"/>
                  </a:cubicBezTo>
                  <a:cubicBezTo>
                    <a:pt x="18" y="83"/>
                    <a:pt x="18" y="84"/>
                    <a:pt x="18" y="84"/>
                  </a:cubicBezTo>
                  <a:cubicBezTo>
                    <a:pt x="14" y="86"/>
                    <a:pt x="11" y="84"/>
                    <a:pt x="7" y="83"/>
                  </a:cubicBezTo>
                  <a:cubicBezTo>
                    <a:pt x="6" y="83"/>
                    <a:pt x="5" y="81"/>
                    <a:pt x="4" y="81"/>
                  </a:cubicBezTo>
                  <a:cubicBezTo>
                    <a:pt x="2" y="78"/>
                    <a:pt x="1" y="75"/>
                    <a:pt x="0" y="72"/>
                  </a:cubicBezTo>
                  <a:cubicBezTo>
                    <a:pt x="1" y="66"/>
                    <a:pt x="4" y="60"/>
                    <a:pt x="4" y="56"/>
                  </a:cubicBezTo>
                  <a:cubicBezTo>
                    <a:pt x="5" y="56"/>
                    <a:pt x="6" y="55"/>
                    <a:pt x="7" y="54"/>
                  </a:cubicBezTo>
                  <a:cubicBezTo>
                    <a:pt x="8" y="46"/>
                    <a:pt x="8" y="40"/>
                    <a:pt x="7" y="34"/>
                  </a:cubicBezTo>
                  <a:cubicBezTo>
                    <a:pt x="5" y="30"/>
                    <a:pt x="4" y="28"/>
                    <a:pt x="4" y="24"/>
                  </a:cubicBezTo>
                  <a:cubicBezTo>
                    <a:pt x="3" y="20"/>
                    <a:pt x="4" y="18"/>
                    <a:pt x="5" y="14"/>
                  </a:cubicBezTo>
                  <a:cubicBezTo>
                    <a:pt x="7" y="8"/>
                    <a:pt x="12" y="6"/>
                    <a:pt x="16" y="3"/>
                  </a:cubicBezTo>
                  <a:cubicBezTo>
                    <a:pt x="18" y="3"/>
                    <a:pt x="21" y="0"/>
                    <a:pt x="23" y="1"/>
                  </a:cubicBezTo>
                  <a:cubicBezTo>
                    <a:pt x="24" y="1"/>
                    <a:pt x="24" y="1"/>
                    <a:pt x="25" y="1"/>
                  </a:cubicBezTo>
                  <a:cubicBezTo>
                    <a:pt x="28" y="0"/>
                    <a:pt x="35" y="0"/>
                    <a:pt x="39" y="3"/>
                  </a:cubicBezTo>
                  <a:cubicBezTo>
                    <a:pt x="46" y="8"/>
                    <a:pt x="51" y="15"/>
                    <a:pt x="51" y="23"/>
                  </a:cubicBezTo>
                  <a:cubicBezTo>
                    <a:pt x="53" y="32"/>
                    <a:pt x="43" y="44"/>
                    <a:pt x="35" y="46"/>
                  </a:cubicBezTo>
                  <a:cubicBezTo>
                    <a:pt x="32" y="50"/>
                    <a:pt x="30" y="54"/>
                    <a:pt x="27" y="58"/>
                  </a:cubicBezTo>
                  <a:close/>
                  <a:moveTo>
                    <a:pt x="31" y="47"/>
                  </a:moveTo>
                  <a:cubicBezTo>
                    <a:pt x="38" y="41"/>
                    <a:pt x="47" y="38"/>
                    <a:pt x="49" y="26"/>
                  </a:cubicBezTo>
                  <a:cubicBezTo>
                    <a:pt x="49" y="25"/>
                    <a:pt x="49" y="25"/>
                    <a:pt x="49" y="24"/>
                  </a:cubicBezTo>
                  <a:cubicBezTo>
                    <a:pt x="49" y="22"/>
                    <a:pt x="49" y="21"/>
                    <a:pt x="49" y="19"/>
                  </a:cubicBezTo>
                  <a:cubicBezTo>
                    <a:pt x="48" y="19"/>
                    <a:pt x="49" y="18"/>
                    <a:pt x="49" y="17"/>
                  </a:cubicBezTo>
                  <a:cubicBezTo>
                    <a:pt x="49" y="17"/>
                    <a:pt x="48" y="16"/>
                    <a:pt x="47" y="15"/>
                  </a:cubicBezTo>
                  <a:cubicBezTo>
                    <a:pt x="47" y="15"/>
                    <a:pt x="48" y="15"/>
                    <a:pt x="48" y="15"/>
                  </a:cubicBezTo>
                  <a:cubicBezTo>
                    <a:pt x="47" y="11"/>
                    <a:pt x="39" y="4"/>
                    <a:pt x="34" y="3"/>
                  </a:cubicBezTo>
                  <a:cubicBezTo>
                    <a:pt x="33" y="2"/>
                    <a:pt x="31" y="2"/>
                    <a:pt x="29" y="3"/>
                  </a:cubicBezTo>
                  <a:cubicBezTo>
                    <a:pt x="28" y="2"/>
                    <a:pt x="27" y="2"/>
                    <a:pt x="27" y="1"/>
                  </a:cubicBezTo>
                  <a:cubicBezTo>
                    <a:pt x="26" y="2"/>
                    <a:pt x="27" y="2"/>
                    <a:pt x="26" y="2"/>
                  </a:cubicBezTo>
                  <a:cubicBezTo>
                    <a:pt x="22" y="3"/>
                    <a:pt x="18" y="4"/>
                    <a:pt x="14" y="6"/>
                  </a:cubicBezTo>
                  <a:cubicBezTo>
                    <a:pt x="13" y="7"/>
                    <a:pt x="10" y="10"/>
                    <a:pt x="10" y="11"/>
                  </a:cubicBezTo>
                  <a:cubicBezTo>
                    <a:pt x="8" y="12"/>
                    <a:pt x="9" y="14"/>
                    <a:pt x="8" y="16"/>
                  </a:cubicBezTo>
                  <a:cubicBezTo>
                    <a:pt x="8" y="17"/>
                    <a:pt x="7" y="17"/>
                    <a:pt x="6" y="18"/>
                  </a:cubicBezTo>
                  <a:cubicBezTo>
                    <a:pt x="6" y="20"/>
                    <a:pt x="6" y="25"/>
                    <a:pt x="6" y="26"/>
                  </a:cubicBezTo>
                  <a:cubicBezTo>
                    <a:pt x="7" y="28"/>
                    <a:pt x="8" y="29"/>
                    <a:pt x="8" y="30"/>
                  </a:cubicBezTo>
                  <a:cubicBezTo>
                    <a:pt x="9" y="33"/>
                    <a:pt x="10" y="37"/>
                    <a:pt x="11" y="40"/>
                  </a:cubicBezTo>
                  <a:cubicBezTo>
                    <a:pt x="11" y="43"/>
                    <a:pt x="10" y="46"/>
                    <a:pt x="11" y="49"/>
                  </a:cubicBezTo>
                  <a:cubicBezTo>
                    <a:pt x="9" y="50"/>
                    <a:pt x="10" y="53"/>
                    <a:pt x="9" y="54"/>
                  </a:cubicBezTo>
                  <a:cubicBezTo>
                    <a:pt x="11" y="55"/>
                    <a:pt x="12" y="56"/>
                    <a:pt x="15" y="57"/>
                  </a:cubicBezTo>
                  <a:cubicBezTo>
                    <a:pt x="17" y="49"/>
                    <a:pt x="17" y="42"/>
                    <a:pt x="18" y="34"/>
                  </a:cubicBezTo>
                  <a:cubicBezTo>
                    <a:pt x="18" y="30"/>
                    <a:pt x="17" y="26"/>
                    <a:pt x="16" y="22"/>
                  </a:cubicBezTo>
                  <a:cubicBezTo>
                    <a:pt x="17" y="22"/>
                    <a:pt x="18" y="21"/>
                    <a:pt x="19" y="20"/>
                  </a:cubicBezTo>
                  <a:cubicBezTo>
                    <a:pt x="23" y="21"/>
                    <a:pt x="21" y="23"/>
                    <a:pt x="22" y="25"/>
                  </a:cubicBezTo>
                  <a:cubicBezTo>
                    <a:pt x="24" y="25"/>
                    <a:pt x="25" y="23"/>
                    <a:pt x="27" y="24"/>
                  </a:cubicBezTo>
                  <a:cubicBezTo>
                    <a:pt x="28" y="25"/>
                    <a:pt x="28" y="26"/>
                    <a:pt x="29" y="27"/>
                  </a:cubicBezTo>
                  <a:cubicBezTo>
                    <a:pt x="31" y="26"/>
                    <a:pt x="34" y="24"/>
                    <a:pt x="36" y="27"/>
                  </a:cubicBezTo>
                  <a:cubicBezTo>
                    <a:pt x="29" y="37"/>
                    <a:pt x="21" y="47"/>
                    <a:pt x="21" y="59"/>
                  </a:cubicBezTo>
                  <a:cubicBezTo>
                    <a:pt x="27" y="59"/>
                    <a:pt x="27" y="51"/>
                    <a:pt x="31" y="47"/>
                  </a:cubicBezTo>
                  <a:close/>
                  <a:moveTo>
                    <a:pt x="28" y="30"/>
                  </a:moveTo>
                  <a:cubicBezTo>
                    <a:pt x="26" y="26"/>
                    <a:pt x="23" y="28"/>
                    <a:pt x="21" y="28"/>
                  </a:cubicBezTo>
                  <a:cubicBezTo>
                    <a:pt x="21" y="31"/>
                    <a:pt x="20" y="34"/>
                    <a:pt x="19" y="37"/>
                  </a:cubicBezTo>
                  <a:cubicBezTo>
                    <a:pt x="19" y="38"/>
                    <a:pt x="20" y="40"/>
                    <a:pt x="19" y="42"/>
                  </a:cubicBezTo>
                  <a:cubicBezTo>
                    <a:pt x="19" y="46"/>
                    <a:pt x="18" y="50"/>
                    <a:pt x="17" y="54"/>
                  </a:cubicBezTo>
                  <a:cubicBezTo>
                    <a:pt x="17" y="56"/>
                    <a:pt x="15" y="59"/>
                    <a:pt x="18" y="59"/>
                  </a:cubicBezTo>
                  <a:cubicBezTo>
                    <a:pt x="18" y="57"/>
                    <a:pt x="19" y="55"/>
                    <a:pt x="21" y="53"/>
                  </a:cubicBezTo>
                  <a:cubicBezTo>
                    <a:pt x="21" y="52"/>
                    <a:pt x="21" y="51"/>
                    <a:pt x="21" y="51"/>
                  </a:cubicBezTo>
                  <a:cubicBezTo>
                    <a:pt x="24" y="45"/>
                    <a:pt x="26" y="36"/>
                    <a:pt x="30" y="30"/>
                  </a:cubicBezTo>
                  <a:cubicBezTo>
                    <a:pt x="29" y="29"/>
                    <a:pt x="28" y="30"/>
                    <a:pt x="28" y="30"/>
                  </a:cubicBezTo>
                  <a:close/>
                  <a:moveTo>
                    <a:pt x="22" y="64"/>
                  </a:moveTo>
                  <a:cubicBezTo>
                    <a:pt x="19" y="68"/>
                    <a:pt x="16" y="70"/>
                    <a:pt x="13" y="73"/>
                  </a:cubicBezTo>
                  <a:cubicBezTo>
                    <a:pt x="12" y="73"/>
                    <a:pt x="12" y="74"/>
                    <a:pt x="11" y="73"/>
                  </a:cubicBezTo>
                  <a:cubicBezTo>
                    <a:pt x="11" y="76"/>
                    <a:pt x="7" y="76"/>
                    <a:pt x="6" y="80"/>
                  </a:cubicBezTo>
                  <a:cubicBezTo>
                    <a:pt x="8" y="81"/>
                    <a:pt x="10" y="79"/>
                    <a:pt x="11" y="77"/>
                  </a:cubicBezTo>
                  <a:cubicBezTo>
                    <a:pt x="13" y="75"/>
                    <a:pt x="15" y="72"/>
                    <a:pt x="17" y="70"/>
                  </a:cubicBezTo>
                  <a:cubicBezTo>
                    <a:pt x="19" y="69"/>
                    <a:pt x="21" y="67"/>
                    <a:pt x="23" y="65"/>
                  </a:cubicBezTo>
                  <a:cubicBezTo>
                    <a:pt x="24" y="65"/>
                    <a:pt x="25" y="65"/>
                    <a:pt x="25" y="64"/>
                  </a:cubicBezTo>
                  <a:cubicBezTo>
                    <a:pt x="25" y="64"/>
                    <a:pt x="25" y="63"/>
                    <a:pt x="25" y="63"/>
                  </a:cubicBezTo>
                  <a:cubicBezTo>
                    <a:pt x="24" y="64"/>
                    <a:pt x="23" y="65"/>
                    <a:pt x="22" y="64"/>
                  </a:cubicBezTo>
                  <a:close/>
                  <a:moveTo>
                    <a:pt x="8" y="58"/>
                  </a:moveTo>
                  <a:cubicBezTo>
                    <a:pt x="7" y="59"/>
                    <a:pt x="8" y="59"/>
                    <a:pt x="7" y="60"/>
                  </a:cubicBezTo>
                  <a:cubicBezTo>
                    <a:pt x="8" y="61"/>
                    <a:pt x="9" y="60"/>
                    <a:pt x="9" y="61"/>
                  </a:cubicBezTo>
                  <a:cubicBezTo>
                    <a:pt x="6" y="63"/>
                    <a:pt x="4" y="65"/>
                    <a:pt x="3" y="68"/>
                  </a:cubicBezTo>
                  <a:cubicBezTo>
                    <a:pt x="7" y="67"/>
                    <a:pt x="10" y="64"/>
                    <a:pt x="13" y="61"/>
                  </a:cubicBezTo>
                  <a:cubicBezTo>
                    <a:pt x="12" y="59"/>
                    <a:pt x="11" y="60"/>
                    <a:pt x="10" y="60"/>
                  </a:cubicBezTo>
                  <a:cubicBezTo>
                    <a:pt x="10" y="60"/>
                    <a:pt x="10" y="59"/>
                    <a:pt x="10" y="59"/>
                  </a:cubicBezTo>
                  <a:cubicBezTo>
                    <a:pt x="9" y="58"/>
                    <a:pt x="9" y="58"/>
                    <a:pt x="8" y="58"/>
                  </a:cubicBezTo>
                  <a:close/>
                  <a:moveTo>
                    <a:pt x="16" y="62"/>
                  </a:moveTo>
                  <a:cubicBezTo>
                    <a:pt x="12" y="65"/>
                    <a:pt x="9" y="67"/>
                    <a:pt x="6" y="69"/>
                  </a:cubicBezTo>
                  <a:cubicBezTo>
                    <a:pt x="5" y="72"/>
                    <a:pt x="1" y="73"/>
                    <a:pt x="4" y="74"/>
                  </a:cubicBezTo>
                  <a:cubicBezTo>
                    <a:pt x="8" y="70"/>
                    <a:pt x="14" y="67"/>
                    <a:pt x="17" y="63"/>
                  </a:cubicBezTo>
                  <a:cubicBezTo>
                    <a:pt x="17" y="62"/>
                    <a:pt x="16" y="62"/>
                    <a:pt x="16" y="62"/>
                  </a:cubicBezTo>
                  <a:close/>
                  <a:moveTo>
                    <a:pt x="5" y="77"/>
                  </a:moveTo>
                  <a:cubicBezTo>
                    <a:pt x="10" y="74"/>
                    <a:pt x="15" y="69"/>
                    <a:pt x="19" y="64"/>
                  </a:cubicBezTo>
                  <a:cubicBezTo>
                    <a:pt x="14" y="68"/>
                    <a:pt x="9" y="72"/>
                    <a:pt x="5" y="77"/>
                  </a:cubicBezTo>
                  <a:close/>
                  <a:moveTo>
                    <a:pt x="12" y="78"/>
                  </a:moveTo>
                  <a:cubicBezTo>
                    <a:pt x="12" y="79"/>
                    <a:pt x="11" y="80"/>
                    <a:pt x="10" y="81"/>
                  </a:cubicBezTo>
                  <a:cubicBezTo>
                    <a:pt x="13" y="82"/>
                    <a:pt x="13" y="80"/>
                    <a:pt x="14" y="79"/>
                  </a:cubicBezTo>
                  <a:cubicBezTo>
                    <a:pt x="17" y="75"/>
                    <a:pt x="23" y="72"/>
                    <a:pt x="23" y="68"/>
                  </a:cubicBezTo>
                  <a:cubicBezTo>
                    <a:pt x="19" y="70"/>
                    <a:pt x="16" y="76"/>
                    <a:pt x="12" y="78"/>
                  </a:cubicBezTo>
                  <a:close/>
                  <a:moveTo>
                    <a:pt x="15" y="82"/>
                  </a:moveTo>
                  <a:cubicBezTo>
                    <a:pt x="16" y="80"/>
                    <a:pt x="21" y="78"/>
                    <a:pt x="20" y="75"/>
                  </a:cubicBezTo>
                  <a:cubicBezTo>
                    <a:pt x="20" y="75"/>
                    <a:pt x="20" y="75"/>
                    <a:pt x="20" y="75"/>
                  </a:cubicBezTo>
                  <a:cubicBezTo>
                    <a:pt x="19" y="78"/>
                    <a:pt x="14" y="79"/>
                    <a:pt x="15" y="82"/>
                  </a:cubicBezTo>
                  <a:close/>
                </a:path>
              </a:pathLst>
            </a:custGeom>
            <a:grpFill/>
            <a:ln>
              <a:solidFill>
                <a:schemeClr val="accent4"/>
              </a:solidFill>
            </a:ln>
            <a:extLst/>
          </p:spPr>
          <p:txBody>
            <a:bodyPr vert="horz" wrap="square" lIns="121882" tIns="60941" rIns="121882" bIns="60941" numCol="1" anchor="t" anchorCtr="0" compatLnSpc="1">
              <a:prstTxWarp prst="textNoShape">
                <a:avLst/>
              </a:prstTxWarp>
            </a:bodyPr>
            <a:lstStyle/>
            <a:p>
              <a:endParaRPr lang="zh-CN" altLang="en-US" sz="2399" dirty="0">
                <a:latin typeface="微软雅黑" panose="020B0503020204020204" pitchFamily="34" charset="-122"/>
                <a:ea typeface="微软雅黑" panose="020B0503020204020204" pitchFamily="34" charset="-122"/>
              </a:endParaRPr>
            </a:p>
          </p:txBody>
        </p:sp>
        <p:sp>
          <p:nvSpPr>
            <p:cNvPr id="45" name="Freeform 60"/>
            <p:cNvSpPr>
              <a:spLocks/>
            </p:cNvSpPr>
            <p:nvPr/>
          </p:nvSpPr>
          <p:spPr bwMode="auto">
            <a:xfrm>
              <a:off x="4441" y="1828"/>
              <a:ext cx="69" cy="51"/>
            </a:xfrm>
            <a:custGeom>
              <a:avLst/>
              <a:gdLst>
                <a:gd name="T0" fmla="*/ 12 w 12"/>
                <a:gd name="T1" fmla="*/ 5 h 9"/>
                <a:gd name="T2" fmla="*/ 1 w 12"/>
                <a:gd name="T3" fmla="*/ 5 h 9"/>
                <a:gd name="T4" fmla="*/ 0 w 12"/>
                <a:gd name="T5" fmla="*/ 4 h 9"/>
                <a:gd name="T6" fmla="*/ 12 w 12"/>
                <a:gd name="T7" fmla="*/ 5 h 9"/>
              </a:gdLst>
              <a:ahLst/>
              <a:cxnLst>
                <a:cxn ang="0">
                  <a:pos x="T0" y="T1"/>
                </a:cxn>
                <a:cxn ang="0">
                  <a:pos x="T2" y="T3"/>
                </a:cxn>
                <a:cxn ang="0">
                  <a:pos x="T4" y="T5"/>
                </a:cxn>
                <a:cxn ang="0">
                  <a:pos x="T6" y="T7"/>
                </a:cxn>
              </a:cxnLst>
              <a:rect l="0" t="0" r="r" b="b"/>
              <a:pathLst>
                <a:path w="12" h="9">
                  <a:moveTo>
                    <a:pt x="12" y="5"/>
                  </a:moveTo>
                  <a:cubicBezTo>
                    <a:pt x="10" y="9"/>
                    <a:pt x="4" y="4"/>
                    <a:pt x="1" y="5"/>
                  </a:cubicBezTo>
                  <a:cubicBezTo>
                    <a:pt x="1" y="4"/>
                    <a:pt x="0" y="4"/>
                    <a:pt x="0" y="4"/>
                  </a:cubicBezTo>
                  <a:cubicBezTo>
                    <a:pt x="2" y="0"/>
                    <a:pt x="7" y="3"/>
                    <a:pt x="12" y="5"/>
                  </a:cubicBezTo>
                  <a:close/>
                </a:path>
              </a:pathLst>
            </a:custGeom>
            <a:grpFill/>
            <a:ln>
              <a:solidFill>
                <a:schemeClr val="accent4"/>
              </a:solidFill>
            </a:ln>
            <a:extLst/>
          </p:spPr>
          <p:txBody>
            <a:bodyPr vert="horz" wrap="square" lIns="121882" tIns="60941" rIns="121882" bIns="60941" numCol="1" anchor="t" anchorCtr="0" compatLnSpc="1">
              <a:prstTxWarp prst="textNoShape">
                <a:avLst/>
              </a:prstTxWarp>
            </a:bodyPr>
            <a:lstStyle/>
            <a:p>
              <a:endParaRPr lang="zh-CN" altLang="en-US" sz="2399" dirty="0">
                <a:latin typeface="微软雅黑" panose="020B0503020204020204" pitchFamily="34" charset="-122"/>
                <a:ea typeface="微软雅黑" panose="020B0503020204020204" pitchFamily="34" charset="-122"/>
              </a:endParaRPr>
            </a:p>
          </p:txBody>
        </p:sp>
      </p:grpSp>
      <p:sp>
        <p:nvSpPr>
          <p:cNvPr id="56" name="圆角矩形 51"/>
          <p:cNvSpPr/>
          <p:nvPr/>
        </p:nvSpPr>
        <p:spPr>
          <a:xfrm>
            <a:off x="3751717" y="3532124"/>
            <a:ext cx="710981" cy="707455"/>
          </a:xfrm>
          <a:prstGeom prst="roundRect">
            <a:avLst/>
          </a:prstGeom>
          <a:noFill/>
          <a:ln w="28575">
            <a:solidFill>
              <a:schemeClr val="accent4"/>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91412" tIns="45706" rIns="91412" bIns="45706" rtlCol="0" anchor="ctr"/>
          <a:lstStyle/>
          <a:p>
            <a:pPr algn="ctr"/>
            <a:endParaRPr lang="zh-CN" altLang="en-US" sz="2399" dirty="0">
              <a:latin typeface="微软雅黑" panose="020B0503020204020204" pitchFamily="34" charset="-122"/>
              <a:ea typeface="微软雅黑" panose="020B0503020204020204" pitchFamily="34" charset="-122"/>
            </a:endParaRPr>
          </a:p>
        </p:txBody>
      </p:sp>
      <p:grpSp>
        <p:nvGrpSpPr>
          <p:cNvPr id="57" name="Group 51"/>
          <p:cNvGrpSpPr>
            <a:grpSpLocks noChangeAspect="1"/>
          </p:cNvGrpSpPr>
          <p:nvPr/>
        </p:nvGrpSpPr>
        <p:grpSpPr bwMode="auto">
          <a:xfrm>
            <a:off x="3881858" y="2026616"/>
            <a:ext cx="450698" cy="586274"/>
            <a:chOff x="4441" y="1661"/>
            <a:chExt cx="486" cy="632"/>
          </a:xfrm>
          <a:solidFill>
            <a:schemeClr val="accent4"/>
          </a:solidFill>
        </p:grpSpPr>
        <p:sp>
          <p:nvSpPr>
            <p:cNvPr id="58" name="Freeform 52"/>
            <p:cNvSpPr>
              <a:spLocks/>
            </p:cNvSpPr>
            <p:nvPr/>
          </p:nvSpPr>
          <p:spPr bwMode="auto">
            <a:xfrm>
              <a:off x="4776" y="1713"/>
              <a:ext cx="64" cy="74"/>
            </a:xfrm>
            <a:custGeom>
              <a:avLst/>
              <a:gdLst>
                <a:gd name="T0" fmla="*/ 11 w 11"/>
                <a:gd name="T1" fmla="*/ 2 h 13"/>
                <a:gd name="T2" fmla="*/ 8 w 11"/>
                <a:gd name="T3" fmla="*/ 3 h 13"/>
                <a:gd name="T4" fmla="*/ 4 w 11"/>
                <a:gd name="T5" fmla="*/ 9 h 13"/>
                <a:gd name="T6" fmla="*/ 0 w 11"/>
                <a:gd name="T7" fmla="*/ 11 h 13"/>
                <a:gd name="T8" fmla="*/ 8 w 11"/>
                <a:gd name="T9" fmla="*/ 0 h 13"/>
                <a:gd name="T10" fmla="*/ 11 w 11"/>
                <a:gd name="T11" fmla="*/ 2 h 13"/>
              </a:gdLst>
              <a:ahLst/>
              <a:cxnLst>
                <a:cxn ang="0">
                  <a:pos x="T0" y="T1"/>
                </a:cxn>
                <a:cxn ang="0">
                  <a:pos x="T2" y="T3"/>
                </a:cxn>
                <a:cxn ang="0">
                  <a:pos x="T4" y="T5"/>
                </a:cxn>
                <a:cxn ang="0">
                  <a:pos x="T6" y="T7"/>
                </a:cxn>
                <a:cxn ang="0">
                  <a:pos x="T8" y="T9"/>
                </a:cxn>
                <a:cxn ang="0">
                  <a:pos x="T10" y="T11"/>
                </a:cxn>
              </a:cxnLst>
              <a:rect l="0" t="0" r="r" b="b"/>
              <a:pathLst>
                <a:path w="11" h="13">
                  <a:moveTo>
                    <a:pt x="11" y="2"/>
                  </a:moveTo>
                  <a:cubicBezTo>
                    <a:pt x="10" y="4"/>
                    <a:pt x="9" y="3"/>
                    <a:pt x="8" y="3"/>
                  </a:cubicBezTo>
                  <a:cubicBezTo>
                    <a:pt x="7" y="5"/>
                    <a:pt x="5" y="7"/>
                    <a:pt x="4" y="9"/>
                  </a:cubicBezTo>
                  <a:cubicBezTo>
                    <a:pt x="3" y="10"/>
                    <a:pt x="2" y="13"/>
                    <a:pt x="0" y="11"/>
                  </a:cubicBezTo>
                  <a:cubicBezTo>
                    <a:pt x="2" y="7"/>
                    <a:pt x="6" y="4"/>
                    <a:pt x="8" y="0"/>
                  </a:cubicBezTo>
                  <a:cubicBezTo>
                    <a:pt x="10" y="1"/>
                    <a:pt x="10" y="1"/>
                    <a:pt x="11" y="2"/>
                  </a:cubicBezTo>
                  <a:close/>
                </a:path>
              </a:pathLst>
            </a:custGeom>
            <a:grpFill/>
            <a:ln>
              <a:solidFill>
                <a:schemeClr val="accent4"/>
              </a:solidFill>
            </a:ln>
            <a:extLst/>
          </p:spPr>
          <p:txBody>
            <a:bodyPr vert="horz" wrap="square" lIns="121882" tIns="60941" rIns="121882" bIns="60941" numCol="1" anchor="t" anchorCtr="0" compatLnSpc="1">
              <a:prstTxWarp prst="textNoShape">
                <a:avLst/>
              </a:prstTxWarp>
            </a:bodyPr>
            <a:lstStyle/>
            <a:p>
              <a:endParaRPr lang="zh-CN" altLang="en-US" sz="2399" dirty="0">
                <a:latin typeface="微软雅黑" panose="020B0503020204020204" pitchFamily="34" charset="-122"/>
                <a:ea typeface="微软雅黑" panose="020B0503020204020204" pitchFamily="34" charset="-122"/>
              </a:endParaRPr>
            </a:p>
          </p:txBody>
        </p:sp>
        <p:sp>
          <p:nvSpPr>
            <p:cNvPr id="59" name="Freeform 53"/>
            <p:cNvSpPr>
              <a:spLocks/>
            </p:cNvSpPr>
            <p:nvPr/>
          </p:nvSpPr>
          <p:spPr bwMode="auto">
            <a:xfrm>
              <a:off x="4684" y="1661"/>
              <a:ext cx="23" cy="75"/>
            </a:xfrm>
            <a:custGeom>
              <a:avLst/>
              <a:gdLst>
                <a:gd name="T0" fmla="*/ 2 w 4"/>
                <a:gd name="T1" fmla="*/ 0 h 13"/>
                <a:gd name="T2" fmla="*/ 3 w 4"/>
                <a:gd name="T3" fmla="*/ 1 h 13"/>
                <a:gd name="T4" fmla="*/ 4 w 4"/>
                <a:gd name="T5" fmla="*/ 11 h 13"/>
                <a:gd name="T6" fmla="*/ 2 w 4"/>
                <a:gd name="T7" fmla="*/ 13 h 13"/>
                <a:gd name="T8" fmla="*/ 1 w 4"/>
                <a:gd name="T9" fmla="*/ 8 h 13"/>
                <a:gd name="T10" fmla="*/ 2 w 4"/>
                <a:gd name="T11" fmla="*/ 0 h 13"/>
              </a:gdLst>
              <a:ahLst/>
              <a:cxnLst>
                <a:cxn ang="0">
                  <a:pos x="T0" y="T1"/>
                </a:cxn>
                <a:cxn ang="0">
                  <a:pos x="T2" y="T3"/>
                </a:cxn>
                <a:cxn ang="0">
                  <a:pos x="T4" y="T5"/>
                </a:cxn>
                <a:cxn ang="0">
                  <a:pos x="T6" y="T7"/>
                </a:cxn>
                <a:cxn ang="0">
                  <a:pos x="T8" y="T9"/>
                </a:cxn>
                <a:cxn ang="0">
                  <a:pos x="T10" y="T11"/>
                </a:cxn>
              </a:cxnLst>
              <a:rect l="0" t="0" r="r" b="b"/>
              <a:pathLst>
                <a:path w="4" h="13">
                  <a:moveTo>
                    <a:pt x="2" y="0"/>
                  </a:moveTo>
                  <a:cubicBezTo>
                    <a:pt x="2" y="0"/>
                    <a:pt x="3" y="1"/>
                    <a:pt x="3" y="1"/>
                  </a:cubicBezTo>
                  <a:cubicBezTo>
                    <a:pt x="4" y="3"/>
                    <a:pt x="3" y="8"/>
                    <a:pt x="4" y="11"/>
                  </a:cubicBezTo>
                  <a:cubicBezTo>
                    <a:pt x="3" y="12"/>
                    <a:pt x="3" y="12"/>
                    <a:pt x="2" y="13"/>
                  </a:cubicBezTo>
                  <a:cubicBezTo>
                    <a:pt x="1" y="12"/>
                    <a:pt x="1" y="9"/>
                    <a:pt x="1" y="8"/>
                  </a:cubicBezTo>
                  <a:cubicBezTo>
                    <a:pt x="1" y="5"/>
                    <a:pt x="0" y="2"/>
                    <a:pt x="2" y="0"/>
                  </a:cubicBezTo>
                  <a:close/>
                </a:path>
              </a:pathLst>
            </a:custGeom>
            <a:grpFill/>
            <a:ln>
              <a:solidFill>
                <a:schemeClr val="accent4"/>
              </a:solidFill>
            </a:ln>
            <a:extLst/>
          </p:spPr>
          <p:txBody>
            <a:bodyPr vert="horz" wrap="square" lIns="121882" tIns="60941" rIns="121882" bIns="60941" numCol="1" anchor="t" anchorCtr="0" compatLnSpc="1">
              <a:prstTxWarp prst="textNoShape">
                <a:avLst/>
              </a:prstTxWarp>
            </a:bodyPr>
            <a:lstStyle/>
            <a:p>
              <a:endParaRPr lang="zh-CN" altLang="en-US" sz="2399" dirty="0">
                <a:latin typeface="微软雅黑" panose="020B0503020204020204" pitchFamily="34" charset="-122"/>
                <a:ea typeface="微软雅黑" panose="020B0503020204020204" pitchFamily="34" charset="-122"/>
              </a:endParaRPr>
            </a:p>
          </p:txBody>
        </p:sp>
        <p:sp>
          <p:nvSpPr>
            <p:cNvPr id="60" name="Freeform 54"/>
            <p:cNvSpPr>
              <a:spLocks/>
            </p:cNvSpPr>
            <p:nvPr/>
          </p:nvSpPr>
          <p:spPr bwMode="auto">
            <a:xfrm>
              <a:off x="4840" y="1816"/>
              <a:ext cx="75" cy="40"/>
            </a:xfrm>
            <a:custGeom>
              <a:avLst/>
              <a:gdLst>
                <a:gd name="T0" fmla="*/ 13 w 13"/>
                <a:gd name="T1" fmla="*/ 1 h 7"/>
                <a:gd name="T2" fmla="*/ 13 w 13"/>
                <a:gd name="T3" fmla="*/ 3 h 7"/>
                <a:gd name="T4" fmla="*/ 11 w 13"/>
                <a:gd name="T5" fmla="*/ 3 h 7"/>
                <a:gd name="T6" fmla="*/ 4 w 13"/>
                <a:gd name="T7" fmla="*/ 5 h 7"/>
                <a:gd name="T8" fmla="*/ 0 w 13"/>
                <a:gd name="T9" fmla="*/ 6 h 7"/>
                <a:gd name="T10" fmla="*/ 0 w 13"/>
                <a:gd name="T11" fmla="*/ 5 h 7"/>
                <a:gd name="T12" fmla="*/ 12 w 13"/>
                <a:gd name="T13" fmla="*/ 0 h 7"/>
                <a:gd name="T14" fmla="*/ 13 w 13"/>
                <a:gd name="T15" fmla="*/ 1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7">
                  <a:moveTo>
                    <a:pt x="13" y="1"/>
                  </a:moveTo>
                  <a:cubicBezTo>
                    <a:pt x="13" y="2"/>
                    <a:pt x="13" y="2"/>
                    <a:pt x="13" y="3"/>
                  </a:cubicBezTo>
                  <a:cubicBezTo>
                    <a:pt x="12" y="3"/>
                    <a:pt x="11" y="3"/>
                    <a:pt x="11" y="3"/>
                  </a:cubicBezTo>
                  <a:cubicBezTo>
                    <a:pt x="9" y="4"/>
                    <a:pt x="6" y="5"/>
                    <a:pt x="4" y="5"/>
                  </a:cubicBezTo>
                  <a:cubicBezTo>
                    <a:pt x="3" y="6"/>
                    <a:pt x="2" y="7"/>
                    <a:pt x="0" y="6"/>
                  </a:cubicBezTo>
                  <a:cubicBezTo>
                    <a:pt x="0" y="6"/>
                    <a:pt x="0" y="5"/>
                    <a:pt x="0" y="5"/>
                  </a:cubicBezTo>
                  <a:cubicBezTo>
                    <a:pt x="3" y="2"/>
                    <a:pt x="8" y="3"/>
                    <a:pt x="12" y="0"/>
                  </a:cubicBezTo>
                  <a:cubicBezTo>
                    <a:pt x="12" y="1"/>
                    <a:pt x="13" y="1"/>
                    <a:pt x="13" y="1"/>
                  </a:cubicBezTo>
                  <a:close/>
                </a:path>
              </a:pathLst>
            </a:custGeom>
            <a:grpFill/>
            <a:ln>
              <a:solidFill>
                <a:schemeClr val="accent4"/>
              </a:solidFill>
            </a:ln>
            <a:extLst/>
          </p:spPr>
          <p:txBody>
            <a:bodyPr vert="horz" wrap="square" lIns="121882" tIns="60941" rIns="121882" bIns="60941" numCol="1" anchor="t" anchorCtr="0" compatLnSpc="1">
              <a:prstTxWarp prst="textNoShape">
                <a:avLst/>
              </a:prstTxWarp>
            </a:bodyPr>
            <a:lstStyle/>
            <a:p>
              <a:endParaRPr lang="zh-CN" altLang="en-US" sz="2399" dirty="0">
                <a:latin typeface="微软雅黑" panose="020B0503020204020204" pitchFamily="34" charset="-122"/>
                <a:ea typeface="微软雅黑" panose="020B0503020204020204" pitchFamily="34" charset="-122"/>
              </a:endParaRPr>
            </a:p>
          </p:txBody>
        </p:sp>
        <p:sp>
          <p:nvSpPr>
            <p:cNvPr id="61" name="Freeform 55"/>
            <p:cNvSpPr>
              <a:spLocks/>
            </p:cNvSpPr>
            <p:nvPr/>
          </p:nvSpPr>
          <p:spPr bwMode="auto">
            <a:xfrm>
              <a:off x="4533" y="1707"/>
              <a:ext cx="53" cy="63"/>
            </a:xfrm>
            <a:custGeom>
              <a:avLst/>
              <a:gdLst>
                <a:gd name="T0" fmla="*/ 2 w 9"/>
                <a:gd name="T1" fmla="*/ 4 h 11"/>
                <a:gd name="T2" fmla="*/ 2 w 9"/>
                <a:gd name="T3" fmla="*/ 0 h 11"/>
                <a:gd name="T4" fmla="*/ 9 w 9"/>
                <a:gd name="T5" fmla="*/ 9 h 11"/>
                <a:gd name="T6" fmla="*/ 8 w 9"/>
                <a:gd name="T7" fmla="*/ 11 h 11"/>
                <a:gd name="T8" fmla="*/ 3 w 9"/>
                <a:gd name="T9" fmla="*/ 5 h 11"/>
                <a:gd name="T10" fmla="*/ 2 w 9"/>
                <a:gd name="T11" fmla="*/ 6 h 11"/>
                <a:gd name="T12" fmla="*/ 1 w 9"/>
                <a:gd name="T13" fmla="*/ 4 h 11"/>
                <a:gd name="T14" fmla="*/ 2 w 9"/>
                <a:gd name="T15" fmla="*/ 4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11">
                  <a:moveTo>
                    <a:pt x="2" y="4"/>
                  </a:moveTo>
                  <a:cubicBezTo>
                    <a:pt x="1" y="3"/>
                    <a:pt x="0" y="0"/>
                    <a:pt x="2" y="0"/>
                  </a:cubicBezTo>
                  <a:cubicBezTo>
                    <a:pt x="5" y="3"/>
                    <a:pt x="7" y="6"/>
                    <a:pt x="9" y="9"/>
                  </a:cubicBezTo>
                  <a:cubicBezTo>
                    <a:pt x="9" y="10"/>
                    <a:pt x="9" y="10"/>
                    <a:pt x="8" y="11"/>
                  </a:cubicBezTo>
                  <a:cubicBezTo>
                    <a:pt x="5" y="10"/>
                    <a:pt x="6" y="6"/>
                    <a:pt x="3" y="5"/>
                  </a:cubicBezTo>
                  <a:cubicBezTo>
                    <a:pt x="3" y="5"/>
                    <a:pt x="3" y="5"/>
                    <a:pt x="2" y="6"/>
                  </a:cubicBezTo>
                  <a:cubicBezTo>
                    <a:pt x="1" y="5"/>
                    <a:pt x="3" y="4"/>
                    <a:pt x="1" y="4"/>
                  </a:cubicBezTo>
                  <a:cubicBezTo>
                    <a:pt x="2" y="3"/>
                    <a:pt x="2" y="3"/>
                    <a:pt x="2" y="4"/>
                  </a:cubicBezTo>
                  <a:close/>
                </a:path>
              </a:pathLst>
            </a:custGeom>
            <a:grpFill/>
            <a:ln>
              <a:solidFill>
                <a:schemeClr val="accent4"/>
              </a:solidFill>
            </a:ln>
            <a:extLst/>
          </p:spPr>
          <p:txBody>
            <a:bodyPr vert="horz" wrap="square" lIns="121882" tIns="60941" rIns="121882" bIns="60941" numCol="1" anchor="t" anchorCtr="0" compatLnSpc="1">
              <a:prstTxWarp prst="textNoShape">
                <a:avLst/>
              </a:prstTxWarp>
            </a:bodyPr>
            <a:lstStyle/>
            <a:p>
              <a:endParaRPr lang="zh-CN" altLang="en-US" sz="2399" dirty="0">
                <a:latin typeface="微软雅黑" panose="020B0503020204020204" pitchFamily="34" charset="-122"/>
                <a:ea typeface="微软雅黑" panose="020B0503020204020204" pitchFamily="34" charset="-122"/>
              </a:endParaRPr>
            </a:p>
          </p:txBody>
        </p:sp>
        <p:sp>
          <p:nvSpPr>
            <p:cNvPr id="62" name="Freeform 56"/>
            <p:cNvSpPr>
              <a:spLocks/>
            </p:cNvSpPr>
            <p:nvPr/>
          </p:nvSpPr>
          <p:spPr bwMode="auto">
            <a:xfrm>
              <a:off x="4852" y="1937"/>
              <a:ext cx="75" cy="28"/>
            </a:xfrm>
            <a:custGeom>
              <a:avLst/>
              <a:gdLst>
                <a:gd name="T0" fmla="*/ 13 w 13"/>
                <a:gd name="T1" fmla="*/ 2 h 5"/>
                <a:gd name="T2" fmla="*/ 11 w 13"/>
                <a:gd name="T3" fmla="*/ 5 h 5"/>
                <a:gd name="T4" fmla="*/ 0 w 13"/>
                <a:gd name="T5" fmla="*/ 2 h 5"/>
                <a:gd name="T6" fmla="*/ 1 w 13"/>
                <a:gd name="T7" fmla="*/ 1 h 5"/>
                <a:gd name="T8" fmla="*/ 13 w 13"/>
                <a:gd name="T9" fmla="*/ 2 h 5"/>
              </a:gdLst>
              <a:ahLst/>
              <a:cxnLst>
                <a:cxn ang="0">
                  <a:pos x="T0" y="T1"/>
                </a:cxn>
                <a:cxn ang="0">
                  <a:pos x="T2" y="T3"/>
                </a:cxn>
                <a:cxn ang="0">
                  <a:pos x="T4" y="T5"/>
                </a:cxn>
                <a:cxn ang="0">
                  <a:pos x="T6" y="T7"/>
                </a:cxn>
                <a:cxn ang="0">
                  <a:pos x="T8" y="T9"/>
                </a:cxn>
              </a:cxnLst>
              <a:rect l="0" t="0" r="r" b="b"/>
              <a:pathLst>
                <a:path w="13" h="5">
                  <a:moveTo>
                    <a:pt x="13" y="2"/>
                  </a:moveTo>
                  <a:cubicBezTo>
                    <a:pt x="13" y="4"/>
                    <a:pt x="12" y="4"/>
                    <a:pt x="11" y="5"/>
                  </a:cubicBezTo>
                  <a:cubicBezTo>
                    <a:pt x="9" y="1"/>
                    <a:pt x="3" y="4"/>
                    <a:pt x="0" y="2"/>
                  </a:cubicBezTo>
                  <a:cubicBezTo>
                    <a:pt x="0" y="1"/>
                    <a:pt x="1" y="1"/>
                    <a:pt x="1" y="1"/>
                  </a:cubicBezTo>
                  <a:cubicBezTo>
                    <a:pt x="5" y="0"/>
                    <a:pt x="9" y="0"/>
                    <a:pt x="13" y="2"/>
                  </a:cubicBezTo>
                  <a:close/>
                </a:path>
              </a:pathLst>
            </a:custGeom>
            <a:grpFill/>
            <a:ln>
              <a:solidFill>
                <a:schemeClr val="accent4"/>
              </a:solidFill>
            </a:ln>
            <a:extLst/>
          </p:spPr>
          <p:txBody>
            <a:bodyPr vert="horz" wrap="square" lIns="121882" tIns="60941" rIns="121882" bIns="60941" numCol="1" anchor="t" anchorCtr="0" compatLnSpc="1">
              <a:prstTxWarp prst="textNoShape">
                <a:avLst/>
              </a:prstTxWarp>
            </a:bodyPr>
            <a:lstStyle/>
            <a:p>
              <a:endParaRPr lang="zh-CN" altLang="en-US" sz="2399" dirty="0">
                <a:latin typeface="微软雅黑" panose="020B0503020204020204" pitchFamily="34" charset="-122"/>
                <a:ea typeface="微软雅黑" panose="020B0503020204020204" pitchFamily="34" charset="-122"/>
              </a:endParaRPr>
            </a:p>
          </p:txBody>
        </p:sp>
        <p:sp>
          <p:nvSpPr>
            <p:cNvPr id="63" name="Freeform 57"/>
            <p:cNvSpPr>
              <a:spLocks/>
            </p:cNvSpPr>
            <p:nvPr/>
          </p:nvSpPr>
          <p:spPr bwMode="auto">
            <a:xfrm>
              <a:off x="4800" y="2052"/>
              <a:ext cx="52" cy="74"/>
            </a:xfrm>
            <a:custGeom>
              <a:avLst/>
              <a:gdLst>
                <a:gd name="T0" fmla="*/ 8 w 9"/>
                <a:gd name="T1" fmla="*/ 13 h 13"/>
                <a:gd name="T2" fmla="*/ 3 w 9"/>
                <a:gd name="T3" fmla="*/ 5 h 13"/>
                <a:gd name="T4" fmla="*/ 0 w 9"/>
                <a:gd name="T5" fmla="*/ 2 h 13"/>
                <a:gd name="T6" fmla="*/ 8 w 9"/>
                <a:gd name="T7" fmla="*/ 9 h 13"/>
                <a:gd name="T8" fmla="*/ 8 w 9"/>
                <a:gd name="T9" fmla="*/ 13 h 13"/>
              </a:gdLst>
              <a:ahLst/>
              <a:cxnLst>
                <a:cxn ang="0">
                  <a:pos x="T0" y="T1"/>
                </a:cxn>
                <a:cxn ang="0">
                  <a:pos x="T2" y="T3"/>
                </a:cxn>
                <a:cxn ang="0">
                  <a:pos x="T4" y="T5"/>
                </a:cxn>
                <a:cxn ang="0">
                  <a:pos x="T6" y="T7"/>
                </a:cxn>
                <a:cxn ang="0">
                  <a:pos x="T8" y="T9"/>
                </a:cxn>
              </a:cxnLst>
              <a:rect l="0" t="0" r="r" b="b"/>
              <a:pathLst>
                <a:path w="9" h="13">
                  <a:moveTo>
                    <a:pt x="8" y="13"/>
                  </a:moveTo>
                  <a:cubicBezTo>
                    <a:pt x="5" y="11"/>
                    <a:pt x="5" y="8"/>
                    <a:pt x="3" y="5"/>
                  </a:cubicBezTo>
                  <a:cubicBezTo>
                    <a:pt x="2" y="4"/>
                    <a:pt x="1" y="3"/>
                    <a:pt x="0" y="2"/>
                  </a:cubicBezTo>
                  <a:cubicBezTo>
                    <a:pt x="5" y="0"/>
                    <a:pt x="5" y="7"/>
                    <a:pt x="8" y="9"/>
                  </a:cubicBezTo>
                  <a:cubicBezTo>
                    <a:pt x="8" y="10"/>
                    <a:pt x="9" y="12"/>
                    <a:pt x="8" y="13"/>
                  </a:cubicBezTo>
                  <a:close/>
                </a:path>
              </a:pathLst>
            </a:custGeom>
            <a:grpFill/>
            <a:ln>
              <a:solidFill>
                <a:schemeClr val="accent4"/>
              </a:solidFill>
            </a:ln>
            <a:extLst/>
          </p:spPr>
          <p:txBody>
            <a:bodyPr vert="horz" wrap="square" lIns="121882" tIns="60941" rIns="121882" bIns="60941" numCol="1" anchor="t" anchorCtr="0" compatLnSpc="1">
              <a:prstTxWarp prst="textNoShape">
                <a:avLst/>
              </a:prstTxWarp>
            </a:bodyPr>
            <a:lstStyle/>
            <a:p>
              <a:endParaRPr lang="zh-CN" altLang="en-US" sz="2399" dirty="0">
                <a:latin typeface="微软雅黑" panose="020B0503020204020204" pitchFamily="34" charset="-122"/>
                <a:ea typeface="微软雅黑" panose="020B0503020204020204" pitchFamily="34" charset="-122"/>
              </a:endParaRPr>
            </a:p>
          </p:txBody>
        </p:sp>
        <p:sp>
          <p:nvSpPr>
            <p:cNvPr id="64" name="Freeform 58"/>
            <p:cNvSpPr>
              <a:spLocks/>
            </p:cNvSpPr>
            <p:nvPr/>
          </p:nvSpPr>
          <p:spPr bwMode="auto">
            <a:xfrm>
              <a:off x="4447" y="1960"/>
              <a:ext cx="58" cy="34"/>
            </a:xfrm>
            <a:custGeom>
              <a:avLst/>
              <a:gdLst>
                <a:gd name="T0" fmla="*/ 10 w 10"/>
                <a:gd name="T1" fmla="*/ 1 h 6"/>
                <a:gd name="T2" fmla="*/ 8 w 10"/>
                <a:gd name="T3" fmla="*/ 3 h 6"/>
                <a:gd name="T4" fmla="*/ 0 w 10"/>
                <a:gd name="T5" fmla="*/ 6 h 6"/>
                <a:gd name="T6" fmla="*/ 8 w 10"/>
                <a:gd name="T7" fmla="*/ 0 h 6"/>
                <a:gd name="T8" fmla="*/ 10 w 10"/>
                <a:gd name="T9" fmla="*/ 1 h 6"/>
              </a:gdLst>
              <a:ahLst/>
              <a:cxnLst>
                <a:cxn ang="0">
                  <a:pos x="T0" y="T1"/>
                </a:cxn>
                <a:cxn ang="0">
                  <a:pos x="T2" y="T3"/>
                </a:cxn>
                <a:cxn ang="0">
                  <a:pos x="T4" y="T5"/>
                </a:cxn>
                <a:cxn ang="0">
                  <a:pos x="T6" y="T7"/>
                </a:cxn>
                <a:cxn ang="0">
                  <a:pos x="T8" y="T9"/>
                </a:cxn>
              </a:cxnLst>
              <a:rect l="0" t="0" r="r" b="b"/>
              <a:pathLst>
                <a:path w="10" h="6">
                  <a:moveTo>
                    <a:pt x="10" y="1"/>
                  </a:moveTo>
                  <a:cubicBezTo>
                    <a:pt x="9" y="2"/>
                    <a:pt x="9" y="3"/>
                    <a:pt x="8" y="3"/>
                  </a:cubicBezTo>
                  <a:cubicBezTo>
                    <a:pt x="5" y="2"/>
                    <a:pt x="3" y="6"/>
                    <a:pt x="0" y="6"/>
                  </a:cubicBezTo>
                  <a:cubicBezTo>
                    <a:pt x="0" y="2"/>
                    <a:pt x="6" y="2"/>
                    <a:pt x="8" y="0"/>
                  </a:cubicBezTo>
                  <a:cubicBezTo>
                    <a:pt x="9" y="0"/>
                    <a:pt x="10" y="0"/>
                    <a:pt x="10" y="1"/>
                  </a:cubicBezTo>
                  <a:close/>
                </a:path>
              </a:pathLst>
            </a:custGeom>
            <a:grpFill/>
            <a:ln>
              <a:solidFill>
                <a:schemeClr val="accent4"/>
              </a:solidFill>
            </a:ln>
            <a:extLst/>
          </p:spPr>
          <p:txBody>
            <a:bodyPr vert="horz" wrap="square" lIns="121882" tIns="60941" rIns="121882" bIns="60941" numCol="1" anchor="t" anchorCtr="0" compatLnSpc="1">
              <a:prstTxWarp prst="textNoShape">
                <a:avLst/>
              </a:prstTxWarp>
            </a:bodyPr>
            <a:lstStyle/>
            <a:p>
              <a:endParaRPr lang="zh-CN" altLang="en-US" sz="2399" dirty="0">
                <a:latin typeface="微软雅黑" panose="020B0503020204020204" pitchFamily="34" charset="-122"/>
                <a:ea typeface="微软雅黑" panose="020B0503020204020204" pitchFamily="34" charset="-122"/>
              </a:endParaRPr>
            </a:p>
          </p:txBody>
        </p:sp>
        <p:sp>
          <p:nvSpPr>
            <p:cNvPr id="65" name="Freeform 59"/>
            <p:cNvSpPr>
              <a:spLocks noEditPoints="1"/>
            </p:cNvSpPr>
            <p:nvPr/>
          </p:nvSpPr>
          <p:spPr bwMode="auto">
            <a:xfrm>
              <a:off x="4533" y="1799"/>
              <a:ext cx="307" cy="494"/>
            </a:xfrm>
            <a:custGeom>
              <a:avLst/>
              <a:gdLst>
                <a:gd name="T0" fmla="*/ 30 w 53"/>
                <a:gd name="T1" fmla="*/ 62 h 86"/>
                <a:gd name="T2" fmla="*/ 23 w 53"/>
                <a:gd name="T3" fmla="*/ 80 h 86"/>
                <a:gd name="T4" fmla="*/ 20 w 53"/>
                <a:gd name="T5" fmla="*/ 83 h 86"/>
                <a:gd name="T6" fmla="*/ 18 w 53"/>
                <a:gd name="T7" fmla="*/ 84 h 86"/>
                <a:gd name="T8" fmla="*/ 4 w 53"/>
                <a:gd name="T9" fmla="*/ 81 h 86"/>
                <a:gd name="T10" fmla="*/ 4 w 53"/>
                <a:gd name="T11" fmla="*/ 56 h 86"/>
                <a:gd name="T12" fmla="*/ 7 w 53"/>
                <a:gd name="T13" fmla="*/ 34 h 86"/>
                <a:gd name="T14" fmla="*/ 5 w 53"/>
                <a:gd name="T15" fmla="*/ 14 h 86"/>
                <a:gd name="T16" fmla="*/ 23 w 53"/>
                <a:gd name="T17" fmla="*/ 1 h 86"/>
                <a:gd name="T18" fmla="*/ 39 w 53"/>
                <a:gd name="T19" fmla="*/ 3 h 86"/>
                <a:gd name="T20" fmla="*/ 35 w 53"/>
                <a:gd name="T21" fmla="*/ 46 h 86"/>
                <a:gd name="T22" fmla="*/ 31 w 53"/>
                <a:gd name="T23" fmla="*/ 47 h 86"/>
                <a:gd name="T24" fmla="*/ 49 w 53"/>
                <a:gd name="T25" fmla="*/ 24 h 86"/>
                <a:gd name="T26" fmla="*/ 49 w 53"/>
                <a:gd name="T27" fmla="*/ 17 h 86"/>
                <a:gd name="T28" fmla="*/ 48 w 53"/>
                <a:gd name="T29" fmla="*/ 15 h 86"/>
                <a:gd name="T30" fmla="*/ 29 w 53"/>
                <a:gd name="T31" fmla="*/ 3 h 86"/>
                <a:gd name="T32" fmla="*/ 26 w 53"/>
                <a:gd name="T33" fmla="*/ 2 h 86"/>
                <a:gd name="T34" fmla="*/ 10 w 53"/>
                <a:gd name="T35" fmla="*/ 11 h 86"/>
                <a:gd name="T36" fmla="*/ 6 w 53"/>
                <a:gd name="T37" fmla="*/ 18 h 86"/>
                <a:gd name="T38" fmla="*/ 8 w 53"/>
                <a:gd name="T39" fmla="*/ 30 h 86"/>
                <a:gd name="T40" fmla="*/ 11 w 53"/>
                <a:gd name="T41" fmla="*/ 49 h 86"/>
                <a:gd name="T42" fmla="*/ 15 w 53"/>
                <a:gd name="T43" fmla="*/ 57 h 86"/>
                <a:gd name="T44" fmla="*/ 16 w 53"/>
                <a:gd name="T45" fmla="*/ 22 h 86"/>
                <a:gd name="T46" fmla="*/ 22 w 53"/>
                <a:gd name="T47" fmla="*/ 25 h 86"/>
                <a:gd name="T48" fmla="*/ 29 w 53"/>
                <a:gd name="T49" fmla="*/ 27 h 86"/>
                <a:gd name="T50" fmla="*/ 21 w 53"/>
                <a:gd name="T51" fmla="*/ 59 h 86"/>
                <a:gd name="T52" fmla="*/ 28 w 53"/>
                <a:gd name="T53" fmla="*/ 30 h 86"/>
                <a:gd name="T54" fmla="*/ 19 w 53"/>
                <a:gd name="T55" fmla="*/ 37 h 86"/>
                <a:gd name="T56" fmla="*/ 17 w 53"/>
                <a:gd name="T57" fmla="*/ 54 h 86"/>
                <a:gd name="T58" fmla="*/ 21 w 53"/>
                <a:gd name="T59" fmla="*/ 53 h 86"/>
                <a:gd name="T60" fmla="*/ 30 w 53"/>
                <a:gd name="T61" fmla="*/ 30 h 86"/>
                <a:gd name="T62" fmla="*/ 22 w 53"/>
                <a:gd name="T63" fmla="*/ 64 h 86"/>
                <a:gd name="T64" fmla="*/ 11 w 53"/>
                <a:gd name="T65" fmla="*/ 73 h 86"/>
                <a:gd name="T66" fmla="*/ 11 w 53"/>
                <a:gd name="T67" fmla="*/ 77 h 86"/>
                <a:gd name="T68" fmla="*/ 23 w 53"/>
                <a:gd name="T69" fmla="*/ 65 h 86"/>
                <a:gd name="T70" fmla="*/ 25 w 53"/>
                <a:gd name="T71" fmla="*/ 63 h 86"/>
                <a:gd name="T72" fmla="*/ 8 w 53"/>
                <a:gd name="T73" fmla="*/ 58 h 86"/>
                <a:gd name="T74" fmla="*/ 9 w 53"/>
                <a:gd name="T75" fmla="*/ 61 h 86"/>
                <a:gd name="T76" fmla="*/ 13 w 53"/>
                <a:gd name="T77" fmla="*/ 61 h 86"/>
                <a:gd name="T78" fmla="*/ 10 w 53"/>
                <a:gd name="T79" fmla="*/ 59 h 86"/>
                <a:gd name="T80" fmla="*/ 16 w 53"/>
                <a:gd name="T81" fmla="*/ 62 h 86"/>
                <a:gd name="T82" fmla="*/ 4 w 53"/>
                <a:gd name="T83" fmla="*/ 74 h 86"/>
                <a:gd name="T84" fmla="*/ 16 w 53"/>
                <a:gd name="T85" fmla="*/ 62 h 86"/>
                <a:gd name="T86" fmla="*/ 19 w 53"/>
                <a:gd name="T87" fmla="*/ 64 h 86"/>
                <a:gd name="T88" fmla="*/ 12 w 53"/>
                <a:gd name="T89" fmla="*/ 78 h 86"/>
                <a:gd name="T90" fmla="*/ 14 w 53"/>
                <a:gd name="T91" fmla="*/ 79 h 86"/>
                <a:gd name="T92" fmla="*/ 12 w 53"/>
                <a:gd name="T93" fmla="*/ 78 h 86"/>
                <a:gd name="T94" fmla="*/ 20 w 53"/>
                <a:gd name="T95" fmla="*/ 75 h 86"/>
                <a:gd name="T96" fmla="*/ 15 w 53"/>
                <a:gd name="T97" fmla="*/ 82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3" h="86">
                  <a:moveTo>
                    <a:pt x="27" y="58"/>
                  </a:moveTo>
                  <a:cubicBezTo>
                    <a:pt x="28" y="60"/>
                    <a:pt x="28" y="61"/>
                    <a:pt x="30" y="62"/>
                  </a:cubicBezTo>
                  <a:cubicBezTo>
                    <a:pt x="28" y="66"/>
                    <a:pt x="27" y="70"/>
                    <a:pt x="25" y="74"/>
                  </a:cubicBezTo>
                  <a:cubicBezTo>
                    <a:pt x="24" y="76"/>
                    <a:pt x="24" y="79"/>
                    <a:pt x="23" y="80"/>
                  </a:cubicBezTo>
                  <a:cubicBezTo>
                    <a:pt x="23" y="80"/>
                    <a:pt x="22" y="81"/>
                    <a:pt x="21" y="82"/>
                  </a:cubicBezTo>
                  <a:cubicBezTo>
                    <a:pt x="21" y="82"/>
                    <a:pt x="20" y="83"/>
                    <a:pt x="20" y="83"/>
                  </a:cubicBezTo>
                  <a:cubicBezTo>
                    <a:pt x="20" y="83"/>
                    <a:pt x="19" y="83"/>
                    <a:pt x="19" y="83"/>
                  </a:cubicBezTo>
                  <a:cubicBezTo>
                    <a:pt x="18" y="83"/>
                    <a:pt x="18" y="84"/>
                    <a:pt x="18" y="84"/>
                  </a:cubicBezTo>
                  <a:cubicBezTo>
                    <a:pt x="14" y="86"/>
                    <a:pt x="11" y="84"/>
                    <a:pt x="7" y="83"/>
                  </a:cubicBezTo>
                  <a:cubicBezTo>
                    <a:pt x="6" y="83"/>
                    <a:pt x="5" y="81"/>
                    <a:pt x="4" y="81"/>
                  </a:cubicBezTo>
                  <a:cubicBezTo>
                    <a:pt x="2" y="78"/>
                    <a:pt x="1" y="75"/>
                    <a:pt x="0" y="72"/>
                  </a:cubicBezTo>
                  <a:cubicBezTo>
                    <a:pt x="1" y="66"/>
                    <a:pt x="4" y="60"/>
                    <a:pt x="4" y="56"/>
                  </a:cubicBezTo>
                  <a:cubicBezTo>
                    <a:pt x="5" y="56"/>
                    <a:pt x="6" y="55"/>
                    <a:pt x="7" y="54"/>
                  </a:cubicBezTo>
                  <a:cubicBezTo>
                    <a:pt x="8" y="46"/>
                    <a:pt x="8" y="40"/>
                    <a:pt x="7" y="34"/>
                  </a:cubicBezTo>
                  <a:cubicBezTo>
                    <a:pt x="5" y="30"/>
                    <a:pt x="4" y="28"/>
                    <a:pt x="4" y="24"/>
                  </a:cubicBezTo>
                  <a:cubicBezTo>
                    <a:pt x="3" y="20"/>
                    <a:pt x="4" y="18"/>
                    <a:pt x="5" y="14"/>
                  </a:cubicBezTo>
                  <a:cubicBezTo>
                    <a:pt x="7" y="8"/>
                    <a:pt x="12" y="6"/>
                    <a:pt x="16" y="3"/>
                  </a:cubicBezTo>
                  <a:cubicBezTo>
                    <a:pt x="18" y="3"/>
                    <a:pt x="21" y="0"/>
                    <a:pt x="23" y="1"/>
                  </a:cubicBezTo>
                  <a:cubicBezTo>
                    <a:pt x="24" y="1"/>
                    <a:pt x="24" y="1"/>
                    <a:pt x="25" y="1"/>
                  </a:cubicBezTo>
                  <a:cubicBezTo>
                    <a:pt x="28" y="0"/>
                    <a:pt x="35" y="0"/>
                    <a:pt x="39" y="3"/>
                  </a:cubicBezTo>
                  <a:cubicBezTo>
                    <a:pt x="46" y="8"/>
                    <a:pt x="51" y="15"/>
                    <a:pt x="51" y="23"/>
                  </a:cubicBezTo>
                  <a:cubicBezTo>
                    <a:pt x="53" y="32"/>
                    <a:pt x="43" y="44"/>
                    <a:pt x="35" y="46"/>
                  </a:cubicBezTo>
                  <a:cubicBezTo>
                    <a:pt x="32" y="50"/>
                    <a:pt x="30" y="54"/>
                    <a:pt x="27" y="58"/>
                  </a:cubicBezTo>
                  <a:close/>
                  <a:moveTo>
                    <a:pt x="31" y="47"/>
                  </a:moveTo>
                  <a:cubicBezTo>
                    <a:pt x="38" y="41"/>
                    <a:pt x="47" y="38"/>
                    <a:pt x="49" y="26"/>
                  </a:cubicBezTo>
                  <a:cubicBezTo>
                    <a:pt x="49" y="25"/>
                    <a:pt x="49" y="25"/>
                    <a:pt x="49" y="24"/>
                  </a:cubicBezTo>
                  <a:cubicBezTo>
                    <a:pt x="49" y="22"/>
                    <a:pt x="49" y="21"/>
                    <a:pt x="49" y="19"/>
                  </a:cubicBezTo>
                  <a:cubicBezTo>
                    <a:pt x="48" y="19"/>
                    <a:pt x="49" y="18"/>
                    <a:pt x="49" y="17"/>
                  </a:cubicBezTo>
                  <a:cubicBezTo>
                    <a:pt x="49" y="17"/>
                    <a:pt x="48" y="16"/>
                    <a:pt x="47" y="15"/>
                  </a:cubicBezTo>
                  <a:cubicBezTo>
                    <a:pt x="47" y="15"/>
                    <a:pt x="48" y="15"/>
                    <a:pt x="48" y="15"/>
                  </a:cubicBezTo>
                  <a:cubicBezTo>
                    <a:pt x="47" y="11"/>
                    <a:pt x="39" y="4"/>
                    <a:pt x="34" y="3"/>
                  </a:cubicBezTo>
                  <a:cubicBezTo>
                    <a:pt x="33" y="2"/>
                    <a:pt x="31" y="2"/>
                    <a:pt x="29" y="3"/>
                  </a:cubicBezTo>
                  <a:cubicBezTo>
                    <a:pt x="28" y="2"/>
                    <a:pt x="27" y="2"/>
                    <a:pt x="27" y="1"/>
                  </a:cubicBezTo>
                  <a:cubicBezTo>
                    <a:pt x="26" y="2"/>
                    <a:pt x="27" y="2"/>
                    <a:pt x="26" y="2"/>
                  </a:cubicBezTo>
                  <a:cubicBezTo>
                    <a:pt x="22" y="3"/>
                    <a:pt x="18" y="4"/>
                    <a:pt x="14" y="6"/>
                  </a:cubicBezTo>
                  <a:cubicBezTo>
                    <a:pt x="13" y="7"/>
                    <a:pt x="10" y="10"/>
                    <a:pt x="10" y="11"/>
                  </a:cubicBezTo>
                  <a:cubicBezTo>
                    <a:pt x="8" y="12"/>
                    <a:pt x="9" y="14"/>
                    <a:pt x="8" y="16"/>
                  </a:cubicBezTo>
                  <a:cubicBezTo>
                    <a:pt x="8" y="17"/>
                    <a:pt x="7" y="17"/>
                    <a:pt x="6" y="18"/>
                  </a:cubicBezTo>
                  <a:cubicBezTo>
                    <a:pt x="6" y="20"/>
                    <a:pt x="6" y="25"/>
                    <a:pt x="6" y="26"/>
                  </a:cubicBezTo>
                  <a:cubicBezTo>
                    <a:pt x="7" y="28"/>
                    <a:pt x="8" y="29"/>
                    <a:pt x="8" y="30"/>
                  </a:cubicBezTo>
                  <a:cubicBezTo>
                    <a:pt x="9" y="33"/>
                    <a:pt x="10" y="37"/>
                    <a:pt x="11" y="40"/>
                  </a:cubicBezTo>
                  <a:cubicBezTo>
                    <a:pt x="11" y="43"/>
                    <a:pt x="10" y="46"/>
                    <a:pt x="11" y="49"/>
                  </a:cubicBezTo>
                  <a:cubicBezTo>
                    <a:pt x="9" y="50"/>
                    <a:pt x="10" y="53"/>
                    <a:pt x="9" y="54"/>
                  </a:cubicBezTo>
                  <a:cubicBezTo>
                    <a:pt x="11" y="55"/>
                    <a:pt x="12" y="56"/>
                    <a:pt x="15" y="57"/>
                  </a:cubicBezTo>
                  <a:cubicBezTo>
                    <a:pt x="17" y="49"/>
                    <a:pt x="17" y="42"/>
                    <a:pt x="18" y="34"/>
                  </a:cubicBezTo>
                  <a:cubicBezTo>
                    <a:pt x="18" y="30"/>
                    <a:pt x="17" y="26"/>
                    <a:pt x="16" y="22"/>
                  </a:cubicBezTo>
                  <a:cubicBezTo>
                    <a:pt x="17" y="22"/>
                    <a:pt x="18" y="21"/>
                    <a:pt x="19" y="20"/>
                  </a:cubicBezTo>
                  <a:cubicBezTo>
                    <a:pt x="23" y="21"/>
                    <a:pt x="21" y="23"/>
                    <a:pt x="22" y="25"/>
                  </a:cubicBezTo>
                  <a:cubicBezTo>
                    <a:pt x="24" y="25"/>
                    <a:pt x="25" y="23"/>
                    <a:pt x="27" y="24"/>
                  </a:cubicBezTo>
                  <a:cubicBezTo>
                    <a:pt x="28" y="25"/>
                    <a:pt x="28" y="26"/>
                    <a:pt x="29" y="27"/>
                  </a:cubicBezTo>
                  <a:cubicBezTo>
                    <a:pt x="31" y="26"/>
                    <a:pt x="34" y="24"/>
                    <a:pt x="36" y="27"/>
                  </a:cubicBezTo>
                  <a:cubicBezTo>
                    <a:pt x="29" y="37"/>
                    <a:pt x="21" y="47"/>
                    <a:pt x="21" y="59"/>
                  </a:cubicBezTo>
                  <a:cubicBezTo>
                    <a:pt x="27" y="59"/>
                    <a:pt x="27" y="51"/>
                    <a:pt x="31" y="47"/>
                  </a:cubicBezTo>
                  <a:close/>
                  <a:moveTo>
                    <a:pt x="28" y="30"/>
                  </a:moveTo>
                  <a:cubicBezTo>
                    <a:pt x="26" y="26"/>
                    <a:pt x="23" y="28"/>
                    <a:pt x="21" y="28"/>
                  </a:cubicBezTo>
                  <a:cubicBezTo>
                    <a:pt x="21" y="31"/>
                    <a:pt x="20" y="34"/>
                    <a:pt x="19" y="37"/>
                  </a:cubicBezTo>
                  <a:cubicBezTo>
                    <a:pt x="19" y="38"/>
                    <a:pt x="20" y="40"/>
                    <a:pt x="19" y="42"/>
                  </a:cubicBezTo>
                  <a:cubicBezTo>
                    <a:pt x="19" y="46"/>
                    <a:pt x="18" y="50"/>
                    <a:pt x="17" y="54"/>
                  </a:cubicBezTo>
                  <a:cubicBezTo>
                    <a:pt x="17" y="56"/>
                    <a:pt x="15" y="59"/>
                    <a:pt x="18" y="59"/>
                  </a:cubicBezTo>
                  <a:cubicBezTo>
                    <a:pt x="18" y="57"/>
                    <a:pt x="19" y="55"/>
                    <a:pt x="21" y="53"/>
                  </a:cubicBezTo>
                  <a:cubicBezTo>
                    <a:pt x="21" y="52"/>
                    <a:pt x="21" y="51"/>
                    <a:pt x="21" y="51"/>
                  </a:cubicBezTo>
                  <a:cubicBezTo>
                    <a:pt x="24" y="45"/>
                    <a:pt x="26" y="36"/>
                    <a:pt x="30" y="30"/>
                  </a:cubicBezTo>
                  <a:cubicBezTo>
                    <a:pt x="29" y="29"/>
                    <a:pt x="28" y="30"/>
                    <a:pt x="28" y="30"/>
                  </a:cubicBezTo>
                  <a:close/>
                  <a:moveTo>
                    <a:pt x="22" y="64"/>
                  </a:moveTo>
                  <a:cubicBezTo>
                    <a:pt x="19" y="68"/>
                    <a:pt x="16" y="70"/>
                    <a:pt x="13" y="73"/>
                  </a:cubicBezTo>
                  <a:cubicBezTo>
                    <a:pt x="12" y="73"/>
                    <a:pt x="12" y="74"/>
                    <a:pt x="11" y="73"/>
                  </a:cubicBezTo>
                  <a:cubicBezTo>
                    <a:pt x="11" y="76"/>
                    <a:pt x="7" y="76"/>
                    <a:pt x="6" y="80"/>
                  </a:cubicBezTo>
                  <a:cubicBezTo>
                    <a:pt x="8" y="81"/>
                    <a:pt x="10" y="79"/>
                    <a:pt x="11" y="77"/>
                  </a:cubicBezTo>
                  <a:cubicBezTo>
                    <a:pt x="13" y="75"/>
                    <a:pt x="15" y="72"/>
                    <a:pt x="17" y="70"/>
                  </a:cubicBezTo>
                  <a:cubicBezTo>
                    <a:pt x="19" y="69"/>
                    <a:pt x="21" y="67"/>
                    <a:pt x="23" y="65"/>
                  </a:cubicBezTo>
                  <a:cubicBezTo>
                    <a:pt x="24" y="65"/>
                    <a:pt x="25" y="65"/>
                    <a:pt x="25" y="64"/>
                  </a:cubicBezTo>
                  <a:cubicBezTo>
                    <a:pt x="25" y="64"/>
                    <a:pt x="25" y="63"/>
                    <a:pt x="25" y="63"/>
                  </a:cubicBezTo>
                  <a:cubicBezTo>
                    <a:pt x="24" y="64"/>
                    <a:pt x="23" y="65"/>
                    <a:pt x="22" y="64"/>
                  </a:cubicBezTo>
                  <a:close/>
                  <a:moveTo>
                    <a:pt x="8" y="58"/>
                  </a:moveTo>
                  <a:cubicBezTo>
                    <a:pt x="7" y="59"/>
                    <a:pt x="8" y="59"/>
                    <a:pt x="7" y="60"/>
                  </a:cubicBezTo>
                  <a:cubicBezTo>
                    <a:pt x="8" y="61"/>
                    <a:pt x="9" y="60"/>
                    <a:pt x="9" y="61"/>
                  </a:cubicBezTo>
                  <a:cubicBezTo>
                    <a:pt x="6" y="63"/>
                    <a:pt x="4" y="65"/>
                    <a:pt x="3" y="68"/>
                  </a:cubicBezTo>
                  <a:cubicBezTo>
                    <a:pt x="7" y="67"/>
                    <a:pt x="10" y="64"/>
                    <a:pt x="13" y="61"/>
                  </a:cubicBezTo>
                  <a:cubicBezTo>
                    <a:pt x="12" y="59"/>
                    <a:pt x="11" y="60"/>
                    <a:pt x="10" y="60"/>
                  </a:cubicBezTo>
                  <a:cubicBezTo>
                    <a:pt x="10" y="60"/>
                    <a:pt x="10" y="59"/>
                    <a:pt x="10" y="59"/>
                  </a:cubicBezTo>
                  <a:cubicBezTo>
                    <a:pt x="9" y="58"/>
                    <a:pt x="9" y="58"/>
                    <a:pt x="8" y="58"/>
                  </a:cubicBezTo>
                  <a:close/>
                  <a:moveTo>
                    <a:pt x="16" y="62"/>
                  </a:moveTo>
                  <a:cubicBezTo>
                    <a:pt x="12" y="65"/>
                    <a:pt x="9" y="67"/>
                    <a:pt x="6" y="69"/>
                  </a:cubicBezTo>
                  <a:cubicBezTo>
                    <a:pt x="5" y="72"/>
                    <a:pt x="1" y="73"/>
                    <a:pt x="4" y="74"/>
                  </a:cubicBezTo>
                  <a:cubicBezTo>
                    <a:pt x="8" y="70"/>
                    <a:pt x="14" y="67"/>
                    <a:pt x="17" y="63"/>
                  </a:cubicBezTo>
                  <a:cubicBezTo>
                    <a:pt x="17" y="62"/>
                    <a:pt x="16" y="62"/>
                    <a:pt x="16" y="62"/>
                  </a:cubicBezTo>
                  <a:close/>
                  <a:moveTo>
                    <a:pt x="5" y="77"/>
                  </a:moveTo>
                  <a:cubicBezTo>
                    <a:pt x="10" y="74"/>
                    <a:pt x="15" y="69"/>
                    <a:pt x="19" y="64"/>
                  </a:cubicBezTo>
                  <a:cubicBezTo>
                    <a:pt x="14" y="68"/>
                    <a:pt x="9" y="72"/>
                    <a:pt x="5" y="77"/>
                  </a:cubicBezTo>
                  <a:close/>
                  <a:moveTo>
                    <a:pt x="12" y="78"/>
                  </a:moveTo>
                  <a:cubicBezTo>
                    <a:pt x="12" y="79"/>
                    <a:pt x="11" y="80"/>
                    <a:pt x="10" y="81"/>
                  </a:cubicBezTo>
                  <a:cubicBezTo>
                    <a:pt x="13" y="82"/>
                    <a:pt x="13" y="80"/>
                    <a:pt x="14" y="79"/>
                  </a:cubicBezTo>
                  <a:cubicBezTo>
                    <a:pt x="17" y="75"/>
                    <a:pt x="23" y="72"/>
                    <a:pt x="23" y="68"/>
                  </a:cubicBezTo>
                  <a:cubicBezTo>
                    <a:pt x="19" y="70"/>
                    <a:pt x="16" y="76"/>
                    <a:pt x="12" y="78"/>
                  </a:cubicBezTo>
                  <a:close/>
                  <a:moveTo>
                    <a:pt x="15" y="82"/>
                  </a:moveTo>
                  <a:cubicBezTo>
                    <a:pt x="16" y="80"/>
                    <a:pt x="21" y="78"/>
                    <a:pt x="20" y="75"/>
                  </a:cubicBezTo>
                  <a:cubicBezTo>
                    <a:pt x="20" y="75"/>
                    <a:pt x="20" y="75"/>
                    <a:pt x="20" y="75"/>
                  </a:cubicBezTo>
                  <a:cubicBezTo>
                    <a:pt x="19" y="78"/>
                    <a:pt x="14" y="79"/>
                    <a:pt x="15" y="82"/>
                  </a:cubicBezTo>
                  <a:close/>
                </a:path>
              </a:pathLst>
            </a:custGeom>
            <a:grpFill/>
            <a:ln>
              <a:solidFill>
                <a:schemeClr val="accent4"/>
              </a:solidFill>
            </a:ln>
            <a:extLst/>
          </p:spPr>
          <p:txBody>
            <a:bodyPr vert="horz" wrap="square" lIns="121882" tIns="60941" rIns="121882" bIns="60941" numCol="1" anchor="t" anchorCtr="0" compatLnSpc="1">
              <a:prstTxWarp prst="textNoShape">
                <a:avLst/>
              </a:prstTxWarp>
            </a:bodyPr>
            <a:lstStyle/>
            <a:p>
              <a:endParaRPr lang="zh-CN" altLang="en-US" sz="2399" dirty="0">
                <a:latin typeface="微软雅黑" panose="020B0503020204020204" pitchFamily="34" charset="-122"/>
                <a:ea typeface="微软雅黑" panose="020B0503020204020204" pitchFamily="34" charset="-122"/>
              </a:endParaRPr>
            </a:p>
          </p:txBody>
        </p:sp>
        <p:sp>
          <p:nvSpPr>
            <p:cNvPr id="66" name="Freeform 60"/>
            <p:cNvSpPr>
              <a:spLocks/>
            </p:cNvSpPr>
            <p:nvPr/>
          </p:nvSpPr>
          <p:spPr bwMode="auto">
            <a:xfrm>
              <a:off x="4441" y="1828"/>
              <a:ext cx="69" cy="51"/>
            </a:xfrm>
            <a:custGeom>
              <a:avLst/>
              <a:gdLst>
                <a:gd name="T0" fmla="*/ 12 w 12"/>
                <a:gd name="T1" fmla="*/ 5 h 9"/>
                <a:gd name="T2" fmla="*/ 1 w 12"/>
                <a:gd name="T3" fmla="*/ 5 h 9"/>
                <a:gd name="T4" fmla="*/ 0 w 12"/>
                <a:gd name="T5" fmla="*/ 4 h 9"/>
                <a:gd name="T6" fmla="*/ 12 w 12"/>
                <a:gd name="T7" fmla="*/ 5 h 9"/>
              </a:gdLst>
              <a:ahLst/>
              <a:cxnLst>
                <a:cxn ang="0">
                  <a:pos x="T0" y="T1"/>
                </a:cxn>
                <a:cxn ang="0">
                  <a:pos x="T2" y="T3"/>
                </a:cxn>
                <a:cxn ang="0">
                  <a:pos x="T4" y="T5"/>
                </a:cxn>
                <a:cxn ang="0">
                  <a:pos x="T6" y="T7"/>
                </a:cxn>
              </a:cxnLst>
              <a:rect l="0" t="0" r="r" b="b"/>
              <a:pathLst>
                <a:path w="12" h="9">
                  <a:moveTo>
                    <a:pt x="12" y="5"/>
                  </a:moveTo>
                  <a:cubicBezTo>
                    <a:pt x="10" y="9"/>
                    <a:pt x="4" y="4"/>
                    <a:pt x="1" y="5"/>
                  </a:cubicBezTo>
                  <a:cubicBezTo>
                    <a:pt x="1" y="4"/>
                    <a:pt x="0" y="4"/>
                    <a:pt x="0" y="4"/>
                  </a:cubicBezTo>
                  <a:cubicBezTo>
                    <a:pt x="2" y="0"/>
                    <a:pt x="7" y="3"/>
                    <a:pt x="12" y="5"/>
                  </a:cubicBezTo>
                  <a:close/>
                </a:path>
              </a:pathLst>
            </a:custGeom>
            <a:grpFill/>
            <a:ln>
              <a:solidFill>
                <a:schemeClr val="accent4"/>
              </a:solidFill>
            </a:ln>
            <a:extLst/>
          </p:spPr>
          <p:txBody>
            <a:bodyPr vert="horz" wrap="square" lIns="121882" tIns="60941" rIns="121882" bIns="60941" numCol="1" anchor="t" anchorCtr="0" compatLnSpc="1">
              <a:prstTxWarp prst="textNoShape">
                <a:avLst/>
              </a:prstTxWarp>
            </a:bodyPr>
            <a:lstStyle/>
            <a:p>
              <a:endParaRPr lang="zh-CN" altLang="en-US" sz="2399" dirty="0">
                <a:latin typeface="微软雅黑" panose="020B0503020204020204" pitchFamily="34" charset="-122"/>
                <a:ea typeface="微软雅黑" panose="020B0503020204020204" pitchFamily="34" charset="-122"/>
              </a:endParaRPr>
            </a:p>
          </p:txBody>
        </p:sp>
      </p:grpSp>
      <p:sp>
        <p:nvSpPr>
          <p:cNvPr id="67" name="圆角矩形 51"/>
          <p:cNvSpPr/>
          <p:nvPr/>
        </p:nvSpPr>
        <p:spPr>
          <a:xfrm>
            <a:off x="3748935" y="1975114"/>
            <a:ext cx="710981" cy="707455"/>
          </a:xfrm>
          <a:prstGeom prst="roundRect">
            <a:avLst/>
          </a:prstGeom>
          <a:noFill/>
          <a:ln w="28575">
            <a:solidFill>
              <a:schemeClr val="accent4"/>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91412" tIns="45706" rIns="91412" bIns="45706" rtlCol="0" anchor="ctr"/>
          <a:lstStyle/>
          <a:p>
            <a:pPr algn="ctr"/>
            <a:endParaRPr lang="zh-CN" altLang="en-US" sz="2399"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800829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500"/>
                                        <p:tgtEl>
                                          <p:spTgt spid="24"/>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2" presetClass="entr" presetSubtype="8"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anim calcmode="lin" valueType="num">
                                      <p:cBhvr additive="base">
                                        <p:cTn id="13" dur="1000" fill="hold"/>
                                        <p:tgtEl>
                                          <p:spTgt spid="25"/>
                                        </p:tgtEl>
                                        <p:attrNameLst>
                                          <p:attrName>ppt_x</p:attrName>
                                        </p:attrNameLst>
                                      </p:cBhvr>
                                      <p:tavLst>
                                        <p:tav tm="0">
                                          <p:val>
                                            <p:strVal val="0-#ppt_w/2"/>
                                          </p:val>
                                        </p:tav>
                                        <p:tav tm="100000">
                                          <p:val>
                                            <p:strVal val="#ppt_x"/>
                                          </p:val>
                                        </p:tav>
                                      </p:tavLst>
                                    </p:anim>
                                    <p:anim calcmode="lin" valueType="num">
                                      <p:cBhvr additive="base">
                                        <p:cTn id="14" dur="1000" fill="hold"/>
                                        <p:tgtEl>
                                          <p:spTgt spid="25"/>
                                        </p:tgtEl>
                                        <p:attrNameLst>
                                          <p:attrName>ppt_y</p:attrName>
                                        </p:attrNameLst>
                                      </p:cBhvr>
                                      <p:tavLst>
                                        <p:tav tm="0">
                                          <p:val>
                                            <p:strVal val="#ppt_y"/>
                                          </p:val>
                                        </p:tav>
                                        <p:tav tm="100000">
                                          <p:val>
                                            <p:strVal val="#ppt_y"/>
                                          </p:val>
                                        </p:tav>
                                      </p:tavLst>
                                    </p:anim>
                                  </p:childTnLst>
                                </p:cTn>
                              </p:par>
                              <p:par>
                                <p:cTn id="15" presetID="1"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fade">
                                      <p:cBhvr>
                                        <p:cTn id="20" dur="500"/>
                                        <p:tgtEl>
                                          <p:spTgt spid="26"/>
                                        </p:tgtEl>
                                      </p:cBhvr>
                                    </p:animEffect>
                                  </p:childTnLst>
                                </p:cTn>
                              </p:par>
                              <p:par>
                                <p:cTn id="21" presetID="10" presetClass="entr" presetSubtype="0" fill="hold" nodeType="withEffect">
                                  <p:stCondLst>
                                    <p:cond delay="0"/>
                                  </p:stCondLst>
                                  <p:childTnLst>
                                    <p:set>
                                      <p:cBhvr>
                                        <p:cTn id="22" dur="1" fill="hold">
                                          <p:stCondLst>
                                            <p:cond delay="0"/>
                                          </p:stCondLst>
                                        </p:cTn>
                                        <p:tgtEl>
                                          <p:spTgt spid="36"/>
                                        </p:tgtEl>
                                        <p:attrNameLst>
                                          <p:attrName>style.visibility</p:attrName>
                                        </p:attrNameLst>
                                      </p:cBhvr>
                                      <p:to>
                                        <p:strVal val="visible"/>
                                      </p:to>
                                    </p:set>
                                    <p:animEffect transition="in" filter="fade">
                                      <p:cBhvr>
                                        <p:cTn id="23" dur="500"/>
                                        <p:tgtEl>
                                          <p:spTgt spid="36"/>
                                        </p:tgtEl>
                                      </p:cBhvr>
                                    </p:animEffect>
                                  </p:childTnLst>
                                </p:cTn>
                              </p:par>
                            </p:childTnLst>
                          </p:cTn>
                        </p:par>
                        <p:par>
                          <p:cTn id="24" fill="hold">
                            <p:stCondLst>
                              <p:cond delay="1500"/>
                            </p:stCondLst>
                            <p:childTnLst>
                              <p:par>
                                <p:cTn id="25" presetID="22" presetClass="entr" presetSubtype="4" fill="hold" grpId="0" nodeType="after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wipe(down)">
                                      <p:cBhvr>
                                        <p:cTn id="27" dur="500"/>
                                        <p:tgtEl>
                                          <p:spTgt spid="28"/>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56"/>
                                        </p:tgtEl>
                                        <p:attrNameLst>
                                          <p:attrName>style.visibility</p:attrName>
                                        </p:attrNameLst>
                                      </p:cBhvr>
                                      <p:to>
                                        <p:strVal val="visible"/>
                                      </p:to>
                                    </p:set>
                                    <p:animEffect transition="in" filter="fade">
                                      <p:cBhvr>
                                        <p:cTn id="30" dur="500"/>
                                        <p:tgtEl>
                                          <p:spTgt spid="56"/>
                                        </p:tgtEl>
                                      </p:cBhvr>
                                    </p:animEffect>
                                  </p:childTnLst>
                                </p:cTn>
                              </p:par>
                              <p:par>
                                <p:cTn id="31" presetID="10" presetClass="entr" presetSubtype="0" fill="hold" nodeType="withEffect">
                                  <p:stCondLst>
                                    <p:cond delay="0"/>
                                  </p:stCondLst>
                                  <p:childTnLst>
                                    <p:set>
                                      <p:cBhvr>
                                        <p:cTn id="32" dur="1" fill="hold">
                                          <p:stCondLst>
                                            <p:cond delay="0"/>
                                          </p:stCondLst>
                                        </p:cTn>
                                        <p:tgtEl>
                                          <p:spTgt spid="57"/>
                                        </p:tgtEl>
                                        <p:attrNameLst>
                                          <p:attrName>style.visibility</p:attrName>
                                        </p:attrNameLst>
                                      </p:cBhvr>
                                      <p:to>
                                        <p:strVal val="visible"/>
                                      </p:to>
                                    </p:set>
                                    <p:animEffect transition="in" filter="fade">
                                      <p:cBhvr>
                                        <p:cTn id="33" dur="500"/>
                                        <p:tgtEl>
                                          <p:spTgt spid="57"/>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67"/>
                                        </p:tgtEl>
                                        <p:attrNameLst>
                                          <p:attrName>style.visibility</p:attrName>
                                        </p:attrNameLst>
                                      </p:cBhvr>
                                      <p:to>
                                        <p:strVal val="visible"/>
                                      </p:to>
                                    </p:set>
                                    <p:animEffect transition="in" filter="fade">
                                      <p:cBhvr>
                                        <p:cTn id="36"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4" grpId="0" animBg="1"/>
      <p:bldP spid="25" grpId="0" animBg="1"/>
      <p:bldP spid="28" grpId="0"/>
      <p:bldP spid="56" grpId="0" animBg="1"/>
      <p:bldP spid="6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771497" y="197105"/>
            <a:ext cx="6374976" cy="1325563"/>
          </a:xfrm>
        </p:spPr>
        <p:txBody>
          <a:bodyPr/>
          <a:lstStyle/>
          <a:p>
            <a:r>
              <a:rPr lang="zh-TW" altLang="en-US" b="1" dirty="0" smtClean="0">
                <a:solidFill>
                  <a:srgbClr val="6F8E26"/>
                </a:solidFill>
                <a:latin typeface="微软雅黑" panose="020B0503020204020204" pitchFamily="34" charset="-122"/>
                <a:ea typeface="微软雅黑" panose="020B0503020204020204" pitchFamily="34" charset="-122"/>
              </a:rPr>
              <a:t>何謂學習策略？</a:t>
            </a:r>
            <a:endParaRPr lang="zh-TW" altLang="en-US" dirty="0"/>
          </a:p>
        </p:txBody>
      </p:sp>
      <p:grpSp>
        <p:nvGrpSpPr>
          <p:cNvPr id="3" name="组 10"/>
          <p:cNvGrpSpPr/>
          <p:nvPr/>
        </p:nvGrpSpPr>
        <p:grpSpPr>
          <a:xfrm>
            <a:off x="447510" y="2174382"/>
            <a:ext cx="2831486" cy="3359520"/>
            <a:chOff x="953326" y="1604200"/>
            <a:chExt cx="3203818" cy="3649107"/>
          </a:xfrm>
          <a:solidFill>
            <a:srgbClr val="F8F6F3"/>
          </a:solidFill>
        </p:grpSpPr>
        <p:grpSp>
          <p:nvGrpSpPr>
            <p:cNvPr id="4" name="Group 24"/>
            <p:cNvGrpSpPr/>
            <p:nvPr/>
          </p:nvGrpSpPr>
          <p:grpSpPr>
            <a:xfrm rot="19960150">
              <a:off x="3473071" y="1919475"/>
              <a:ext cx="660855" cy="3333832"/>
              <a:chOff x="0" y="-1"/>
              <a:chExt cx="222665" cy="1123294"/>
            </a:xfrm>
            <a:grpFill/>
          </p:grpSpPr>
          <p:sp>
            <p:nvSpPr>
              <p:cNvPr id="6" name="chenying0907 20"/>
              <p:cNvSpPr/>
              <p:nvPr/>
            </p:nvSpPr>
            <p:spPr>
              <a:xfrm>
                <a:off x="12679" y="165100"/>
                <a:ext cx="209986" cy="742430"/>
              </a:xfrm>
              <a:custGeom>
                <a:avLst/>
                <a:gdLst>
                  <a:gd name="connsiteX0" fmla="*/ 19779 w 20578"/>
                  <a:gd name="connsiteY0" fmla="*/ 21600 h 21600"/>
                  <a:gd name="connsiteX1" fmla="*/ 19877 w 20578"/>
                  <a:gd name="connsiteY1" fmla="*/ 17107 h 21600"/>
                  <a:gd name="connsiteX2" fmla="*/ 15824 w 20578"/>
                  <a:gd name="connsiteY2" fmla="*/ 0 h 21600"/>
                  <a:gd name="connsiteX3" fmla="*/ 1 w 20578"/>
                  <a:gd name="connsiteY3" fmla="*/ 0 h 21600"/>
                  <a:gd name="connsiteX4" fmla="*/ 775 w 20578"/>
                  <a:gd name="connsiteY4" fmla="*/ 1843 h 21600"/>
                  <a:gd name="connsiteX5" fmla="*/ 1506 w 20578"/>
                  <a:gd name="connsiteY5" fmla="*/ 15903 h 21600"/>
                  <a:gd name="connsiteX6" fmla="*/ 37 w 20578"/>
                  <a:gd name="connsiteY6" fmla="*/ 21376 h 21600"/>
                  <a:gd name="connsiteX0" fmla="*/ 19781 w 20580"/>
                  <a:gd name="connsiteY0" fmla="*/ 21600 h 21600"/>
                  <a:gd name="connsiteX1" fmla="*/ 19879 w 20580"/>
                  <a:gd name="connsiteY1" fmla="*/ 17107 h 21600"/>
                  <a:gd name="connsiteX2" fmla="*/ 15826 w 20580"/>
                  <a:gd name="connsiteY2" fmla="*/ 0 h 21600"/>
                  <a:gd name="connsiteX3" fmla="*/ 3 w 20580"/>
                  <a:gd name="connsiteY3" fmla="*/ 0 h 21600"/>
                  <a:gd name="connsiteX4" fmla="*/ 777 w 20580"/>
                  <a:gd name="connsiteY4" fmla="*/ 1843 h 21600"/>
                  <a:gd name="connsiteX5" fmla="*/ 1362 w 20580"/>
                  <a:gd name="connsiteY5" fmla="*/ 16761 h 21600"/>
                  <a:gd name="connsiteX6" fmla="*/ 39 w 20580"/>
                  <a:gd name="connsiteY6" fmla="*/ 21376 h 21600"/>
                  <a:gd name="connsiteX0" fmla="*/ 19781 w 20580"/>
                  <a:gd name="connsiteY0" fmla="*/ 22107 h 22107"/>
                  <a:gd name="connsiteX1" fmla="*/ 19879 w 20580"/>
                  <a:gd name="connsiteY1" fmla="*/ 17614 h 22107"/>
                  <a:gd name="connsiteX2" fmla="*/ 16092 w 20580"/>
                  <a:gd name="connsiteY2" fmla="*/ 1554 h 22107"/>
                  <a:gd name="connsiteX3" fmla="*/ 15826 w 20580"/>
                  <a:gd name="connsiteY3" fmla="*/ 507 h 22107"/>
                  <a:gd name="connsiteX4" fmla="*/ 3 w 20580"/>
                  <a:gd name="connsiteY4" fmla="*/ 507 h 22107"/>
                  <a:gd name="connsiteX5" fmla="*/ 777 w 20580"/>
                  <a:gd name="connsiteY5" fmla="*/ 2350 h 22107"/>
                  <a:gd name="connsiteX6" fmla="*/ 1362 w 20580"/>
                  <a:gd name="connsiteY6" fmla="*/ 17268 h 22107"/>
                  <a:gd name="connsiteX7" fmla="*/ 39 w 20580"/>
                  <a:gd name="connsiteY7" fmla="*/ 21883 h 22107"/>
                  <a:gd name="connsiteX0" fmla="*/ 19781 w 20580"/>
                  <a:gd name="connsiteY0" fmla="*/ 21600 h 21600"/>
                  <a:gd name="connsiteX1" fmla="*/ 19879 w 20580"/>
                  <a:gd name="connsiteY1" fmla="*/ 17107 h 21600"/>
                  <a:gd name="connsiteX2" fmla="*/ 17646 w 20580"/>
                  <a:gd name="connsiteY2" fmla="*/ 7130 h 21600"/>
                  <a:gd name="connsiteX3" fmla="*/ 16092 w 20580"/>
                  <a:gd name="connsiteY3" fmla="*/ 1047 h 21600"/>
                  <a:gd name="connsiteX4" fmla="*/ 15826 w 20580"/>
                  <a:gd name="connsiteY4" fmla="*/ 0 h 21600"/>
                  <a:gd name="connsiteX5" fmla="*/ 3 w 20580"/>
                  <a:gd name="connsiteY5" fmla="*/ 0 h 21600"/>
                  <a:gd name="connsiteX6" fmla="*/ 777 w 20580"/>
                  <a:gd name="connsiteY6" fmla="*/ 1843 h 21600"/>
                  <a:gd name="connsiteX7" fmla="*/ 1362 w 20580"/>
                  <a:gd name="connsiteY7" fmla="*/ 16761 h 21600"/>
                  <a:gd name="connsiteX8" fmla="*/ 39 w 20580"/>
                  <a:gd name="connsiteY8" fmla="*/ 21376 h 21600"/>
                  <a:gd name="connsiteX0" fmla="*/ 19781 w 20655"/>
                  <a:gd name="connsiteY0" fmla="*/ 21600 h 21600"/>
                  <a:gd name="connsiteX1" fmla="*/ 19879 w 20655"/>
                  <a:gd name="connsiteY1" fmla="*/ 17107 h 21600"/>
                  <a:gd name="connsiteX2" fmla="*/ 16092 w 20655"/>
                  <a:gd name="connsiteY2" fmla="*/ 1047 h 21600"/>
                  <a:gd name="connsiteX3" fmla="*/ 15826 w 20655"/>
                  <a:gd name="connsiteY3" fmla="*/ 0 h 21600"/>
                  <a:gd name="connsiteX4" fmla="*/ 3 w 20655"/>
                  <a:gd name="connsiteY4" fmla="*/ 0 h 21600"/>
                  <a:gd name="connsiteX5" fmla="*/ 777 w 20655"/>
                  <a:gd name="connsiteY5" fmla="*/ 1843 h 21600"/>
                  <a:gd name="connsiteX6" fmla="*/ 1362 w 20655"/>
                  <a:gd name="connsiteY6" fmla="*/ 16761 h 21600"/>
                  <a:gd name="connsiteX7" fmla="*/ 39 w 20655"/>
                  <a:gd name="connsiteY7" fmla="*/ 21376 h 21600"/>
                  <a:gd name="connsiteX0" fmla="*/ 19781 w 20655"/>
                  <a:gd name="connsiteY0" fmla="*/ 21600 h 21600"/>
                  <a:gd name="connsiteX1" fmla="*/ 19879 w 20655"/>
                  <a:gd name="connsiteY1" fmla="*/ 17107 h 21600"/>
                  <a:gd name="connsiteX2" fmla="*/ 17432 w 20655"/>
                  <a:gd name="connsiteY2" fmla="*/ 7098 h 21600"/>
                  <a:gd name="connsiteX3" fmla="*/ 16092 w 20655"/>
                  <a:gd name="connsiteY3" fmla="*/ 1047 h 21600"/>
                  <a:gd name="connsiteX4" fmla="*/ 15826 w 20655"/>
                  <a:gd name="connsiteY4" fmla="*/ 0 h 21600"/>
                  <a:gd name="connsiteX5" fmla="*/ 3 w 20655"/>
                  <a:gd name="connsiteY5" fmla="*/ 0 h 21600"/>
                  <a:gd name="connsiteX6" fmla="*/ 777 w 20655"/>
                  <a:gd name="connsiteY6" fmla="*/ 1843 h 21600"/>
                  <a:gd name="connsiteX7" fmla="*/ 1362 w 20655"/>
                  <a:gd name="connsiteY7" fmla="*/ 16761 h 21600"/>
                  <a:gd name="connsiteX8" fmla="*/ 39 w 20655"/>
                  <a:gd name="connsiteY8" fmla="*/ 21376 h 21600"/>
                  <a:gd name="connsiteX0" fmla="*/ 19781 w 20655"/>
                  <a:gd name="connsiteY0" fmla="*/ 21600 h 21600"/>
                  <a:gd name="connsiteX1" fmla="*/ 19879 w 20655"/>
                  <a:gd name="connsiteY1" fmla="*/ 17107 h 21600"/>
                  <a:gd name="connsiteX2" fmla="*/ 16092 w 20655"/>
                  <a:gd name="connsiteY2" fmla="*/ 1047 h 21600"/>
                  <a:gd name="connsiteX3" fmla="*/ 15826 w 20655"/>
                  <a:gd name="connsiteY3" fmla="*/ 0 h 21600"/>
                  <a:gd name="connsiteX4" fmla="*/ 3 w 20655"/>
                  <a:gd name="connsiteY4" fmla="*/ 0 h 21600"/>
                  <a:gd name="connsiteX5" fmla="*/ 777 w 20655"/>
                  <a:gd name="connsiteY5" fmla="*/ 1843 h 21600"/>
                  <a:gd name="connsiteX6" fmla="*/ 1362 w 20655"/>
                  <a:gd name="connsiteY6" fmla="*/ 16761 h 21600"/>
                  <a:gd name="connsiteX7" fmla="*/ 39 w 20655"/>
                  <a:gd name="connsiteY7" fmla="*/ 21376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655" h="21600" extrusionOk="0">
                    <a:moveTo>
                      <a:pt x="19781" y="21600"/>
                    </a:moveTo>
                    <a:cubicBezTo>
                      <a:pt x="21310" y="19799"/>
                      <a:pt x="20494" y="20533"/>
                      <a:pt x="19879" y="17107"/>
                    </a:cubicBezTo>
                    <a:cubicBezTo>
                      <a:pt x="19264" y="13682"/>
                      <a:pt x="16767" y="3898"/>
                      <a:pt x="16092" y="1047"/>
                    </a:cubicBezTo>
                    <a:cubicBezTo>
                      <a:pt x="15789" y="-141"/>
                      <a:pt x="18507" y="174"/>
                      <a:pt x="15826" y="0"/>
                    </a:cubicBezTo>
                    <a:lnTo>
                      <a:pt x="3" y="0"/>
                    </a:lnTo>
                    <a:lnTo>
                      <a:pt x="777" y="1843"/>
                    </a:lnTo>
                    <a:cubicBezTo>
                      <a:pt x="765" y="4727"/>
                      <a:pt x="1073" y="13883"/>
                      <a:pt x="1362" y="16761"/>
                    </a:cubicBezTo>
                    <a:cubicBezTo>
                      <a:pt x="1544" y="18573"/>
                      <a:pt x="-290" y="19629"/>
                      <a:pt x="39" y="21376"/>
                    </a:cubicBezTo>
                  </a:path>
                </a:pathLst>
              </a:custGeom>
              <a:solidFill>
                <a:schemeClr val="accent4"/>
              </a:solidFill>
              <a:ln w="38100" cap="flat">
                <a:solidFill>
                  <a:srgbClr val="46537A"/>
                </a:solidFill>
                <a:prstDash val="solid"/>
                <a:miter lim="400000"/>
              </a:ln>
              <a:effectLst/>
            </p:spPr>
            <p:txBody>
              <a:bodyPr wrap="square" lIns="50784" tIns="50784" rIns="50784" bIns="50784" numCol="1" anchor="ctr">
                <a:noAutofit/>
              </a:bodyPr>
              <a:lstStyle/>
              <a:p>
                <a:pPr defTabSz="457051">
                  <a:defRPr sz="3000">
                    <a:solidFill>
                      <a:srgbClr val="FFFFFF"/>
                    </a:solidFill>
                    <a:effectLst>
                      <a:outerShdw blurRad="38100" dist="12700" dir="5400000">
                        <a:srgbClr val="000000">
                          <a:alpha val="50000"/>
                        </a:srgbClr>
                      </a:outerShdw>
                    </a:effectLst>
                  </a:defRPr>
                </a:pPr>
                <a:endParaRPr sz="3999" dirty="0">
                  <a:latin typeface="微软雅黑" panose="020B0503020204020204" pitchFamily="34" charset="-122"/>
                </a:endParaRPr>
              </a:p>
            </p:txBody>
          </p:sp>
          <p:sp>
            <p:nvSpPr>
              <p:cNvPr id="7" name="chenying0907 21"/>
              <p:cNvSpPr/>
              <p:nvPr/>
            </p:nvSpPr>
            <p:spPr>
              <a:xfrm>
                <a:off x="12700" y="889000"/>
                <a:ext cx="199716" cy="17526"/>
              </a:xfrm>
              <a:custGeom>
                <a:avLst/>
                <a:gdLst/>
                <a:ahLst/>
                <a:cxnLst>
                  <a:cxn ang="0">
                    <a:pos x="wd2" y="hd2"/>
                  </a:cxn>
                  <a:cxn ang="5400000">
                    <a:pos x="wd2" y="hd2"/>
                  </a:cxn>
                  <a:cxn ang="10800000">
                    <a:pos x="wd2" y="hd2"/>
                  </a:cxn>
                  <a:cxn ang="16200000">
                    <a:pos x="wd2" y="hd2"/>
                  </a:cxn>
                </a:cxnLst>
                <a:rect l="0" t="0" r="r" b="b"/>
                <a:pathLst>
                  <a:path w="21600" h="17274" extrusionOk="0">
                    <a:moveTo>
                      <a:pt x="21600" y="0"/>
                    </a:moveTo>
                    <a:cubicBezTo>
                      <a:pt x="18923" y="21600"/>
                      <a:pt x="5182" y="19974"/>
                      <a:pt x="0" y="11161"/>
                    </a:cubicBezTo>
                  </a:path>
                </a:pathLst>
              </a:custGeom>
              <a:grpFill/>
              <a:ln w="38100" cap="flat">
                <a:solidFill>
                  <a:srgbClr val="46537A"/>
                </a:solidFill>
                <a:prstDash val="solid"/>
                <a:miter lim="400000"/>
              </a:ln>
              <a:effectLst/>
            </p:spPr>
            <p:txBody>
              <a:bodyPr wrap="square" lIns="50784" tIns="50784" rIns="50784" bIns="50784" numCol="1" anchor="ctr">
                <a:noAutofit/>
              </a:bodyPr>
              <a:lstStyle/>
              <a:p>
                <a:pPr defTabSz="457051">
                  <a:defRPr sz="3000">
                    <a:solidFill>
                      <a:srgbClr val="FFFFFF"/>
                    </a:solidFill>
                    <a:effectLst>
                      <a:outerShdw blurRad="38100" dist="12700" dir="5400000">
                        <a:srgbClr val="000000">
                          <a:alpha val="50000"/>
                        </a:srgbClr>
                      </a:outerShdw>
                    </a:effectLst>
                  </a:defRPr>
                </a:pPr>
                <a:endParaRPr sz="3999" dirty="0">
                  <a:latin typeface="微软雅黑" panose="020B0503020204020204" pitchFamily="34" charset="-122"/>
                </a:endParaRPr>
              </a:p>
            </p:txBody>
          </p:sp>
          <p:sp>
            <p:nvSpPr>
              <p:cNvPr id="8" name="chenying0907 22"/>
              <p:cNvSpPr/>
              <p:nvPr/>
            </p:nvSpPr>
            <p:spPr>
              <a:xfrm>
                <a:off x="0" y="-1"/>
                <a:ext cx="169627" cy="156940"/>
              </a:xfrm>
              <a:custGeom>
                <a:avLst/>
                <a:gdLst/>
                <a:ahLst/>
                <a:cxnLst>
                  <a:cxn ang="0">
                    <a:pos x="wd2" y="hd2"/>
                  </a:cxn>
                  <a:cxn ang="5400000">
                    <a:pos x="wd2" y="hd2"/>
                  </a:cxn>
                  <a:cxn ang="10800000">
                    <a:pos x="wd2" y="hd2"/>
                  </a:cxn>
                  <a:cxn ang="16200000">
                    <a:pos x="wd2" y="hd2"/>
                  </a:cxn>
                </a:cxnLst>
                <a:rect l="0" t="0" r="r" b="b"/>
                <a:pathLst>
                  <a:path w="21600" h="21399" extrusionOk="0">
                    <a:moveTo>
                      <a:pt x="21600" y="21399"/>
                    </a:moveTo>
                    <a:cubicBezTo>
                      <a:pt x="21600" y="14641"/>
                      <a:pt x="20714" y="6540"/>
                      <a:pt x="20597" y="325"/>
                    </a:cubicBezTo>
                    <a:cubicBezTo>
                      <a:pt x="13874" y="-42"/>
                      <a:pt x="6603" y="-201"/>
                      <a:pt x="0" y="411"/>
                    </a:cubicBezTo>
                    <a:cubicBezTo>
                      <a:pt x="771" y="6724"/>
                      <a:pt x="1612" y="13779"/>
                      <a:pt x="1316" y="20126"/>
                    </a:cubicBezTo>
                  </a:path>
                </a:pathLst>
              </a:custGeom>
              <a:grpFill/>
              <a:ln w="38100" cap="flat">
                <a:solidFill>
                  <a:srgbClr val="46537A"/>
                </a:solidFill>
                <a:prstDash val="solid"/>
                <a:miter lim="400000"/>
              </a:ln>
              <a:effectLst/>
            </p:spPr>
            <p:txBody>
              <a:bodyPr wrap="square" lIns="50784" tIns="50784" rIns="50784" bIns="50784" numCol="1" anchor="ctr">
                <a:noAutofit/>
              </a:bodyPr>
              <a:lstStyle/>
              <a:p>
                <a:pPr defTabSz="457051">
                  <a:defRPr sz="3000">
                    <a:solidFill>
                      <a:srgbClr val="FFFFFF"/>
                    </a:solidFill>
                    <a:effectLst>
                      <a:outerShdw blurRad="38100" dist="12700" dir="5400000">
                        <a:srgbClr val="000000">
                          <a:alpha val="50000"/>
                        </a:srgbClr>
                      </a:outerShdw>
                    </a:effectLst>
                  </a:defRPr>
                </a:pPr>
                <a:endParaRPr sz="3999" dirty="0">
                  <a:latin typeface="微软雅黑" panose="020B0503020204020204" pitchFamily="34" charset="-122"/>
                </a:endParaRPr>
              </a:p>
            </p:txBody>
          </p:sp>
          <p:sp>
            <p:nvSpPr>
              <p:cNvPr id="9" name="chenying0907 23"/>
              <p:cNvSpPr/>
              <p:nvPr/>
            </p:nvSpPr>
            <p:spPr>
              <a:xfrm>
                <a:off x="12700" y="889000"/>
                <a:ext cx="200707" cy="23429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472" y="7302"/>
                      <a:pt x="6555" y="15634"/>
                      <a:pt x="11604" y="21600"/>
                    </a:cubicBezTo>
                    <a:cubicBezTo>
                      <a:pt x="14587" y="14593"/>
                      <a:pt x="19470" y="7960"/>
                      <a:pt x="21600" y="709"/>
                    </a:cubicBezTo>
                  </a:path>
                </a:pathLst>
              </a:custGeom>
              <a:grpFill/>
              <a:ln w="38100" cap="flat">
                <a:solidFill>
                  <a:srgbClr val="46537A"/>
                </a:solidFill>
                <a:prstDash val="solid"/>
                <a:miter lim="400000"/>
              </a:ln>
              <a:effectLst/>
            </p:spPr>
            <p:txBody>
              <a:bodyPr wrap="square" lIns="50784" tIns="50784" rIns="50784" bIns="50784" numCol="1" anchor="ctr">
                <a:noAutofit/>
              </a:bodyPr>
              <a:lstStyle/>
              <a:p>
                <a:pPr defTabSz="457051">
                  <a:defRPr sz="3000">
                    <a:solidFill>
                      <a:srgbClr val="FFFFFF"/>
                    </a:solidFill>
                    <a:effectLst>
                      <a:outerShdw blurRad="38100" dist="12700" dir="5400000">
                        <a:srgbClr val="000000">
                          <a:alpha val="50000"/>
                        </a:srgbClr>
                      </a:outerShdw>
                    </a:effectLst>
                  </a:defRPr>
                </a:pPr>
                <a:endParaRPr sz="3999" dirty="0">
                  <a:latin typeface="微软雅黑" panose="020B0503020204020204" pitchFamily="34" charset="-122"/>
                </a:endParaRPr>
              </a:p>
            </p:txBody>
          </p:sp>
        </p:grpSp>
        <p:sp>
          <p:nvSpPr>
            <p:cNvPr id="5" name="chenying0907 109"/>
            <p:cNvSpPr/>
            <p:nvPr/>
          </p:nvSpPr>
          <p:spPr>
            <a:xfrm rot="19960150">
              <a:off x="953326" y="1604200"/>
              <a:ext cx="3203818" cy="3051013"/>
            </a:xfrm>
            <a:custGeom>
              <a:avLst/>
              <a:gdLst/>
              <a:ahLst/>
              <a:cxnLst>
                <a:cxn ang="0">
                  <a:pos x="wd2" y="hd2"/>
                </a:cxn>
                <a:cxn ang="5400000">
                  <a:pos x="wd2" y="hd2"/>
                </a:cxn>
                <a:cxn ang="10800000">
                  <a:pos x="wd2" y="hd2"/>
                </a:cxn>
                <a:cxn ang="16200000">
                  <a:pos x="wd2" y="hd2"/>
                </a:cxn>
              </a:cxnLst>
              <a:rect l="0" t="0" r="r" b="b"/>
              <a:pathLst>
                <a:path w="21394" h="21252" extrusionOk="0">
                  <a:moveTo>
                    <a:pt x="0" y="11486"/>
                  </a:moveTo>
                  <a:cubicBezTo>
                    <a:pt x="6297" y="11810"/>
                    <a:pt x="8452" y="9094"/>
                    <a:pt x="10432" y="6445"/>
                  </a:cubicBezTo>
                  <a:cubicBezTo>
                    <a:pt x="11413" y="5133"/>
                    <a:pt x="12361" y="62"/>
                    <a:pt x="14424" y="1"/>
                  </a:cubicBezTo>
                  <a:cubicBezTo>
                    <a:pt x="15769" y="-39"/>
                    <a:pt x="16223" y="2237"/>
                    <a:pt x="16082" y="3272"/>
                  </a:cubicBezTo>
                  <a:cubicBezTo>
                    <a:pt x="15861" y="4889"/>
                    <a:pt x="14041" y="6135"/>
                    <a:pt x="14194" y="7965"/>
                  </a:cubicBezTo>
                  <a:cubicBezTo>
                    <a:pt x="14390" y="10301"/>
                    <a:pt x="17861" y="9673"/>
                    <a:pt x="19260" y="10227"/>
                  </a:cubicBezTo>
                  <a:cubicBezTo>
                    <a:pt x="19766" y="10428"/>
                    <a:pt x="21231" y="11033"/>
                    <a:pt x="21376" y="11673"/>
                  </a:cubicBezTo>
                  <a:cubicBezTo>
                    <a:pt x="21570" y="12535"/>
                    <a:pt x="20193" y="13225"/>
                    <a:pt x="19575" y="13518"/>
                  </a:cubicBezTo>
                  <a:cubicBezTo>
                    <a:pt x="20100" y="13794"/>
                    <a:pt x="21600" y="14815"/>
                    <a:pt x="21175" y="15661"/>
                  </a:cubicBezTo>
                  <a:cubicBezTo>
                    <a:pt x="20946" y="16116"/>
                    <a:pt x="20069" y="16279"/>
                    <a:pt x="19912" y="16721"/>
                  </a:cubicBezTo>
                  <a:cubicBezTo>
                    <a:pt x="19755" y="17170"/>
                    <a:pt x="20477" y="17215"/>
                    <a:pt x="20793" y="17467"/>
                  </a:cubicBezTo>
                  <a:cubicBezTo>
                    <a:pt x="21207" y="17798"/>
                    <a:pt x="21392" y="18222"/>
                    <a:pt x="21094" y="18674"/>
                  </a:cubicBezTo>
                  <a:cubicBezTo>
                    <a:pt x="20996" y="18822"/>
                    <a:pt x="20711" y="18995"/>
                    <a:pt x="20448" y="19175"/>
                  </a:cubicBezTo>
                  <a:cubicBezTo>
                    <a:pt x="20191" y="19349"/>
                    <a:pt x="19956" y="19529"/>
                    <a:pt x="19937" y="19697"/>
                  </a:cubicBezTo>
                  <a:cubicBezTo>
                    <a:pt x="19902" y="20016"/>
                    <a:pt x="20352" y="20019"/>
                    <a:pt x="20495" y="20232"/>
                  </a:cubicBezTo>
                  <a:cubicBezTo>
                    <a:pt x="21389" y="21561"/>
                    <a:pt x="18668" y="21213"/>
                    <a:pt x="18243" y="21207"/>
                  </a:cubicBezTo>
                  <a:cubicBezTo>
                    <a:pt x="15548" y="21174"/>
                    <a:pt x="12492" y="21415"/>
                    <a:pt x="9278" y="20028"/>
                  </a:cubicBezTo>
                  <a:cubicBezTo>
                    <a:pt x="6757" y="18941"/>
                    <a:pt x="4040" y="19440"/>
                    <a:pt x="1192" y="19163"/>
                  </a:cubicBezTo>
                </a:path>
              </a:pathLst>
            </a:custGeom>
            <a:grpFill/>
            <a:ln w="38100">
              <a:solidFill>
                <a:srgbClr val="46537A"/>
              </a:solidFill>
              <a:miter lim="400000"/>
            </a:ln>
          </p:spPr>
          <p:txBody>
            <a:bodyPr lIns="50784" tIns="50784" rIns="50784" bIns="50784" anchor="ctr"/>
            <a:lstStyle/>
            <a:p>
              <a:pPr defTabSz="457051">
                <a:defRPr sz="3000">
                  <a:solidFill>
                    <a:srgbClr val="FFFFFF"/>
                  </a:solidFill>
                  <a:effectLst>
                    <a:outerShdw blurRad="38100" dist="12700" dir="5400000">
                      <a:srgbClr val="000000">
                        <a:alpha val="50000"/>
                      </a:srgbClr>
                    </a:outerShdw>
                  </a:effectLst>
                </a:defRPr>
              </a:pPr>
              <a:endParaRPr sz="3999" dirty="0">
                <a:latin typeface="微软雅黑" panose="020B0503020204020204" pitchFamily="34" charset="-122"/>
              </a:endParaRPr>
            </a:p>
          </p:txBody>
        </p:sp>
      </p:grpSp>
      <p:grpSp>
        <p:nvGrpSpPr>
          <p:cNvPr id="10" name="Group 4">
            <a:extLst>
              <a:ext uri="{FF2B5EF4-FFF2-40B4-BE49-F238E27FC236}">
                <a16:creationId xmlns:a16="http://schemas.microsoft.com/office/drawing/2014/main" xmlns="" id="{E220914B-EAD4-44D8-B7E7-16EBC713CF32}"/>
              </a:ext>
            </a:extLst>
          </p:cNvPr>
          <p:cNvGrpSpPr>
            <a:grpSpLocks noChangeAspect="1"/>
          </p:cNvGrpSpPr>
          <p:nvPr/>
        </p:nvGrpSpPr>
        <p:grpSpPr bwMode="auto">
          <a:xfrm>
            <a:off x="946844" y="300995"/>
            <a:ext cx="732827" cy="1008993"/>
            <a:chOff x="1558" y="1280"/>
            <a:chExt cx="1315" cy="1810"/>
          </a:xfrm>
          <a:solidFill>
            <a:schemeClr val="accent1"/>
          </a:solidFill>
        </p:grpSpPr>
        <p:sp>
          <p:nvSpPr>
            <p:cNvPr id="11" name="Freeform 5">
              <a:extLst>
                <a:ext uri="{FF2B5EF4-FFF2-40B4-BE49-F238E27FC236}">
                  <a16:creationId xmlns:a16="http://schemas.microsoft.com/office/drawing/2014/main" xmlns="" id="{0A493B61-CBEE-4373-A2FB-209592249D62}"/>
                </a:ext>
              </a:extLst>
            </p:cNvPr>
            <p:cNvSpPr>
              <a:spLocks/>
            </p:cNvSpPr>
            <p:nvPr/>
          </p:nvSpPr>
          <p:spPr bwMode="auto">
            <a:xfrm>
              <a:off x="1838" y="1280"/>
              <a:ext cx="1035" cy="922"/>
            </a:xfrm>
            <a:custGeom>
              <a:avLst/>
              <a:gdLst>
                <a:gd name="T0" fmla="*/ 9 w 244"/>
                <a:gd name="T1" fmla="*/ 127 h 218"/>
                <a:gd name="T2" fmla="*/ 53 w 244"/>
                <a:gd name="T3" fmla="*/ 203 h 218"/>
                <a:gd name="T4" fmla="*/ 141 w 244"/>
                <a:gd name="T5" fmla="*/ 212 h 218"/>
                <a:gd name="T6" fmla="*/ 209 w 244"/>
                <a:gd name="T7" fmla="*/ 84 h 218"/>
                <a:gd name="T8" fmla="*/ 45 w 244"/>
                <a:gd name="T9" fmla="*/ 42 h 218"/>
                <a:gd name="T10" fmla="*/ 2 w 244"/>
                <a:gd name="T11" fmla="*/ 115 h 218"/>
                <a:gd name="T12" fmla="*/ 44 w 244"/>
                <a:gd name="T13" fmla="*/ 188 h 218"/>
                <a:gd name="T14" fmla="*/ 48 w 244"/>
                <a:gd name="T15" fmla="*/ 181 h 218"/>
                <a:gd name="T16" fmla="*/ 9 w 244"/>
                <a:gd name="T17" fmla="*/ 129 h 218"/>
                <a:gd name="T18" fmla="*/ 53 w 244"/>
                <a:gd name="T19" fmla="*/ 44 h 218"/>
                <a:gd name="T20" fmla="*/ 196 w 244"/>
                <a:gd name="T21" fmla="*/ 80 h 218"/>
                <a:gd name="T22" fmla="*/ 210 w 244"/>
                <a:gd name="T23" fmla="*/ 155 h 218"/>
                <a:gd name="T24" fmla="*/ 141 w 244"/>
                <a:gd name="T25" fmla="*/ 205 h 218"/>
                <a:gd name="T26" fmla="*/ 63 w 244"/>
                <a:gd name="T27" fmla="*/ 199 h 218"/>
                <a:gd name="T28" fmla="*/ 16 w 244"/>
                <a:gd name="T29" fmla="*/ 125 h 218"/>
                <a:gd name="T30" fmla="*/ 9 w 244"/>
                <a:gd name="T31" fmla="*/ 127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4" h="218">
                  <a:moveTo>
                    <a:pt x="9" y="127"/>
                  </a:moveTo>
                  <a:cubicBezTo>
                    <a:pt x="6" y="163"/>
                    <a:pt x="21" y="188"/>
                    <a:pt x="53" y="203"/>
                  </a:cubicBezTo>
                  <a:cubicBezTo>
                    <a:pt x="80" y="216"/>
                    <a:pt x="112" y="218"/>
                    <a:pt x="141" y="212"/>
                  </a:cubicBezTo>
                  <a:cubicBezTo>
                    <a:pt x="201" y="200"/>
                    <a:pt x="244" y="141"/>
                    <a:pt x="209" y="84"/>
                  </a:cubicBezTo>
                  <a:cubicBezTo>
                    <a:pt x="177" y="33"/>
                    <a:pt x="97" y="0"/>
                    <a:pt x="45" y="42"/>
                  </a:cubicBezTo>
                  <a:cubicBezTo>
                    <a:pt x="24" y="59"/>
                    <a:pt x="2" y="86"/>
                    <a:pt x="2" y="115"/>
                  </a:cubicBezTo>
                  <a:cubicBezTo>
                    <a:pt x="1" y="147"/>
                    <a:pt x="21" y="168"/>
                    <a:pt x="44" y="188"/>
                  </a:cubicBezTo>
                  <a:cubicBezTo>
                    <a:pt x="47" y="190"/>
                    <a:pt x="51" y="184"/>
                    <a:pt x="48" y="181"/>
                  </a:cubicBezTo>
                  <a:cubicBezTo>
                    <a:pt x="32" y="166"/>
                    <a:pt x="16" y="151"/>
                    <a:pt x="9" y="129"/>
                  </a:cubicBezTo>
                  <a:cubicBezTo>
                    <a:pt x="0" y="96"/>
                    <a:pt x="28" y="62"/>
                    <a:pt x="53" y="44"/>
                  </a:cubicBezTo>
                  <a:cubicBezTo>
                    <a:pt x="100" y="10"/>
                    <a:pt x="163" y="41"/>
                    <a:pt x="196" y="80"/>
                  </a:cubicBezTo>
                  <a:cubicBezTo>
                    <a:pt x="215" y="101"/>
                    <a:pt x="221" y="129"/>
                    <a:pt x="210" y="155"/>
                  </a:cubicBezTo>
                  <a:cubicBezTo>
                    <a:pt x="199" y="183"/>
                    <a:pt x="168" y="198"/>
                    <a:pt x="141" y="205"/>
                  </a:cubicBezTo>
                  <a:cubicBezTo>
                    <a:pt x="115" y="211"/>
                    <a:pt x="88" y="207"/>
                    <a:pt x="63" y="199"/>
                  </a:cubicBezTo>
                  <a:cubicBezTo>
                    <a:pt x="30" y="187"/>
                    <a:pt x="13" y="160"/>
                    <a:pt x="16" y="125"/>
                  </a:cubicBezTo>
                  <a:cubicBezTo>
                    <a:pt x="16" y="120"/>
                    <a:pt x="9" y="124"/>
                    <a:pt x="9" y="12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sp>
          <p:nvSpPr>
            <p:cNvPr id="12" name="Freeform 6">
              <a:extLst>
                <a:ext uri="{FF2B5EF4-FFF2-40B4-BE49-F238E27FC236}">
                  <a16:creationId xmlns:a16="http://schemas.microsoft.com/office/drawing/2014/main" xmlns="" id="{3B22D548-17FC-4B4F-B342-CC310700F639}"/>
                </a:ext>
              </a:extLst>
            </p:cNvPr>
            <p:cNvSpPr>
              <a:spLocks/>
            </p:cNvSpPr>
            <p:nvPr/>
          </p:nvSpPr>
          <p:spPr bwMode="auto">
            <a:xfrm>
              <a:off x="1775" y="2126"/>
              <a:ext cx="670" cy="537"/>
            </a:xfrm>
            <a:custGeom>
              <a:avLst/>
              <a:gdLst>
                <a:gd name="T0" fmla="*/ 64 w 158"/>
                <a:gd name="T1" fmla="*/ 3 h 127"/>
                <a:gd name="T2" fmla="*/ 32 w 158"/>
                <a:gd name="T3" fmla="*/ 38 h 127"/>
                <a:gd name="T4" fmla="*/ 7 w 158"/>
                <a:gd name="T5" fmla="*/ 76 h 127"/>
                <a:gd name="T6" fmla="*/ 60 w 158"/>
                <a:gd name="T7" fmla="*/ 115 h 127"/>
                <a:gd name="T8" fmla="*/ 139 w 158"/>
                <a:gd name="T9" fmla="*/ 103 h 127"/>
                <a:gd name="T10" fmla="*/ 153 w 158"/>
                <a:gd name="T11" fmla="*/ 5 h 127"/>
                <a:gd name="T12" fmla="*/ 146 w 158"/>
                <a:gd name="T13" fmla="*/ 8 h 127"/>
                <a:gd name="T14" fmla="*/ 142 w 158"/>
                <a:gd name="T15" fmla="*/ 76 h 127"/>
                <a:gd name="T16" fmla="*/ 100 w 158"/>
                <a:gd name="T17" fmla="*/ 111 h 127"/>
                <a:gd name="T18" fmla="*/ 75 w 158"/>
                <a:gd name="T19" fmla="*/ 109 h 127"/>
                <a:gd name="T20" fmla="*/ 15 w 158"/>
                <a:gd name="T21" fmla="*/ 84 h 127"/>
                <a:gd name="T22" fmla="*/ 37 w 158"/>
                <a:gd name="T23" fmla="*/ 41 h 127"/>
                <a:gd name="T24" fmla="*/ 66 w 158"/>
                <a:gd name="T25" fmla="*/ 10 h 127"/>
                <a:gd name="T26" fmla="*/ 64 w 158"/>
                <a:gd name="T27" fmla="*/ 3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8" h="127">
                  <a:moveTo>
                    <a:pt x="64" y="3"/>
                  </a:moveTo>
                  <a:cubicBezTo>
                    <a:pt x="51" y="12"/>
                    <a:pt x="42" y="26"/>
                    <a:pt x="32" y="38"/>
                  </a:cubicBezTo>
                  <a:cubicBezTo>
                    <a:pt x="22" y="50"/>
                    <a:pt x="12" y="61"/>
                    <a:pt x="7" y="76"/>
                  </a:cubicBezTo>
                  <a:cubicBezTo>
                    <a:pt x="0" y="104"/>
                    <a:pt x="42" y="113"/>
                    <a:pt x="60" y="115"/>
                  </a:cubicBezTo>
                  <a:cubicBezTo>
                    <a:pt x="86" y="118"/>
                    <a:pt x="121" y="127"/>
                    <a:pt x="139" y="103"/>
                  </a:cubicBezTo>
                  <a:cubicBezTo>
                    <a:pt x="158" y="77"/>
                    <a:pt x="151" y="35"/>
                    <a:pt x="153" y="5"/>
                  </a:cubicBezTo>
                  <a:cubicBezTo>
                    <a:pt x="153" y="0"/>
                    <a:pt x="146" y="4"/>
                    <a:pt x="146" y="8"/>
                  </a:cubicBezTo>
                  <a:cubicBezTo>
                    <a:pt x="145" y="30"/>
                    <a:pt x="147" y="54"/>
                    <a:pt x="142" y="76"/>
                  </a:cubicBezTo>
                  <a:cubicBezTo>
                    <a:pt x="138" y="97"/>
                    <a:pt x="125" y="113"/>
                    <a:pt x="100" y="111"/>
                  </a:cubicBezTo>
                  <a:cubicBezTo>
                    <a:pt x="92" y="110"/>
                    <a:pt x="83" y="110"/>
                    <a:pt x="75" y="109"/>
                  </a:cubicBezTo>
                  <a:cubicBezTo>
                    <a:pt x="54" y="108"/>
                    <a:pt x="24" y="106"/>
                    <a:pt x="15" y="84"/>
                  </a:cubicBezTo>
                  <a:cubicBezTo>
                    <a:pt x="9" y="70"/>
                    <a:pt x="29" y="51"/>
                    <a:pt x="37" y="41"/>
                  </a:cubicBezTo>
                  <a:cubicBezTo>
                    <a:pt x="46" y="30"/>
                    <a:pt x="54" y="18"/>
                    <a:pt x="66" y="10"/>
                  </a:cubicBezTo>
                  <a:cubicBezTo>
                    <a:pt x="70" y="7"/>
                    <a:pt x="69" y="0"/>
                    <a:pt x="64"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sp>
          <p:nvSpPr>
            <p:cNvPr id="13" name="Freeform 7">
              <a:extLst>
                <a:ext uri="{FF2B5EF4-FFF2-40B4-BE49-F238E27FC236}">
                  <a16:creationId xmlns:a16="http://schemas.microsoft.com/office/drawing/2014/main" xmlns="" id="{7E3639C4-8F5B-46A4-8162-7D9D2FFB4F4A}"/>
                </a:ext>
              </a:extLst>
            </p:cNvPr>
            <p:cNvSpPr>
              <a:spLocks/>
            </p:cNvSpPr>
            <p:nvPr/>
          </p:nvSpPr>
          <p:spPr bwMode="auto">
            <a:xfrm>
              <a:off x="1787" y="2562"/>
              <a:ext cx="365" cy="528"/>
            </a:xfrm>
            <a:custGeom>
              <a:avLst/>
              <a:gdLst>
                <a:gd name="T0" fmla="*/ 35 w 86"/>
                <a:gd name="T1" fmla="*/ 8 h 125"/>
                <a:gd name="T2" fmla="*/ 35 w 86"/>
                <a:gd name="T3" fmla="*/ 5 h 125"/>
                <a:gd name="T4" fmla="*/ 28 w 86"/>
                <a:gd name="T5" fmla="*/ 8 h 125"/>
                <a:gd name="T6" fmla="*/ 52 w 86"/>
                <a:gd name="T7" fmla="*/ 54 h 125"/>
                <a:gd name="T8" fmla="*/ 67 w 86"/>
                <a:gd name="T9" fmla="*/ 80 h 125"/>
                <a:gd name="T10" fmla="*/ 46 w 86"/>
                <a:gd name="T11" fmla="*/ 88 h 125"/>
                <a:gd name="T12" fmla="*/ 10 w 86"/>
                <a:gd name="T13" fmla="*/ 111 h 125"/>
                <a:gd name="T14" fmla="*/ 68 w 86"/>
                <a:gd name="T15" fmla="*/ 110 h 125"/>
                <a:gd name="T16" fmla="*/ 86 w 86"/>
                <a:gd name="T17" fmla="*/ 95 h 125"/>
                <a:gd name="T18" fmla="*/ 60 w 86"/>
                <a:gd name="T19" fmla="*/ 84 h 125"/>
                <a:gd name="T20" fmla="*/ 59 w 86"/>
                <a:gd name="T21" fmla="*/ 91 h 125"/>
                <a:gd name="T22" fmla="*/ 63 w 86"/>
                <a:gd name="T23" fmla="*/ 91 h 125"/>
                <a:gd name="T24" fmla="*/ 68 w 86"/>
                <a:gd name="T25" fmla="*/ 103 h 125"/>
                <a:gd name="T26" fmla="*/ 52 w 86"/>
                <a:gd name="T27" fmla="*/ 107 h 125"/>
                <a:gd name="T28" fmla="*/ 28 w 86"/>
                <a:gd name="T29" fmla="*/ 109 h 125"/>
                <a:gd name="T30" fmla="*/ 21 w 86"/>
                <a:gd name="T31" fmla="*/ 98 h 125"/>
                <a:gd name="T32" fmla="*/ 37 w 86"/>
                <a:gd name="T33" fmla="*/ 95 h 125"/>
                <a:gd name="T34" fmla="*/ 70 w 86"/>
                <a:gd name="T35" fmla="*/ 95 h 125"/>
                <a:gd name="T36" fmla="*/ 73 w 86"/>
                <a:gd name="T37" fmla="*/ 74 h 125"/>
                <a:gd name="T38" fmla="*/ 35 w 86"/>
                <a:gd name="T39" fmla="*/ 4 h 125"/>
                <a:gd name="T40" fmla="*/ 28 w 86"/>
                <a:gd name="T41" fmla="*/ 7 h 125"/>
                <a:gd name="T42" fmla="*/ 28 w 86"/>
                <a:gd name="T43" fmla="*/ 10 h 125"/>
                <a:gd name="T44" fmla="*/ 35 w 86"/>
                <a:gd name="T45" fmla="*/ 8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6" h="125">
                  <a:moveTo>
                    <a:pt x="35" y="8"/>
                  </a:moveTo>
                  <a:cubicBezTo>
                    <a:pt x="35" y="7"/>
                    <a:pt x="35" y="6"/>
                    <a:pt x="35" y="5"/>
                  </a:cubicBezTo>
                  <a:cubicBezTo>
                    <a:pt x="33" y="6"/>
                    <a:pt x="31" y="7"/>
                    <a:pt x="28" y="8"/>
                  </a:cubicBezTo>
                  <a:cubicBezTo>
                    <a:pt x="32" y="23"/>
                    <a:pt x="44" y="40"/>
                    <a:pt x="52" y="54"/>
                  </a:cubicBezTo>
                  <a:cubicBezTo>
                    <a:pt x="57" y="62"/>
                    <a:pt x="61" y="72"/>
                    <a:pt x="67" y="80"/>
                  </a:cubicBezTo>
                  <a:cubicBezTo>
                    <a:pt x="77" y="92"/>
                    <a:pt x="51" y="88"/>
                    <a:pt x="46" y="88"/>
                  </a:cubicBezTo>
                  <a:cubicBezTo>
                    <a:pt x="34" y="88"/>
                    <a:pt x="0" y="91"/>
                    <a:pt x="10" y="111"/>
                  </a:cubicBezTo>
                  <a:cubicBezTo>
                    <a:pt x="17" y="125"/>
                    <a:pt x="57" y="113"/>
                    <a:pt x="68" y="110"/>
                  </a:cubicBezTo>
                  <a:cubicBezTo>
                    <a:pt x="74" y="109"/>
                    <a:pt x="86" y="102"/>
                    <a:pt x="86" y="95"/>
                  </a:cubicBezTo>
                  <a:cubicBezTo>
                    <a:pt x="85" y="83"/>
                    <a:pt x="69" y="84"/>
                    <a:pt x="60" y="84"/>
                  </a:cubicBezTo>
                  <a:cubicBezTo>
                    <a:pt x="57" y="84"/>
                    <a:pt x="54" y="91"/>
                    <a:pt x="59" y="91"/>
                  </a:cubicBezTo>
                  <a:cubicBezTo>
                    <a:pt x="60" y="91"/>
                    <a:pt x="62" y="91"/>
                    <a:pt x="63" y="91"/>
                  </a:cubicBezTo>
                  <a:cubicBezTo>
                    <a:pt x="74" y="89"/>
                    <a:pt x="75" y="93"/>
                    <a:pt x="68" y="103"/>
                  </a:cubicBezTo>
                  <a:cubicBezTo>
                    <a:pt x="63" y="105"/>
                    <a:pt x="57" y="106"/>
                    <a:pt x="52" y="107"/>
                  </a:cubicBezTo>
                  <a:cubicBezTo>
                    <a:pt x="44" y="108"/>
                    <a:pt x="36" y="109"/>
                    <a:pt x="28" y="109"/>
                  </a:cubicBezTo>
                  <a:cubicBezTo>
                    <a:pt x="26" y="109"/>
                    <a:pt x="4" y="105"/>
                    <a:pt x="21" y="98"/>
                  </a:cubicBezTo>
                  <a:cubicBezTo>
                    <a:pt x="26" y="96"/>
                    <a:pt x="32" y="96"/>
                    <a:pt x="37" y="95"/>
                  </a:cubicBezTo>
                  <a:cubicBezTo>
                    <a:pt x="48" y="94"/>
                    <a:pt x="59" y="96"/>
                    <a:pt x="70" y="95"/>
                  </a:cubicBezTo>
                  <a:cubicBezTo>
                    <a:pt x="82" y="94"/>
                    <a:pt x="76" y="80"/>
                    <a:pt x="73" y="74"/>
                  </a:cubicBezTo>
                  <a:cubicBezTo>
                    <a:pt x="60" y="54"/>
                    <a:pt x="40" y="28"/>
                    <a:pt x="35" y="4"/>
                  </a:cubicBezTo>
                  <a:cubicBezTo>
                    <a:pt x="34" y="0"/>
                    <a:pt x="28" y="4"/>
                    <a:pt x="28" y="7"/>
                  </a:cubicBezTo>
                  <a:cubicBezTo>
                    <a:pt x="28" y="8"/>
                    <a:pt x="28" y="9"/>
                    <a:pt x="28" y="10"/>
                  </a:cubicBezTo>
                  <a:cubicBezTo>
                    <a:pt x="28" y="15"/>
                    <a:pt x="35" y="11"/>
                    <a:pt x="35"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sp>
          <p:nvSpPr>
            <p:cNvPr id="14" name="Freeform 8">
              <a:extLst>
                <a:ext uri="{FF2B5EF4-FFF2-40B4-BE49-F238E27FC236}">
                  <a16:creationId xmlns:a16="http://schemas.microsoft.com/office/drawing/2014/main" xmlns="" id="{872756FB-CB07-4C24-812D-6D9379776695}"/>
                </a:ext>
              </a:extLst>
            </p:cNvPr>
            <p:cNvSpPr>
              <a:spLocks/>
            </p:cNvSpPr>
            <p:nvPr/>
          </p:nvSpPr>
          <p:spPr bwMode="auto">
            <a:xfrm>
              <a:off x="2228" y="2591"/>
              <a:ext cx="276" cy="474"/>
            </a:xfrm>
            <a:custGeom>
              <a:avLst/>
              <a:gdLst>
                <a:gd name="T0" fmla="*/ 2 w 65"/>
                <a:gd name="T1" fmla="*/ 8 h 112"/>
                <a:gd name="T2" fmla="*/ 26 w 65"/>
                <a:gd name="T3" fmla="*/ 44 h 112"/>
                <a:gd name="T4" fmla="*/ 50 w 65"/>
                <a:gd name="T5" fmla="*/ 85 h 112"/>
                <a:gd name="T6" fmla="*/ 55 w 65"/>
                <a:gd name="T7" fmla="*/ 79 h 112"/>
                <a:gd name="T8" fmla="*/ 12 w 65"/>
                <a:gd name="T9" fmla="*/ 85 h 112"/>
                <a:gd name="T10" fmla="*/ 18 w 65"/>
                <a:gd name="T11" fmla="*/ 103 h 112"/>
                <a:gd name="T12" fmla="*/ 64 w 65"/>
                <a:gd name="T13" fmla="*/ 79 h 112"/>
                <a:gd name="T14" fmla="*/ 58 w 65"/>
                <a:gd name="T15" fmla="*/ 79 h 112"/>
                <a:gd name="T16" fmla="*/ 32 w 65"/>
                <a:gd name="T17" fmla="*/ 98 h 112"/>
                <a:gd name="T18" fmla="*/ 25 w 65"/>
                <a:gd name="T19" fmla="*/ 97 h 112"/>
                <a:gd name="T20" fmla="*/ 27 w 65"/>
                <a:gd name="T21" fmla="*/ 86 h 112"/>
                <a:gd name="T22" fmla="*/ 51 w 65"/>
                <a:gd name="T23" fmla="*/ 87 h 112"/>
                <a:gd name="T24" fmla="*/ 56 w 65"/>
                <a:gd name="T25" fmla="*/ 81 h 112"/>
                <a:gd name="T26" fmla="*/ 38 w 65"/>
                <a:gd name="T27" fmla="*/ 49 h 112"/>
                <a:gd name="T28" fmla="*/ 8 w 65"/>
                <a:gd name="T29" fmla="*/ 3 h 112"/>
                <a:gd name="T30" fmla="*/ 2 w 65"/>
                <a:gd name="T31" fmla="*/ 8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5" h="112">
                  <a:moveTo>
                    <a:pt x="2" y="8"/>
                  </a:moveTo>
                  <a:cubicBezTo>
                    <a:pt x="10" y="20"/>
                    <a:pt x="18" y="32"/>
                    <a:pt x="26" y="44"/>
                  </a:cubicBezTo>
                  <a:cubicBezTo>
                    <a:pt x="34" y="56"/>
                    <a:pt x="46" y="71"/>
                    <a:pt x="50" y="85"/>
                  </a:cubicBezTo>
                  <a:cubicBezTo>
                    <a:pt x="51" y="83"/>
                    <a:pt x="53" y="81"/>
                    <a:pt x="55" y="79"/>
                  </a:cubicBezTo>
                  <a:cubicBezTo>
                    <a:pt x="40" y="78"/>
                    <a:pt x="23" y="75"/>
                    <a:pt x="12" y="85"/>
                  </a:cubicBezTo>
                  <a:cubicBezTo>
                    <a:pt x="5" y="92"/>
                    <a:pt x="12" y="100"/>
                    <a:pt x="18" y="103"/>
                  </a:cubicBezTo>
                  <a:cubicBezTo>
                    <a:pt x="36" y="112"/>
                    <a:pt x="61" y="99"/>
                    <a:pt x="64" y="79"/>
                  </a:cubicBezTo>
                  <a:cubicBezTo>
                    <a:pt x="65" y="74"/>
                    <a:pt x="58" y="75"/>
                    <a:pt x="58" y="79"/>
                  </a:cubicBezTo>
                  <a:cubicBezTo>
                    <a:pt x="56" y="93"/>
                    <a:pt x="44" y="98"/>
                    <a:pt x="32" y="98"/>
                  </a:cubicBezTo>
                  <a:cubicBezTo>
                    <a:pt x="29" y="98"/>
                    <a:pt x="27" y="97"/>
                    <a:pt x="25" y="97"/>
                  </a:cubicBezTo>
                  <a:cubicBezTo>
                    <a:pt x="16" y="95"/>
                    <a:pt x="17" y="92"/>
                    <a:pt x="27" y="86"/>
                  </a:cubicBezTo>
                  <a:cubicBezTo>
                    <a:pt x="34" y="84"/>
                    <a:pt x="44" y="86"/>
                    <a:pt x="51" y="87"/>
                  </a:cubicBezTo>
                  <a:cubicBezTo>
                    <a:pt x="54" y="87"/>
                    <a:pt x="57" y="84"/>
                    <a:pt x="56" y="81"/>
                  </a:cubicBezTo>
                  <a:cubicBezTo>
                    <a:pt x="53" y="70"/>
                    <a:pt x="44" y="59"/>
                    <a:pt x="38" y="49"/>
                  </a:cubicBezTo>
                  <a:cubicBezTo>
                    <a:pt x="29" y="33"/>
                    <a:pt x="18" y="18"/>
                    <a:pt x="8" y="3"/>
                  </a:cubicBezTo>
                  <a:cubicBezTo>
                    <a:pt x="5" y="0"/>
                    <a:pt x="0" y="5"/>
                    <a:pt x="2"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sp>
          <p:nvSpPr>
            <p:cNvPr id="15" name="Freeform 9">
              <a:extLst>
                <a:ext uri="{FF2B5EF4-FFF2-40B4-BE49-F238E27FC236}">
                  <a16:creationId xmlns:a16="http://schemas.microsoft.com/office/drawing/2014/main" xmlns="" id="{97B16132-325D-4C6F-9741-960F1D098914}"/>
                </a:ext>
              </a:extLst>
            </p:cNvPr>
            <p:cNvSpPr>
              <a:spLocks/>
            </p:cNvSpPr>
            <p:nvPr/>
          </p:nvSpPr>
          <p:spPr bwMode="auto">
            <a:xfrm>
              <a:off x="1783" y="2164"/>
              <a:ext cx="598" cy="355"/>
            </a:xfrm>
            <a:custGeom>
              <a:avLst/>
              <a:gdLst>
                <a:gd name="T0" fmla="*/ 50 w 141"/>
                <a:gd name="T1" fmla="*/ 10 h 84"/>
                <a:gd name="T2" fmla="*/ 52 w 141"/>
                <a:gd name="T3" fmla="*/ 6 h 84"/>
                <a:gd name="T4" fmla="*/ 48 w 141"/>
                <a:gd name="T5" fmla="*/ 2 h 84"/>
                <a:gd name="T6" fmla="*/ 13 w 141"/>
                <a:gd name="T7" fmla="*/ 25 h 84"/>
                <a:gd name="T8" fmla="*/ 1 w 141"/>
                <a:gd name="T9" fmla="*/ 35 h 84"/>
                <a:gd name="T10" fmla="*/ 2 w 141"/>
                <a:gd name="T11" fmla="*/ 39 h 84"/>
                <a:gd name="T12" fmla="*/ 82 w 141"/>
                <a:gd name="T13" fmla="*/ 65 h 84"/>
                <a:gd name="T14" fmla="*/ 120 w 141"/>
                <a:gd name="T15" fmla="*/ 66 h 84"/>
                <a:gd name="T16" fmla="*/ 85 w 141"/>
                <a:gd name="T17" fmla="*/ 61 h 84"/>
                <a:gd name="T18" fmla="*/ 92 w 141"/>
                <a:gd name="T19" fmla="*/ 57 h 84"/>
                <a:gd name="T20" fmla="*/ 106 w 141"/>
                <a:gd name="T21" fmla="*/ 54 h 84"/>
                <a:gd name="T22" fmla="*/ 89 w 141"/>
                <a:gd name="T23" fmla="*/ 60 h 84"/>
                <a:gd name="T24" fmla="*/ 87 w 141"/>
                <a:gd name="T25" fmla="*/ 56 h 84"/>
                <a:gd name="T26" fmla="*/ 25 w 141"/>
                <a:gd name="T27" fmla="*/ 41 h 84"/>
                <a:gd name="T28" fmla="*/ 11 w 141"/>
                <a:gd name="T29" fmla="*/ 35 h 84"/>
                <a:gd name="T30" fmla="*/ 15 w 141"/>
                <a:gd name="T31" fmla="*/ 31 h 84"/>
                <a:gd name="T32" fmla="*/ 50 w 141"/>
                <a:gd name="T33" fmla="*/ 9 h 84"/>
                <a:gd name="T34" fmla="*/ 46 w 141"/>
                <a:gd name="T35" fmla="*/ 5 h 84"/>
                <a:gd name="T36" fmla="*/ 44 w 141"/>
                <a:gd name="T37" fmla="*/ 9 h 84"/>
                <a:gd name="T38" fmla="*/ 50 w 141"/>
                <a:gd name="T39" fmla="*/ 1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1" h="84">
                  <a:moveTo>
                    <a:pt x="50" y="10"/>
                  </a:moveTo>
                  <a:cubicBezTo>
                    <a:pt x="51" y="9"/>
                    <a:pt x="51" y="8"/>
                    <a:pt x="52" y="6"/>
                  </a:cubicBezTo>
                  <a:cubicBezTo>
                    <a:pt x="52" y="4"/>
                    <a:pt x="51" y="0"/>
                    <a:pt x="48" y="2"/>
                  </a:cubicBezTo>
                  <a:cubicBezTo>
                    <a:pt x="36" y="10"/>
                    <a:pt x="25" y="18"/>
                    <a:pt x="13" y="25"/>
                  </a:cubicBezTo>
                  <a:cubicBezTo>
                    <a:pt x="8" y="28"/>
                    <a:pt x="3" y="29"/>
                    <a:pt x="1" y="35"/>
                  </a:cubicBezTo>
                  <a:cubicBezTo>
                    <a:pt x="0" y="36"/>
                    <a:pt x="0" y="38"/>
                    <a:pt x="2" y="39"/>
                  </a:cubicBezTo>
                  <a:cubicBezTo>
                    <a:pt x="10" y="46"/>
                    <a:pt x="82" y="64"/>
                    <a:pt x="82" y="65"/>
                  </a:cubicBezTo>
                  <a:cubicBezTo>
                    <a:pt x="77" y="84"/>
                    <a:pt x="115" y="73"/>
                    <a:pt x="120" y="66"/>
                  </a:cubicBezTo>
                  <a:cubicBezTo>
                    <a:pt x="141" y="41"/>
                    <a:pt x="80" y="41"/>
                    <a:pt x="85" y="61"/>
                  </a:cubicBezTo>
                  <a:cubicBezTo>
                    <a:pt x="87" y="65"/>
                    <a:pt x="93" y="60"/>
                    <a:pt x="92" y="57"/>
                  </a:cubicBezTo>
                  <a:cubicBezTo>
                    <a:pt x="91" y="55"/>
                    <a:pt x="104" y="54"/>
                    <a:pt x="106" y="54"/>
                  </a:cubicBezTo>
                  <a:cubicBezTo>
                    <a:pt x="138" y="53"/>
                    <a:pt x="84" y="81"/>
                    <a:pt x="89" y="60"/>
                  </a:cubicBezTo>
                  <a:cubicBezTo>
                    <a:pt x="90" y="58"/>
                    <a:pt x="89" y="56"/>
                    <a:pt x="87" y="56"/>
                  </a:cubicBezTo>
                  <a:cubicBezTo>
                    <a:pt x="66" y="56"/>
                    <a:pt x="46" y="45"/>
                    <a:pt x="25" y="41"/>
                  </a:cubicBezTo>
                  <a:cubicBezTo>
                    <a:pt x="20" y="40"/>
                    <a:pt x="15" y="38"/>
                    <a:pt x="11" y="35"/>
                  </a:cubicBezTo>
                  <a:cubicBezTo>
                    <a:pt x="7" y="33"/>
                    <a:pt x="10" y="34"/>
                    <a:pt x="15" y="31"/>
                  </a:cubicBezTo>
                  <a:cubicBezTo>
                    <a:pt x="27" y="24"/>
                    <a:pt x="38" y="16"/>
                    <a:pt x="50" y="9"/>
                  </a:cubicBezTo>
                  <a:cubicBezTo>
                    <a:pt x="48" y="7"/>
                    <a:pt x="47" y="6"/>
                    <a:pt x="46" y="5"/>
                  </a:cubicBezTo>
                  <a:cubicBezTo>
                    <a:pt x="45" y="6"/>
                    <a:pt x="45" y="7"/>
                    <a:pt x="44" y="9"/>
                  </a:cubicBezTo>
                  <a:cubicBezTo>
                    <a:pt x="43" y="14"/>
                    <a:pt x="49" y="15"/>
                    <a:pt x="50"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sp>
          <p:nvSpPr>
            <p:cNvPr id="16" name="Freeform 10">
              <a:extLst>
                <a:ext uri="{FF2B5EF4-FFF2-40B4-BE49-F238E27FC236}">
                  <a16:creationId xmlns:a16="http://schemas.microsoft.com/office/drawing/2014/main" xmlns="" id="{6EFD52DB-9C7C-4BAF-A8CC-9F5F0523F3D4}"/>
                </a:ext>
              </a:extLst>
            </p:cNvPr>
            <p:cNvSpPr>
              <a:spLocks/>
            </p:cNvSpPr>
            <p:nvPr/>
          </p:nvSpPr>
          <p:spPr bwMode="auto">
            <a:xfrm>
              <a:off x="2347" y="2227"/>
              <a:ext cx="496" cy="267"/>
            </a:xfrm>
            <a:custGeom>
              <a:avLst/>
              <a:gdLst>
                <a:gd name="T0" fmla="*/ 14 w 117"/>
                <a:gd name="T1" fmla="*/ 9 h 63"/>
                <a:gd name="T2" fmla="*/ 14 w 117"/>
                <a:gd name="T3" fmla="*/ 5 h 63"/>
                <a:gd name="T4" fmla="*/ 7 w 117"/>
                <a:gd name="T5" fmla="*/ 8 h 63"/>
                <a:gd name="T6" fmla="*/ 16 w 117"/>
                <a:gd name="T7" fmla="*/ 42 h 63"/>
                <a:gd name="T8" fmla="*/ 80 w 117"/>
                <a:gd name="T9" fmla="*/ 55 h 63"/>
                <a:gd name="T10" fmla="*/ 82 w 117"/>
                <a:gd name="T11" fmla="*/ 48 h 63"/>
                <a:gd name="T12" fmla="*/ 80 w 117"/>
                <a:gd name="T13" fmla="*/ 48 h 63"/>
                <a:gd name="T14" fmla="*/ 77 w 117"/>
                <a:gd name="T15" fmla="*/ 55 h 63"/>
                <a:gd name="T16" fmla="*/ 116 w 117"/>
                <a:gd name="T17" fmla="*/ 43 h 63"/>
                <a:gd name="T18" fmla="*/ 116 w 117"/>
                <a:gd name="T19" fmla="*/ 40 h 63"/>
                <a:gd name="T20" fmla="*/ 76 w 117"/>
                <a:gd name="T21" fmla="*/ 48 h 63"/>
                <a:gd name="T22" fmla="*/ 109 w 117"/>
                <a:gd name="T23" fmla="*/ 51 h 63"/>
                <a:gd name="T24" fmla="*/ 109 w 117"/>
                <a:gd name="T25" fmla="*/ 44 h 63"/>
                <a:gd name="T26" fmla="*/ 102 w 117"/>
                <a:gd name="T27" fmla="*/ 46 h 63"/>
                <a:gd name="T28" fmla="*/ 91 w 117"/>
                <a:gd name="T29" fmla="*/ 48 h 63"/>
                <a:gd name="T30" fmla="*/ 91 w 117"/>
                <a:gd name="T31" fmla="*/ 45 h 63"/>
                <a:gd name="T32" fmla="*/ 82 w 117"/>
                <a:gd name="T33" fmla="*/ 48 h 63"/>
                <a:gd name="T34" fmla="*/ 79 w 117"/>
                <a:gd name="T35" fmla="*/ 55 h 63"/>
                <a:gd name="T36" fmla="*/ 80 w 117"/>
                <a:gd name="T37" fmla="*/ 55 h 63"/>
                <a:gd name="T38" fmla="*/ 82 w 117"/>
                <a:gd name="T39" fmla="*/ 48 h 63"/>
                <a:gd name="T40" fmla="*/ 35 w 117"/>
                <a:gd name="T41" fmla="*/ 40 h 63"/>
                <a:gd name="T42" fmla="*/ 12 w 117"/>
                <a:gd name="T43" fmla="*/ 23 h 63"/>
                <a:gd name="T44" fmla="*/ 14 w 117"/>
                <a:gd name="T45" fmla="*/ 5 h 63"/>
                <a:gd name="T46" fmla="*/ 7 w 117"/>
                <a:gd name="T47" fmla="*/ 8 h 63"/>
                <a:gd name="T48" fmla="*/ 7 w 117"/>
                <a:gd name="T49" fmla="*/ 12 h 63"/>
                <a:gd name="T50" fmla="*/ 14 w 117"/>
                <a:gd name="T51" fmla="*/ 9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7" h="63">
                  <a:moveTo>
                    <a:pt x="14" y="9"/>
                  </a:moveTo>
                  <a:cubicBezTo>
                    <a:pt x="14" y="8"/>
                    <a:pt x="14" y="7"/>
                    <a:pt x="14" y="5"/>
                  </a:cubicBezTo>
                  <a:cubicBezTo>
                    <a:pt x="14" y="0"/>
                    <a:pt x="7" y="4"/>
                    <a:pt x="7" y="8"/>
                  </a:cubicBezTo>
                  <a:cubicBezTo>
                    <a:pt x="7" y="20"/>
                    <a:pt x="0" y="36"/>
                    <a:pt x="16" y="42"/>
                  </a:cubicBezTo>
                  <a:cubicBezTo>
                    <a:pt x="38" y="49"/>
                    <a:pt x="58" y="55"/>
                    <a:pt x="80" y="55"/>
                  </a:cubicBezTo>
                  <a:cubicBezTo>
                    <a:pt x="84" y="55"/>
                    <a:pt x="86" y="48"/>
                    <a:pt x="82" y="48"/>
                  </a:cubicBezTo>
                  <a:cubicBezTo>
                    <a:pt x="81" y="48"/>
                    <a:pt x="81" y="48"/>
                    <a:pt x="80" y="48"/>
                  </a:cubicBezTo>
                  <a:cubicBezTo>
                    <a:pt x="78" y="48"/>
                    <a:pt x="74" y="53"/>
                    <a:pt x="77" y="55"/>
                  </a:cubicBezTo>
                  <a:cubicBezTo>
                    <a:pt x="87" y="62"/>
                    <a:pt x="111" y="54"/>
                    <a:pt x="116" y="43"/>
                  </a:cubicBezTo>
                  <a:cubicBezTo>
                    <a:pt x="116" y="42"/>
                    <a:pt x="116" y="40"/>
                    <a:pt x="116" y="40"/>
                  </a:cubicBezTo>
                  <a:cubicBezTo>
                    <a:pt x="108" y="32"/>
                    <a:pt x="79" y="35"/>
                    <a:pt x="76" y="48"/>
                  </a:cubicBezTo>
                  <a:cubicBezTo>
                    <a:pt x="73" y="63"/>
                    <a:pt x="103" y="53"/>
                    <a:pt x="109" y="51"/>
                  </a:cubicBezTo>
                  <a:cubicBezTo>
                    <a:pt x="113" y="50"/>
                    <a:pt x="114" y="43"/>
                    <a:pt x="109" y="44"/>
                  </a:cubicBezTo>
                  <a:cubicBezTo>
                    <a:pt x="106" y="45"/>
                    <a:pt x="104" y="46"/>
                    <a:pt x="102" y="46"/>
                  </a:cubicBezTo>
                  <a:cubicBezTo>
                    <a:pt x="98" y="47"/>
                    <a:pt x="95" y="48"/>
                    <a:pt x="91" y="48"/>
                  </a:cubicBezTo>
                  <a:cubicBezTo>
                    <a:pt x="86" y="49"/>
                    <a:pt x="86" y="48"/>
                    <a:pt x="91" y="45"/>
                  </a:cubicBezTo>
                  <a:cubicBezTo>
                    <a:pt x="117" y="41"/>
                    <a:pt x="91" y="54"/>
                    <a:pt x="82" y="48"/>
                  </a:cubicBezTo>
                  <a:cubicBezTo>
                    <a:pt x="81" y="51"/>
                    <a:pt x="80" y="53"/>
                    <a:pt x="79" y="55"/>
                  </a:cubicBezTo>
                  <a:cubicBezTo>
                    <a:pt x="79" y="55"/>
                    <a:pt x="80" y="55"/>
                    <a:pt x="80" y="55"/>
                  </a:cubicBezTo>
                  <a:cubicBezTo>
                    <a:pt x="84" y="55"/>
                    <a:pt x="86" y="48"/>
                    <a:pt x="82" y="48"/>
                  </a:cubicBezTo>
                  <a:cubicBezTo>
                    <a:pt x="65" y="48"/>
                    <a:pt x="50" y="44"/>
                    <a:pt x="35" y="40"/>
                  </a:cubicBezTo>
                  <a:cubicBezTo>
                    <a:pt x="26" y="38"/>
                    <a:pt x="12" y="34"/>
                    <a:pt x="12" y="23"/>
                  </a:cubicBezTo>
                  <a:cubicBezTo>
                    <a:pt x="13" y="17"/>
                    <a:pt x="14" y="11"/>
                    <a:pt x="14" y="5"/>
                  </a:cubicBezTo>
                  <a:cubicBezTo>
                    <a:pt x="14" y="0"/>
                    <a:pt x="7" y="4"/>
                    <a:pt x="7" y="8"/>
                  </a:cubicBezTo>
                  <a:cubicBezTo>
                    <a:pt x="7" y="9"/>
                    <a:pt x="7" y="10"/>
                    <a:pt x="7" y="12"/>
                  </a:cubicBezTo>
                  <a:cubicBezTo>
                    <a:pt x="7" y="17"/>
                    <a:pt x="14" y="13"/>
                    <a:pt x="14"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sp>
          <p:nvSpPr>
            <p:cNvPr id="17" name="Freeform 11">
              <a:extLst>
                <a:ext uri="{FF2B5EF4-FFF2-40B4-BE49-F238E27FC236}">
                  <a16:creationId xmlns:a16="http://schemas.microsoft.com/office/drawing/2014/main" xmlns="" id="{8CB6F9BB-6F10-4F3C-8EB1-FE39ED9112E2}"/>
                </a:ext>
              </a:extLst>
            </p:cNvPr>
            <p:cNvSpPr>
              <a:spLocks/>
            </p:cNvSpPr>
            <p:nvPr/>
          </p:nvSpPr>
          <p:spPr bwMode="auto">
            <a:xfrm>
              <a:off x="2665" y="1808"/>
              <a:ext cx="55" cy="60"/>
            </a:xfrm>
            <a:custGeom>
              <a:avLst/>
              <a:gdLst>
                <a:gd name="T0" fmla="*/ 8 w 13"/>
                <a:gd name="T1" fmla="*/ 3 h 14"/>
                <a:gd name="T2" fmla="*/ 1 w 13"/>
                <a:gd name="T3" fmla="*/ 8 h 14"/>
                <a:gd name="T4" fmla="*/ 4 w 13"/>
                <a:gd name="T5" fmla="*/ 12 h 14"/>
                <a:gd name="T6" fmla="*/ 9 w 13"/>
                <a:gd name="T7" fmla="*/ 4 h 14"/>
                <a:gd name="T8" fmla="*/ 7 w 13"/>
                <a:gd name="T9" fmla="*/ 2 h 14"/>
                <a:gd name="T10" fmla="*/ 0 w 13"/>
                <a:gd name="T11" fmla="*/ 11 h 14"/>
                <a:gd name="T12" fmla="*/ 5 w 13"/>
                <a:gd name="T13" fmla="*/ 12 h 14"/>
                <a:gd name="T14" fmla="*/ 9 w 13"/>
                <a:gd name="T15" fmla="*/ 5 h 14"/>
                <a:gd name="T16" fmla="*/ 3 w 13"/>
                <a:gd name="T17" fmla="*/ 6 h 14"/>
                <a:gd name="T18" fmla="*/ 2 w 13"/>
                <a:gd name="T19" fmla="*/ 7 h 14"/>
                <a:gd name="T20" fmla="*/ 7 w 13"/>
                <a:gd name="T21" fmla="*/ 8 h 14"/>
                <a:gd name="T22" fmla="*/ 7 w 13"/>
                <a:gd name="T23" fmla="*/ 9 h 14"/>
                <a:gd name="T24" fmla="*/ 5 w 13"/>
                <a:gd name="T25" fmla="*/ 9 h 14"/>
                <a:gd name="T26" fmla="*/ 3 w 13"/>
                <a:gd name="T27" fmla="*/ 7 h 14"/>
                <a:gd name="T28" fmla="*/ 3 w 13"/>
                <a:gd name="T29" fmla="*/ 7 h 14"/>
                <a:gd name="T30" fmla="*/ 4 w 13"/>
                <a:gd name="T31" fmla="*/ 5 h 14"/>
                <a:gd name="T32" fmla="*/ 4 w 13"/>
                <a:gd name="T33" fmla="*/ 5 h 14"/>
                <a:gd name="T34" fmla="*/ 6 w 13"/>
                <a:gd name="T35" fmla="*/ 4 h 14"/>
                <a:gd name="T36" fmla="*/ 5 w 13"/>
                <a:gd name="T37" fmla="*/ 4 h 14"/>
                <a:gd name="T38" fmla="*/ 8 w 13"/>
                <a:gd name="T39" fmla="*/ 8 h 14"/>
                <a:gd name="T40" fmla="*/ 8 w 13"/>
                <a:gd name="T41" fmla="*/ 8 h 14"/>
                <a:gd name="T42" fmla="*/ 7 w 13"/>
                <a:gd name="T43" fmla="*/ 10 h 14"/>
                <a:gd name="T44" fmla="*/ 7 w 13"/>
                <a:gd name="T45" fmla="*/ 10 h 14"/>
                <a:gd name="T46" fmla="*/ 5 w 13"/>
                <a:gd name="T47" fmla="*/ 11 h 14"/>
                <a:gd name="T48" fmla="*/ 7 w 13"/>
                <a:gd name="T49" fmla="*/ 10 h 14"/>
                <a:gd name="T50" fmla="*/ 8 w 13"/>
                <a:gd name="T51"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 h="14">
                  <a:moveTo>
                    <a:pt x="8" y="3"/>
                  </a:moveTo>
                  <a:cubicBezTo>
                    <a:pt x="5" y="3"/>
                    <a:pt x="2" y="5"/>
                    <a:pt x="1" y="8"/>
                  </a:cubicBezTo>
                  <a:cubicBezTo>
                    <a:pt x="1" y="10"/>
                    <a:pt x="2" y="12"/>
                    <a:pt x="4" y="12"/>
                  </a:cubicBezTo>
                  <a:cubicBezTo>
                    <a:pt x="8" y="11"/>
                    <a:pt x="9" y="8"/>
                    <a:pt x="9" y="4"/>
                  </a:cubicBezTo>
                  <a:cubicBezTo>
                    <a:pt x="9" y="3"/>
                    <a:pt x="8" y="2"/>
                    <a:pt x="7" y="2"/>
                  </a:cubicBezTo>
                  <a:cubicBezTo>
                    <a:pt x="3" y="2"/>
                    <a:pt x="0" y="7"/>
                    <a:pt x="0" y="11"/>
                  </a:cubicBezTo>
                  <a:cubicBezTo>
                    <a:pt x="0" y="14"/>
                    <a:pt x="3" y="14"/>
                    <a:pt x="5" y="12"/>
                  </a:cubicBezTo>
                  <a:cubicBezTo>
                    <a:pt x="7" y="10"/>
                    <a:pt x="9" y="8"/>
                    <a:pt x="9" y="5"/>
                  </a:cubicBezTo>
                  <a:cubicBezTo>
                    <a:pt x="10" y="0"/>
                    <a:pt x="3" y="2"/>
                    <a:pt x="3" y="6"/>
                  </a:cubicBezTo>
                  <a:cubicBezTo>
                    <a:pt x="3" y="6"/>
                    <a:pt x="2" y="7"/>
                    <a:pt x="2" y="7"/>
                  </a:cubicBezTo>
                  <a:cubicBezTo>
                    <a:pt x="3" y="7"/>
                    <a:pt x="5" y="8"/>
                    <a:pt x="7" y="8"/>
                  </a:cubicBezTo>
                  <a:cubicBezTo>
                    <a:pt x="7" y="8"/>
                    <a:pt x="7" y="8"/>
                    <a:pt x="7" y="9"/>
                  </a:cubicBezTo>
                  <a:cubicBezTo>
                    <a:pt x="7" y="8"/>
                    <a:pt x="7" y="9"/>
                    <a:pt x="5" y="9"/>
                  </a:cubicBezTo>
                  <a:cubicBezTo>
                    <a:pt x="4" y="8"/>
                    <a:pt x="4" y="7"/>
                    <a:pt x="3" y="7"/>
                  </a:cubicBezTo>
                  <a:cubicBezTo>
                    <a:pt x="3" y="7"/>
                    <a:pt x="3" y="7"/>
                    <a:pt x="3" y="7"/>
                  </a:cubicBezTo>
                  <a:cubicBezTo>
                    <a:pt x="3" y="6"/>
                    <a:pt x="4" y="6"/>
                    <a:pt x="4" y="5"/>
                  </a:cubicBezTo>
                  <a:cubicBezTo>
                    <a:pt x="4" y="5"/>
                    <a:pt x="4" y="5"/>
                    <a:pt x="4" y="5"/>
                  </a:cubicBezTo>
                  <a:cubicBezTo>
                    <a:pt x="5" y="5"/>
                    <a:pt x="5" y="5"/>
                    <a:pt x="6" y="4"/>
                  </a:cubicBezTo>
                  <a:cubicBezTo>
                    <a:pt x="6" y="4"/>
                    <a:pt x="6" y="4"/>
                    <a:pt x="5" y="4"/>
                  </a:cubicBezTo>
                  <a:cubicBezTo>
                    <a:pt x="6" y="6"/>
                    <a:pt x="7" y="7"/>
                    <a:pt x="8" y="8"/>
                  </a:cubicBezTo>
                  <a:cubicBezTo>
                    <a:pt x="8" y="8"/>
                    <a:pt x="8" y="8"/>
                    <a:pt x="8" y="8"/>
                  </a:cubicBezTo>
                  <a:cubicBezTo>
                    <a:pt x="7" y="9"/>
                    <a:pt x="7" y="9"/>
                    <a:pt x="7" y="10"/>
                  </a:cubicBezTo>
                  <a:cubicBezTo>
                    <a:pt x="7" y="10"/>
                    <a:pt x="7" y="10"/>
                    <a:pt x="7" y="10"/>
                  </a:cubicBezTo>
                  <a:cubicBezTo>
                    <a:pt x="6" y="10"/>
                    <a:pt x="6" y="10"/>
                    <a:pt x="5" y="11"/>
                  </a:cubicBezTo>
                  <a:cubicBezTo>
                    <a:pt x="6" y="10"/>
                    <a:pt x="6" y="10"/>
                    <a:pt x="7" y="10"/>
                  </a:cubicBezTo>
                  <a:cubicBezTo>
                    <a:pt x="10" y="10"/>
                    <a:pt x="13" y="3"/>
                    <a:pt x="8"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sp>
          <p:nvSpPr>
            <p:cNvPr id="18" name="Freeform 12">
              <a:extLst>
                <a:ext uri="{FF2B5EF4-FFF2-40B4-BE49-F238E27FC236}">
                  <a16:creationId xmlns:a16="http://schemas.microsoft.com/office/drawing/2014/main" xmlns="" id="{75273170-3D68-4D25-9BCC-8CEFCCB5BA8D}"/>
                </a:ext>
              </a:extLst>
            </p:cNvPr>
            <p:cNvSpPr>
              <a:spLocks/>
            </p:cNvSpPr>
            <p:nvPr/>
          </p:nvSpPr>
          <p:spPr bwMode="auto">
            <a:xfrm>
              <a:off x="2648" y="1770"/>
              <a:ext cx="144" cy="195"/>
            </a:xfrm>
            <a:custGeom>
              <a:avLst/>
              <a:gdLst>
                <a:gd name="T0" fmla="*/ 7 w 34"/>
                <a:gd name="T1" fmla="*/ 39 h 46"/>
                <a:gd name="T2" fmla="*/ 7 w 34"/>
                <a:gd name="T3" fmla="*/ 37 h 46"/>
                <a:gd name="T4" fmla="*/ 3 w 34"/>
                <a:gd name="T5" fmla="*/ 42 h 46"/>
                <a:gd name="T6" fmla="*/ 12 w 34"/>
                <a:gd name="T7" fmla="*/ 38 h 46"/>
                <a:gd name="T8" fmla="*/ 18 w 34"/>
                <a:gd name="T9" fmla="*/ 32 h 46"/>
                <a:gd name="T10" fmla="*/ 25 w 34"/>
                <a:gd name="T11" fmla="*/ 26 h 46"/>
                <a:gd name="T12" fmla="*/ 33 w 34"/>
                <a:gd name="T13" fmla="*/ 13 h 46"/>
                <a:gd name="T14" fmla="*/ 30 w 34"/>
                <a:gd name="T15" fmla="*/ 4 h 46"/>
                <a:gd name="T16" fmla="*/ 24 w 34"/>
                <a:gd name="T17" fmla="*/ 9 h 46"/>
                <a:gd name="T18" fmla="*/ 25 w 34"/>
                <a:gd name="T19" fmla="*/ 15 h 46"/>
                <a:gd name="T20" fmla="*/ 20 w 34"/>
                <a:gd name="T21" fmla="*/ 22 h 46"/>
                <a:gd name="T22" fmla="*/ 4 w 34"/>
                <a:gd name="T23" fmla="*/ 35 h 46"/>
                <a:gd name="T24" fmla="*/ 0 w 34"/>
                <a:gd name="T25" fmla="*/ 40 h 46"/>
                <a:gd name="T26" fmla="*/ 0 w 34"/>
                <a:gd name="T27" fmla="*/ 41 h 46"/>
                <a:gd name="T28" fmla="*/ 7 w 34"/>
                <a:gd name="T29" fmla="*/ 39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 h="46">
                  <a:moveTo>
                    <a:pt x="7" y="39"/>
                  </a:moveTo>
                  <a:cubicBezTo>
                    <a:pt x="7" y="38"/>
                    <a:pt x="7" y="38"/>
                    <a:pt x="7" y="37"/>
                  </a:cubicBezTo>
                  <a:cubicBezTo>
                    <a:pt x="5" y="39"/>
                    <a:pt x="4" y="41"/>
                    <a:pt x="3" y="42"/>
                  </a:cubicBezTo>
                  <a:cubicBezTo>
                    <a:pt x="6" y="41"/>
                    <a:pt x="9" y="39"/>
                    <a:pt x="12" y="38"/>
                  </a:cubicBezTo>
                  <a:cubicBezTo>
                    <a:pt x="14" y="36"/>
                    <a:pt x="16" y="34"/>
                    <a:pt x="18" y="32"/>
                  </a:cubicBezTo>
                  <a:cubicBezTo>
                    <a:pt x="20" y="30"/>
                    <a:pt x="23" y="28"/>
                    <a:pt x="25" y="26"/>
                  </a:cubicBezTo>
                  <a:cubicBezTo>
                    <a:pt x="29" y="23"/>
                    <a:pt x="31" y="17"/>
                    <a:pt x="33" y="13"/>
                  </a:cubicBezTo>
                  <a:cubicBezTo>
                    <a:pt x="34" y="9"/>
                    <a:pt x="32" y="6"/>
                    <a:pt x="30" y="4"/>
                  </a:cubicBezTo>
                  <a:cubicBezTo>
                    <a:pt x="28" y="0"/>
                    <a:pt x="22" y="6"/>
                    <a:pt x="24" y="9"/>
                  </a:cubicBezTo>
                  <a:cubicBezTo>
                    <a:pt x="26" y="12"/>
                    <a:pt x="27" y="12"/>
                    <a:pt x="25" y="15"/>
                  </a:cubicBezTo>
                  <a:cubicBezTo>
                    <a:pt x="24" y="18"/>
                    <a:pt x="22" y="21"/>
                    <a:pt x="20" y="22"/>
                  </a:cubicBezTo>
                  <a:cubicBezTo>
                    <a:pt x="15" y="26"/>
                    <a:pt x="10" y="34"/>
                    <a:pt x="4" y="35"/>
                  </a:cubicBezTo>
                  <a:cubicBezTo>
                    <a:pt x="2" y="35"/>
                    <a:pt x="0" y="37"/>
                    <a:pt x="0" y="40"/>
                  </a:cubicBezTo>
                  <a:cubicBezTo>
                    <a:pt x="0" y="40"/>
                    <a:pt x="0" y="40"/>
                    <a:pt x="0" y="41"/>
                  </a:cubicBezTo>
                  <a:cubicBezTo>
                    <a:pt x="0" y="46"/>
                    <a:pt x="7" y="42"/>
                    <a:pt x="7"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sp>
          <p:nvSpPr>
            <p:cNvPr id="19" name="Freeform 13">
              <a:extLst>
                <a:ext uri="{FF2B5EF4-FFF2-40B4-BE49-F238E27FC236}">
                  <a16:creationId xmlns:a16="http://schemas.microsoft.com/office/drawing/2014/main" xmlns="" id="{350C9C20-6DD6-4E83-8B3B-1AF0AB055052}"/>
                </a:ext>
              </a:extLst>
            </p:cNvPr>
            <p:cNvSpPr>
              <a:spLocks/>
            </p:cNvSpPr>
            <p:nvPr/>
          </p:nvSpPr>
          <p:spPr bwMode="auto">
            <a:xfrm>
              <a:off x="2466" y="1635"/>
              <a:ext cx="182" cy="114"/>
            </a:xfrm>
            <a:custGeom>
              <a:avLst/>
              <a:gdLst>
                <a:gd name="T0" fmla="*/ 3 w 43"/>
                <a:gd name="T1" fmla="*/ 23 h 27"/>
                <a:gd name="T2" fmla="*/ 21 w 43"/>
                <a:gd name="T3" fmla="*/ 22 h 27"/>
                <a:gd name="T4" fmla="*/ 31 w 43"/>
                <a:gd name="T5" fmla="*/ 18 h 27"/>
                <a:gd name="T6" fmla="*/ 41 w 43"/>
                <a:gd name="T7" fmla="*/ 8 h 27"/>
                <a:gd name="T8" fmla="*/ 36 w 43"/>
                <a:gd name="T9" fmla="*/ 5 h 27"/>
                <a:gd name="T10" fmla="*/ 21 w 43"/>
                <a:gd name="T11" fmla="*/ 15 h 27"/>
                <a:gd name="T12" fmla="*/ 16 w 43"/>
                <a:gd name="T13" fmla="*/ 17 h 27"/>
                <a:gd name="T14" fmla="*/ 7 w 43"/>
                <a:gd name="T15" fmla="*/ 16 h 27"/>
                <a:gd name="T16" fmla="*/ 3 w 43"/>
                <a:gd name="T17" fmla="*/ 23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 h="27">
                  <a:moveTo>
                    <a:pt x="3" y="23"/>
                  </a:moveTo>
                  <a:cubicBezTo>
                    <a:pt x="8" y="27"/>
                    <a:pt x="16" y="26"/>
                    <a:pt x="21" y="22"/>
                  </a:cubicBezTo>
                  <a:cubicBezTo>
                    <a:pt x="24" y="20"/>
                    <a:pt x="28" y="20"/>
                    <a:pt x="31" y="18"/>
                  </a:cubicBezTo>
                  <a:cubicBezTo>
                    <a:pt x="35" y="15"/>
                    <a:pt x="38" y="12"/>
                    <a:pt x="41" y="8"/>
                  </a:cubicBezTo>
                  <a:cubicBezTo>
                    <a:pt x="43" y="4"/>
                    <a:pt x="38" y="0"/>
                    <a:pt x="36" y="5"/>
                  </a:cubicBezTo>
                  <a:cubicBezTo>
                    <a:pt x="33" y="10"/>
                    <a:pt x="27" y="13"/>
                    <a:pt x="21" y="15"/>
                  </a:cubicBezTo>
                  <a:cubicBezTo>
                    <a:pt x="19" y="15"/>
                    <a:pt x="18" y="17"/>
                    <a:pt x="16" y="17"/>
                  </a:cubicBezTo>
                  <a:cubicBezTo>
                    <a:pt x="13" y="19"/>
                    <a:pt x="10" y="19"/>
                    <a:pt x="7" y="16"/>
                  </a:cubicBezTo>
                  <a:cubicBezTo>
                    <a:pt x="4" y="14"/>
                    <a:pt x="0" y="21"/>
                    <a:pt x="3"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sp>
          <p:nvSpPr>
            <p:cNvPr id="20" name="Freeform 14">
              <a:extLst>
                <a:ext uri="{FF2B5EF4-FFF2-40B4-BE49-F238E27FC236}">
                  <a16:creationId xmlns:a16="http://schemas.microsoft.com/office/drawing/2014/main" xmlns="" id="{77405DD8-B175-4B43-B162-A5A9DECB8317}"/>
                </a:ext>
              </a:extLst>
            </p:cNvPr>
            <p:cNvSpPr>
              <a:spLocks/>
            </p:cNvSpPr>
            <p:nvPr/>
          </p:nvSpPr>
          <p:spPr bwMode="auto">
            <a:xfrm>
              <a:off x="2330" y="1580"/>
              <a:ext cx="127" cy="63"/>
            </a:xfrm>
            <a:custGeom>
              <a:avLst/>
              <a:gdLst>
                <a:gd name="T0" fmla="*/ 25 w 30"/>
                <a:gd name="T1" fmla="*/ 1 h 15"/>
                <a:gd name="T2" fmla="*/ 5 w 30"/>
                <a:gd name="T3" fmla="*/ 8 h 15"/>
                <a:gd name="T4" fmla="*/ 4 w 30"/>
                <a:gd name="T5" fmla="*/ 15 h 15"/>
                <a:gd name="T6" fmla="*/ 6 w 30"/>
                <a:gd name="T7" fmla="*/ 15 h 15"/>
                <a:gd name="T8" fmla="*/ 7 w 30"/>
                <a:gd name="T9" fmla="*/ 8 h 15"/>
                <a:gd name="T10" fmla="*/ 6 w 30"/>
                <a:gd name="T11" fmla="*/ 8 h 15"/>
                <a:gd name="T12" fmla="*/ 5 w 30"/>
                <a:gd name="T13" fmla="*/ 15 h 15"/>
                <a:gd name="T14" fmla="*/ 25 w 30"/>
                <a:gd name="T15" fmla="*/ 8 h 15"/>
                <a:gd name="T16" fmla="*/ 25 w 30"/>
                <a:gd name="T17" fmla="*/ 1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 h="15">
                  <a:moveTo>
                    <a:pt x="25" y="1"/>
                  </a:moveTo>
                  <a:cubicBezTo>
                    <a:pt x="18" y="3"/>
                    <a:pt x="11" y="5"/>
                    <a:pt x="5" y="8"/>
                  </a:cubicBezTo>
                  <a:cubicBezTo>
                    <a:pt x="2" y="9"/>
                    <a:pt x="0" y="15"/>
                    <a:pt x="4" y="15"/>
                  </a:cubicBezTo>
                  <a:cubicBezTo>
                    <a:pt x="5" y="15"/>
                    <a:pt x="5" y="15"/>
                    <a:pt x="6" y="15"/>
                  </a:cubicBezTo>
                  <a:cubicBezTo>
                    <a:pt x="9" y="15"/>
                    <a:pt x="12" y="8"/>
                    <a:pt x="7" y="8"/>
                  </a:cubicBezTo>
                  <a:cubicBezTo>
                    <a:pt x="7" y="8"/>
                    <a:pt x="6" y="8"/>
                    <a:pt x="6" y="8"/>
                  </a:cubicBezTo>
                  <a:cubicBezTo>
                    <a:pt x="6" y="10"/>
                    <a:pt x="5" y="13"/>
                    <a:pt x="5" y="15"/>
                  </a:cubicBezTo>
                  <a:cubicBezTo>
                    <a:pt x="12" y="12"/>
                    <a:pt x="18" y="10"/>
                    <a:pt x="25" y="8"/>
                  </a:cubicBezTo>
                  <a:cubicBezTo>
                    <a:pt x="29" y="7"/>
                    <a:pt x="30" y="0"/>
                    <a:pt x="25"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sp>
          <p:nvSpPr>
            <p:cNvPr id="21" name="Freeform 15">
              <a:extLst>
                <a:ext uri="{FF2B5EF4-FFF2-40B4-BE49-F238E27FC236}">
                  <a16:creationId xmlns:a16="http://schemas.microsoft.com/office/drawing/2014/main" xmlns="" id="{31072511-A203-40B7-B064-2A760DC72735}"/>
                </a:ext>
              </a:extLst>
            </p:cNvPr>
            <p:cNvSpPr>
              <a:spLocks/>
            </p:cNvSpPr>
            <p:nvPr/>
          </p:nvSpPr>
          <p:spPr bwMode="auto">
            <a:xfrm>
              <a:off x="2500" y="1546"/>
              <a:ext cx="102" cy="47"/>
            </a:xfrm>
            <a:custGeom>
              <a:avLst/>
              <a:gdLst>
                <a:gd name="T0" fmla="*/ 7 w 24"/>
                <a:gd name="T1" fmla="*/ 7 h 11"/>
                <a:gd name="T2" fmla="*/ 7 w 24"/>
                <a:gd name="T3" fmla="*/ 7 h 11"/>
                <a:gd name="T4" fmla="*/ 6 w 24"/>
                <a:gd name="T5" fmla="*/ 9 h 11"/>
                <a:gd name="T6" fmla="*/ 6 w 24"/>
                <a:gd name="T7" fmla="*/ 10 h 11"/>
                <a:gd name="T8" fmla="*/ 11 w 24"/>
                <a:gd name="T9" fmla="*/ 10 h 11"/>
                <a:gd name="T10" fmla="*/ 20 w 24"/>
                <a:gd name="T11" fmla="*/ 8 h 11"/>
                <a:gd name="T12" fmla="*/ 20 w 24"/>
                <a:gd name="T13" fmla="*/ 1 h 11"/>
                <a:gd name="T14" fmla="*/ 7 w 24"/>
                <a:gd name="T15" fmla="*/ 2 h 11"/>
                <a:gd name="T16" fmla="*/ 0 w 24"/>
                <a:gd name="T17" fmla="*/ 8 h 11"/>
                <a:gd name="T18" fmla="*/ 3 w 24"/>
                <a:gd name="T19" fmla="*/ 11 h 11"/>
                <a:gd name="T20" fmla="*/ 7 w 24"/>
                <a:gd name="T21" fmla="*/ 7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 h="11">
                  <a:moveTo>
                    <a:pt x="7" y="7"/>
                  </a:moveTo>
                  <a:cubicBezTo>
                    <a:pt x="7" y="7"/>
                    <a:pt x="7" y="7"/>
                    <a:pt x="7" y="7"/>
                  </a:cubicBezTo>
                  <a:cubicBezTo>
                    <a:pt x="7" y="8"/>
                    <a:pt x="6" y="9"/>
                    <a:pt x="6" y="9"/>
                  </a:cubicBezTo>
                  <a:cubicBezTo>
                    <a:pt x="5" y="10"/>
                    <a:pt x="5" y="10"/>
                    <a:pt x="6" y="10"/>
                  </a:cubicBezTo>
                  <a:cubicBezTo>
                    <a:pt x="8" y="10"/>
                    <a:pt x="9" y="10"/>
                    <a:pt x="11" y="10"/>
                  </a:cubicBezTo>
                  <a:cubicBezTo>
                    <a:pt x="14" y="10"/>
                    <a:pt x="17" y="9"/>
                    <a:pt x="20" y="8"/>
                  </a:cubicBezTo>
                  <a:cubicBezTo>
                    <a:pt x="23" y="7"/>
                    <a:pt x="24" y="0"/>
                    <a:pt x="20" y="1"/>
                  </a:cubicBezTo>
                  <a:cubicBezTo>
                    <a:pt x="15" y="3"/>
                    <a:pt x="11" y="2"/>
                    <a:pt x="7" y="2"/>
                  </a:cubicBezTo>
                  <a:cubicBezTo>
                    <a:pt x="4" y="3"/>
                    <a:pt x="1" y="4"/>
                    <a:pt x="0" y="8"/>
                  </a:cubicBezTo>
                  <a:cubicBezTo>
                    <a:pt x="0" y="9"/>
                    <a:pt x="1" y="11"/>
                    <a:pt x="3" y="11"/>
                  </a:cubicBezTo>
                  <a:cubicBezTo>
                    <a:pt x="5" y="11"/>
                    <a:pt x="6" y="9"/>
                    <a:pt x="7"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sp>
          <p:nvSpPr>
            <p:cNvPr id="22" name="Freeform 16">
              <a:extLst>
                <a:ext uri="{FF2B5EF4-FFF2-40B4-BE49-F238E27FC236}">
                  <a16:creationId xmlns:a16="http://schemas.microsoft.com/office/drawing/2014/main" xmlns="" id="{BEE57299-03CC-451E-BF86-A61CEB7F6967}"/>
                </a:ext>
              </a:extLst>
            </p:cNvPr>
            <p:cNvSpPr>
              <a:spLocks/>
            </p:cNvSpPr>
            <p:nvPr/>
          </p:nvSpPr>
          <p:spPr bwMode="auto">
            <a:xfrm>
              <a:off x="1613" y="2430"/>
              <a:ext cx="106" cy="165"/>
            </a:xfrm>
            <a:custGeom>
              <a:avLst/>
              <a:gdLst>
                <a:gd name="T0" fmla="*/ 20 w 25"/>
                <a:gd name="T1" fmla="*/ 0 h 39"/>
                <a:gd name="T2" fmla="*/ 8 w 25"/>
                <a:gd name="T3" fmla="*/ 36 h 39"/>
                <a:gd name="T4" fmla="*/ 14 w 25"/>
                <a:gd name="T5" fmla="*/ 30 h 39"/>
                <a:gd name="T6" fmla="*/ 19 w 25"/>
                <a:gd name="T7" fmla="*/ 7 h 39"/>
                <a:gd name="T8" fmla="*/ 20 w 25"/>
                <a:gd name="T9" fmla="*/ 0 h 39"/>
              </a:gdLst>
              <a:ahLst/>
              <a:cxnLst>
                <a:cxn ang="0">
                  <a:pos x="T0" y="T1"/>
                </a:cxn>
                <a:cxn ang="0">
                  <a:pos x="T2" y="T3"/>
                </a:cxn>
                <a:cxn ang="0">
                  <a:pos x="T4" y="T5"/>
                </a:cxn>
                <a:cxn ang="0">
                  <a:pos x="T6" y="T7"/>
                </a:cxn>
                <a:cxn ang="0">
                  <a:pos x="T8" y="T9"/>
                </a:cxn>
              </a:cxnLst>
              <a:rect l="0" t="0" r="r" b="b"/>
              <a:pathLst>
                <a:path w="25" h="39">
                  <a:moveTo>
                    <a:pt x="20" y="0"/>
                  </a:moveTo>
                  <a:cubicBezTo>
                    <a:pt x="6" y="2"/>
                    <a:pt x="0" y="26"/>
                    <a:pt x="8" y="36"/>
                  </a:cubicBezTo>
                  <a:cubicBezTo>
                    <a:pt x="11" y="39"/>
                    <a:pt x="17" y="33"/>
                    <a:pt x="14" y="30"/>
                  </a:cubicBezTo>
                  <a:cubicBezTo>
                    <a:pt x="10" y="26"/>
                    <a:pt x="10" y="8"/>
                    <a:pt x="19" y="7"/>
                  </a:cubicBezTo>
                  <a:cubicBezTo>
                    <a:pt x="22" y="7"/>
                    <a:pt x="25" y="0"/>
                    <a:pt x="2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sp>
          <p:nvSpPr>
            <p:cNvPr id="23" name="Freeform 17">
              <a:extLst>
                <a:ext uri="{FF2B5EF4-FFF2-40B4-BE49-F238E27FC236}">
                  <a16:creationId xmlns:a16="http://schemas.microsoft.com/office/drawing/2014/main" xmlns="" id="{62387C69-38FB-449C-A4FE-202685FF145C}"/>
                </a:ext>
              </a:extLst>
            </p:cNvPr>
            <p:cNvSpPr>
              <a:spLocks/>
            </p:cNvSpPr>
            <p:nvPr/>
          </p:nvSpPr>
          <p:spPr bwMode="auto">
            <a:xfrm>
              <a:off x="1558" y="2418"/>
              <a:ext cx="60" cy="156"/>
            </a:xfrm>
            <a:custGeom>
              <a:avLst/>
              <a:gdLst>
                <a:gd name="T0" fmla="*/ 6 w 14"/>
                <a:gd name="T1" fmla="*/ 6 h 37"/>
                <a:gd name="T2" fmla="*/ 4 w 14"/>
                <a:gd name="T3" fmla="*/ 11 h 37"/>
                <a:gd name="T4" fmla="*/ 2 w 14"/>
                <a:gd name="T5" fmla="*/ 18 h 37"/>
                <a:gd name="T6" fmla="*/ 0 w 14"/>
                <a:gd name="T7" fmla="*/ 32 h 37"/>
                <a:gd name="T8" fmla="*/ 6 w 14"/>
                <a:gd name="T9" fmla="*/ 30 h 37"/>
                <a:gd name="T10" fmla="*/ 7 w 14"/>
                <a:gd name="T11" fmla="*/ 21 h 37"/>
                <a:gd name="T12" fmla="*/ 10 w 14"/>
                <a:gd name="T13" fmla="*/ 15 h 37"/>
                <a:gd name="T14" fmla="*/ 10 w 14"/>
                <a:gd name="T15" fmla="*/ 12 h 37"/>
                <a:gd name="T16" fmla="*/ 11 w 14"/>
                <a:gd name="T17" fmla="*/ 10 h 37"/>
                <a:gd name="T18" fmla="*/ 13 w 14"/>
                <a:gd name="T19" fmla="*/ 5 h 37"/>
                <a:gd name="T20" fmla="*/ 6 w 14"/>
                <a:gd name="T21" fmla="*/ 6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37">
                  <a:moveTo>
                    <a:pt x="6" y="6"/>
                  </a:moveTo>
                  <a:cubicBezTo>
                    <a:pt x="6" y="8"/>
                    <a:pt x="4" y="9"/>
                    <a:pt x="4" y="11"/>
                  </a:cubicBezTo>
                  <a:cubicBezTo>
                    <a:pt x="3" y="14"/>
                    <a:pt x="3" y="16"/>
                    <a:pt x="2" y="18"/>
                  </a:cubicBezTo>
                  <a:cubicBezTo>
                    <a:pt x="0" y="23"/>
                    <a:pt x="0" y="27"/>
                    <a:pt x="0" y="32"/>
                  </a:cubicBezTo>
                  <a:cubicBezTo>
                    <a:pt x="0" y="37"/>
                    <a:pt x="6" y="33"/>
                    <a:pt x="6" y="30"/>
                  </a:cubicBezTo>
                  <a:cubicBezTo>
                    <a:pt x="6" y="27"/>
                    <a:pt x="6" y="24"/>
                    <a:pt x="7" y="21"/>
                  </a:cubicBezTo>
                  <a:cubicBezTo>
                    <a:pt x="8" y="19"/>
                    <a:pt x="9" y="17"/>
                    <a:pt x="10" y="15"/>
                  </a:cubicBezTo>
                  <a:cubicBezTo>
                    <a:pt x="10" y="14"/>
                    <a:pt x="10" y="13"/>
                    <a:pt x="10" y="12"/>
                  </a:cubicBezTo>
                  <a:cubicBezTo>
                    <a:pt x="10" y="10"/>
                    <a:pt x="10" y="12"/>
                    <a:pt x="11" y="10"/>
                  </a:cubicBezTo>
                  <a:cubicBezTo>
                    <a:pt x="12" y="9"/>
                    <a:pt x="13" y="7"/>
                    <a:pt x="13" y="5"/>
                  </a:cubicBezTo>
                  <a:cubicBezTo>
                    <a:pt x="14" y="0"/>
                    <a:pt x="7" y="2"/>
                    <a:pt x="6"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grpSp>
      <p:sp>
        <p:nvSpPr>
          <p:cNvPr id="24" name="任意多边形 24">
            <a:extLst>
              <a:ext uri="{FF2B5EF4-FFF2-40B4-BE49-F238E27FC236}">
                <a16:creationId xmlns:a16="http://schemas.microsoft.com/office/drawing/2014/main" xmlns="" id="{BF5085DC-9782-4820-990E-8B114F11625C}"/>
              </a:ext>
            </a:extLst>
          </p:cNvPr>
          <p:cNvSpPr/>
          <p:nvPr/>
        </p:nvSpPr>
        <p:spPr>
          <a:xfrm>
            <a:off x="358596" y="1120722"/>
            <a:ext cx="8687856" cy="40194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accent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25" name="Freeform 34">
            <a:extLst>
              <a:ext uri="{FF2B5EF4-FFF2-40B4-BE49-F238E27FC236}">
                <a16:creationId xmlns:a16="http://schemas.microsoft.com/office/drawing/2014/main" xmlns="" id="{65779202-A3C0-4ACF-A8E8-464CDF47DCFA}"/>
              </a:ext>
            </a:extLst>
          </p:cNvPr>
          <p:cNvSpPr>
            <a:spLocks noEditPoints="1"/>
          </p:cNvSpPr>
          <p:nvPr/>
        </p:nvSpPr>
        <p:spPr bwMode="auto">
          <a:xfrm>
            <a:off x="9375494" y="967841"/>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accent1"/>
          </a:solidFill>
          <a:ln>
            <a:solidFill>
              <a:schemeClr val="accent1"/>
            </a:solidFill>
          </a:ln>
        </p:spPr>
        <p:txBody>
          <a:bodyPr vert="horz" wrap="square" lIns="91440" tIns="45720" rIns="91440" bIns="45720" numCol="1" anchor="t" anchorCtr="0" compatLnSpc="1"/>
          <a:lstStyle/>
          <a:p>
            <a:endParaRPr lang="zh-CN" altLang="en-US" dirty="0">
              <a:latin typeface="微软雅黑" panose="020B0503020204020204" pitchFamily="34" charset="-122"/>
              <a:ea typeface="微软雅黑" panose="020B0503020204020204" pitchFamily="34" charset="-122"/>
            </a:endParaRPr>
          </a:p>
        </p:txBody>
      </p:sp>
      <p:sp>
        <p:nvSpPr>
          <p:cNvPr id="28" name="內容版面配置區 2"/>
          <p:cNvSpPr txBox="1">
            <a:spLocks/>
          </p:cNvSpPr>
          <p:nvPr/>
        </p:nvSpPr>
        <p:spPr>
          <a:xfrm>
            <a:off x="4097298" y="1844115"/>
            <a:ext cx="7873027" cy="404063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微软雅黑" panose="020B0503020204020204" pitchFamily="34" charset="-122"/>
                <a:ea typeface="微软雅黑" panose="020B0503020204020204"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TW" altLang="en-US" sz="3200" b="1" dirty="0">
                <a:solidFill>
                  <a:srgbClr val="6F8E26"/>
                </a:solidFill>
                <a:latin typeface="微軟正黑體" pitchFamily="34" charset="-120"/>
                <a:ea typeface="微軟正黑體" pitchFamily="34" charset="-120"/>
                <a:cs typeface="+mj-cs"/>
              </a:rPr>
              <a:t>「學習策略」廣義界定為促進學生處理訊息及增進心智技能有益的活動和系統的計畫。</a:t>
            </a:r>
            <a:endParaRPr lang="en-US" altLang="zh-TW" sz="3200" b="1" dirty="0">
              <a:solidFill>
                <a:srgbClr val="6F8E26"/>
              </a:solidFill>
              <a:latin typeface="微軟正黑體" pitchFamily="34" charset="-120"/>
              <a:ea typeface="微軟正黑體" pitchFamily="34" charset="-120"/>
              <a:cs typeface="+mj-cs"/>
            </a:endParaRPr>
          </a:p>
          <a:p>
            <a:r>
              <a:rPr lang="zh-TW" altLang="en-US" sz="3200" b="1" dirty="0">
                <a:solidFill>
                  <a:srgbClr val="6F8E26"/>
                </a:solidFill>
                <a:latin typeface="微軟正黑體" pitchFamily="34" charset="-120"/>
                <a:ea typeface="微軟正黑體" pitchFamily="34" charset="-120"/>
                <a:cs typeface="+mj-cs"/>
              </a:rPr>
              <a:t>大多數的學者將「學習策略」界定為學習者用以促進知識的獲得和利用的方法。學習者因時因地因作業性質所使用的一些方法或原則，可以幫助學習者有效獲得、運作並統整訊息。</a:t>
            </a:r>
          </a:p>
        </p:txBody>
      </p:sp>
    </p:spTree>
    <p:extLst>
      <p:ext uri="{BB962C8B-B14F-4D97-AF65-F5344CB8AC3E}">
        <p14:creationId xmlns:p14="http://schemas.microsoft.com/office/powerpoint/2010/main" val="3026143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0247 -0.0895 L -1.59334E-6 -1.85014E-6 " pathEditMode="relative" rAng="0" ptsTypes="AA">
                                      <p:cBhvr>
                                        <p:cTn id="6" dur="1250" fill="hold"/>
                                        <p:tgtEl>
                                          <p:spTgt spid="3"/>
                                        </p:tgtEl>
                                        <p:attrNameLst>
                                          <p:attrName>ppt_x</p:attrName>
                                          <p:attrName>ppt_y</p:attrName>
                                        </p:attrNameLst>
                                      </p:cBhvr>
                                      <p:rCtr x="117" y="4463"/>
                                    </p:animMotion>
                                  </p:childTnLst>
                                </p:cTn>
                              </p:par>
                              <p:par>
                                <p:cTn id="7" presetID="22" presetClass="entr" presetSubtype="8"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wipe(left)">
                                      <p:cBhvr>
                                        <p:cTn id="9" dur="500"/>
                                        <p:tgtEl>
                                          <p:spTgt spid="24"/>
                                        </p:tgtEl>
                                      </p:cBhvr>
                                    </p:animEffect>
                                  </p:childTnLst>
                                </p:cTn>
                              </p:par>
                              <p:par>
                                <p:cTn id="10" presetID="10"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par>
                                <p:cTn id="13" presetID="2" presetClass="entr" presetSubtype="8"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anim calcmode="lin" valueType="num">
                                      <p:cBhvr additive="base">
                                        <p:cTn id="15" dur="1000" fill="hold"/>
                                        <p:tgtEl>
                                          <p:spTgt spid="25"/>
                                        </p:tgtEl>
                                        <p:attrNameLst>
                                          <p:attrName>ppt_x</p:attrName>
                                        </p:attrNameLst>
                                      </p:cBhvr>
                                      <p:tavLst>
                                        <p:tav tm="0">
                                          <p:val>
                                            <p:strVal val="0-#ppt_w/2"/>
                                          </p:val>
                                        </p:tav>
                                        <p:tav tm="100000">
                                          <p:val>
                                            <p:strVal val="#ppt_x"/>
                                          </p:val>
                                        </p:tav>
                                      </p:tavLst>
                                    </p:anim>
                                    <p:anim calcmode="lin" valueType="num">
                                      <p:cBhvr additive="base">
                                        <p:cTn id="16" dur="1000" fill="hold"/>
                                        <p:tgtEl>
                                          <p:spTgt spid="25"/>
                                        </p:tgtEl>
                                        <p:attrNameLst>
                                          <p:attrName>ppt_y</p:attrName>
                                        </p:attrNameLst>
                                      </p:cBhvr>
                                      <p:tavLst>
                                        <p:tav tm="0">
                                          <p:val>
                                            <p:strVal val="#ppt_y"/>
                                          </p:val>
                                        </p:tav>
                                        <p:tav tm="100000">
                                          <p:val>
                                            <p:strVal val="#ppt_y"/>
                                          </p:val>
                                        </p:tav>
                                      </p:tavLst>
                                    </p:anim>
                                  </p:childTnLst>
                                </p:cTn>
                              </p:par>
                              <p:par>
                                <p:cTn id="17" presetID="1"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par>
                          <p:cTn id="19" fill="hold">
                            <p:stCondLst>
                              <p:cond delay="1250"/>
                            </p:stCondLst>
                            <p:childTnLst>
                              <p:par>
                                <p:cTn id="20" presetID="22" presetClass="entr" presetSubtype="4" fill="hold" grpId="0" nodeType="after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wipe(down)">
                                      <p:cBhvr>
                                        <p:cTn id="2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4" grpId="0" animBg="1"/>
      <p:bldP spid="25" grpId="0" animBg="1"/>
      <p:bldP spid="2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153993" y="240543"/>
            <a:ext cx="8084789" cy="1325563"/>
          </a:xfrm>
        </p:spPr>
        <p:txBody>
          <a:bodyPr/>
          <a:lstStyle/>
          <a:p>
            <a:r>
              <a:rPr lang="zh-TW" altLang="en-US" b="1" dirty="0" smtClean="0">
                <a:solidFill>
                  <a:srgbClr val="6F8E26"/>
                </a:solidFill>
                <a:latin typeface="微软雅黑" panose="020B0503020204020204" pitchFamily="34" charset="-122"/>
                <a:ea typeface="微软雅黑" panose="020B0503020204020204" pitchFamily="34" charset="-122"/>
              </a:rPr>
              <a:t>深入</a:t>
            </a:r>
            <a:r>
              <a:rPr lang="zh-TW" altLang="en-US" b="1" dirty="0">
                <a:solidFill>
                  <a:srgbClr val="6F8E26"/>
                </a:solidFill>
                <a:latin typeface="微软雅黑" panose="020B0503020204020204" pitchFamily="34" charset="-122"/>
                <a:ea typeface="微软雅黑" panose="020B0503020204020204" pitchFamily="34" charset="-122"/>
              </a:rPr>
              <a:t>思考、整理思緒、啟發創意</a:t>
            </a:r>
          </a:p>
        </p:txBody>
      </p:sp>
      <p:grpSp>
        <p:nvGrpSpPr>
          <p:cNvPr id="10" name="Group 4">
            <a:extLst>
              <a:ext uri="{FF2B5EF4-FFF2-40B4-BE49-F238E27FC236}">
                <a16:creationId xmlns:a16="http://schemas.microsoft.com/office/drawing/2014/main" xmlns="" id="{E220914B-EAD4-44D8-B7E7-16EBC713CF32}"/>
              </a:ext>
            </a:extLst>
          </p:cNvPr>
          <p:cNvGrpSpPr>
            <a:grpSpLocks noChangeAspect="1"/>
          </p:cNvGrpSpPr>
          <p:nvPr/>
        </p:nvGrpSpPr>
        <p:grpSpPr bwMode="auto">
          <a:xfrm>
            <a:off x="1279230" y="300995"/>
            <a:ext cx="732827" cy="1008993"/>
            <a:chOff x="1558" y="1280"/>
            <a:chExt cx="1315" cy="1810"/>
          </a:xfrm>
          <a:solidFill>
            <a:schemeClr val="accent1"/>
          </a:solidFill>
        </p:grpSpPr>
        <p:sp>
          <p:nvSpPr>
            <p:cNvPr id="11" name="Freeform 5">
              <a:extLst>
                <a:ext uri="{FF2B5EF4-FFF2-40B4-BE49-F238E27FC236}">
                  <a16:creationId xmlns:a16="http://schemas.microsoft.com/office/drawing/2014/main" xmlns="" id="{0A493B61-CBEE-4373-A2FB-209592249D62}"/>
                </a:ext>
              </a:extLst>
            </p:cNvPr>
            <p:cNvSpPr>
              <a:spLocks/>
            </p:cNvSpPr>
            <p:nvPr/>
          </p:nvSpPr>
          <p:spPr bwMode="auto">
            <a:xfrm>
              <a:off x="1838" y="1280"/>
              <a:ext cx="1035" cy="922"/>
            </a:xfrm>
            <a:custGeom>
              <a:avLst/>
              <a:gdLst>
                <a:gd name="T0" fmla="*/ 9 w 244"/>
                <a:gd name="T1" fmla="*/ 127 h 218"/>
                <a:gd name="T2" fmla="*/ 53 w 244"/>
                <a:gd name="T3" fmla="*/ 203 h 218"/>
                <a:gd name="T4" fmla="*/ 141 w 244"/>
                <a:gd name="T5" fmla="*/ 212 h 218"/>
                <a:gd name="T6" fmla="*/ 209 w 244"/>
                <a:gd name="T7" fmla="*/ 84 h 218"/>
                <a:gd name="T8" fmla="*/ 45 w 244"/>
                <a:gd name="T9" fmla="*/ 42 h 218"/>
                <a:gd name="T10" fmla="*/ 2 w 244"/>
                <a:gd name="T11" fmla="*/ 115 h 218"/>
                <a:gd name="T12" fmla="*/ 44 w 244"/>
                <a:gd name="T13" fmla="*/ 188 h 218"/>
                <a:gd name="T14" fmla="*/ 48 w 244"/>
                <a:gd name="T15" fmla="*/ 181 h 218"/>
                <a:gd name="T16" fmla="*/ 9 w 244"/>
                <a:gd name="T17" fmla="*/ 129 h 218"/>
                <a:gd name="T18" fmla="*/ 53 w 244"/>
                <a:gd name="T19" fmla="*/ 44 h 218"/>
                <a:gd name="T20" fmla="*/ 196 w 244"/>
                <a:gd name="T21" fmla="*/ 80 h 218"/>
                <a:gd name="T22" fmla="*/ 210 w 244"/>
                <a:gd name="T23" fmla="*/ 155 h 218"/>
                <a:gd name="T24" fmla="*/ 141 w 244"/>
                <a:gd name="T25" fmla="*/ 205 h 218"/>
                <a:gd name="T26" fmla="*/ 63 w 244"/>
                <a:gd name="T27" fmla="*/ 199 h 218"/>
                <a:gd name="T28" fmla="*/ 16 w 244"/>
                <a:gd name="T29" fmla="*/ 125 h 218"/>
                <a:gd name="T30" fmla="*/ 9 w 244"/>
                <a:gd name="T31" fmla="*/ 127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4" h="218">
                  <a:moveTo>
                    <a:pt x="9" y="127"/>
                  </a:moveTo>
                  <a:cubicBezTo>
                    <a:pt x="6" y="163"/>
                    <a:pt x="21" y="188"/>
                    <a:pt x="53" y="203"/>
                  </a:cubicBezTo>
                  <a:cubicBezTo>
                    <a:pt x="80" y="216"/>
                    <a:pt x="112" y="218"/>
                    <a:pt x="141" y="212"/>
                  </a:cubicBezTo>
                  <a:cubicBezTo>
                    <a:pt x="201" y="200"/>
                    <a:pt x="244" y="141"/>
                    <a:pt x="209" y="84"/>
                  </a:cubicBezTo>
                  <a:cubicBezTo>
                    <a:pt x="177" y="33"/>
                    <a:pt x="97" y="0"/>
                    <a:pt x="45" y="42"/>
                  </a:cubicBezTo>
                  <a:cubicBezTo>
                    <a:pt x="24" y="59"/>
                    <a:pt x="2" y="86"/>
                    <a:pt x="2" y="115"/>
                  </a:cubicBezTo>
                  <a:cubicBezTo>
                    <a:pt x="1" y="147"/>
                    <a:pt x="21" y="168"/>
                    <a:pt x="44" y="188"/>
                  </a:cubicBezTo>
                  <a:cubicBezTo>
                    <a:pt x="47" y="190"/>
                    <a:pt x="51" y="184"/>
                    <a:pt x="48" y="181"/>
                  </a:cubicBezTo>
                  <a:cubicBezTo>
                    <a:pt x="32" y="166"/>
                    <a:pt x="16" y="151"/>
                    <a:pt x="9" y="129"/>
                  </a:cubicBezTo>
                  <a:cubicBezTo>
                    <a:pt x="0" y="96"/>
                    <a:pt x="28" y="62"/>
                    <a:pt x="53" y="44"/>
                  </a:cubicBezTo>
                  <a:cubicBezTo>
                    <a:pt x="100" y="10"/>
                    <a:pt x="163" y="41"/>
                    <a:pt x="196" y="80"/>
                  </a:cubicBezTo>
                  <a:cubicBezTo>
                    <a:pt x="215" y="101"/>
                    <a:pt x="221" y="129"/>
                    <a:pt x="210" y="155"/>
                  </a:cubicBezTo>
                  <a:cubicBezTo>
                    <a:pt x="199" y="183"/>
                    <a:pt x="168" y="198"/>
                    <a:pt x="141" y="205"/>
                  </a:cubicBezTo>
                  <a:cubicBezTo>
                    <a:pt x="115" y="211"/>
                    <a:pt x="88" y="207"/>
                    <a:pt x="63" y="199"/>
                  </a:cubicBezTo>
                  <a:cubicBezTo>
                    <a:pt x="30" y="187"/>
                    <a:pt x="13" y="160"/>
                    <a:pt x="16" y="125"/>
                  </a:cubicBezTo>
                  <a:cubicBezTo>
                    <a:pt x="16" y="120"/>
                    <a:pt x="9" y="124"/>
                    <a:pt x="9" y="12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sp>
          <p:nvSpPr>
            <p:cNvPr id="12" name="Freeform 6">
              <a:extLst>
                <a:ext uri="{FF2B5EF4-FFF2-40B4-BE49-F238E27FC236}">
                  <a16:creationId xmlns:a16="http://schemas.microsoft.com/office/drawing/2014/main" xmlns="" id="{3B22D548-17FC-4B4F-B342-CC310700F639}"/>
                </a:ext>
              </a:extLst>
            </p:cNvPr>
            <p:cNvSpPr>
              <a:spLocks/>
            </p:cNvSpPr>
            <p:nvPr/>
          </p:nvSpPr>
          <p:spPr bwMode="auto">
            <a:xfrm>
              <a:off x="1775" y="2126"/>
              <a:ext cx="670" cy="537"/>
            </a:xfrm>
            <a:custGeom>
              <a:avLst/>
              <a:gdLst>
                <a:gd name="T0" fmla="*/ 64 w 158"/>
                <a:gd name="T1" fmla="*/ 3 h 127"/>
                <a:gd name="T2" fmla="*/ 32 w 158"/>
                <a:gd name="T3" fmla="*/ 38 h 127"/>
                <a:gd name="T4" fmla="*/ 7 w 158"/>
                <a:gd name="T5" fmla="*/ 76 h 127"/>
                <a:gd name="T6" fmla="*/ 60 w 158"/>
                <a:gd name="T7" fmla="*/ 115 h 127"/>
                <a:gd name="T8" fmla="*/ 139 w 158"/>
                <a:gd name="T9" fmla="*/ 103 h 127"/>
                <a:gd name="T10" fmla="*/ 153 w 158"/>
                <a:gd name="T11" fmla="*/ 5 h 127"/>
                <a:gd name="T12" fmla="*/ 146 w 158"/>
                <a:gd name="T13" fmla="*/ 8 h 127"/>
                <a:gd name="T14" fmla="*/ 142 w 158"/>
                <a:gd name="T15" fmla="*/ 76 h 127"/>
                <a:gd name="T16" fmla="*/ 100 w 158"/>
                <a:gd name="T17" fmla="*/ 111 h 127"/>
                <a:gd name="T18" fmla="*/ 75 w 158"/>
                <a:gd name="T19" fmla="*/ 109 h 127"/>
                <a:gd name="T20" fmla="*/ 15 w 158"/>
                <a:gd name="T21" fmla="*/ 84 h 127"/>
                <a:gd name="T22" fmla="*/ 37 w 158"/>
                <a:gd name="T23" fmla="*/ 41 h 127"/>
                <a:gd name="T24" fmla="*/ 66 w 158"/>
                <a:gd name="T25" fmla="*/ 10 h 127"/>
                <a:gd name="T26" fmla="*/ 64 w 158"/>
                <a:gd name="T27" fmla="*/ 3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8" h="127">
                  <a:moveTo>
                    <a:pt x="64" y="3"/>
                  </a:moveTo>
                  <a:cubicBezTo>
                    <a:pt x="51" y="12"/>
                    <a:pt x="42" y="26"/>
                    <a:pt x="32" y="38"/>
                  </a:cubicBezTo>
                  <a:cubicBezTo>
                    <a:pt x="22" y="50"/>
                    <a:pt x="12" y="61"/>
                    <a:pt x="7" y="76"/>
                  </a:cubicBezTo>
                  <a:cubicBezTo>
                    <a:pt x="0" y="104"/>
                    <a:pt x="42" y="113"/>
                    <a:pt x="60" y="115"/>
                  </a:cubicBezTo>
                  <a:cubicBezTo>
                    <a:pt x="86" y="118"/>
                    <a:pt x="121" y="127"/>
                    <a:pt x="139" y="103"/>
                  </a:cubicBezTo>
                  <a:cubicBezTo>
                    <a:pt x="158" y="77"/>
                    <a:pt x="151" y="35"/>
                    <a:pt x="153" y="5"/>
                  </a:cubicBezTo>
                  <a:cubicBezTo>
                    <a:pt x="153" y="0"/>
                    <a:pt x="146" y="4"/>
                    <a:pt x="146" y="8"/>
                  </a:cubicBezTo>
                  <a:cubicBezTo>
                    <a:pt x="145" y="30"/>
                    <a:pt x="147" y="54"/>
                    <a:pt x="142" y="76"/>
                  </a:cubicBezTo>
                  <a:cubicBezTo>
                    <a:pt x="138" y="97"/>
                    <a:pt x="125" y="113"/>
                    <a:pt x="100" y="111"/>
                  </a:cubicBezTo>
                  <a:cubicBezTo>
                    <a:pt x="92" y="110"/>
                    <a:pt x="83" y="110"/>
                    <a:pt x="75" y="109"/>
                  </a:cubicBezTo>
                  <a:cubicBezTo>
                    <a:pt x="54" y="108"/>
                    <a:pt x="24" y="106"/>
                    <a:pt x="15" y="84"/>
                  </a:cubicBezTo>
                  <a:cubicBezTo>
                    <a:pt x="9" y="70"/>
                    <a:pt x="29" y="51"/>
                    <a:pt x="37" y="41"/>
                  </a:cubicBezTo>
                  <a:cubicBezTo>
                    <a:pt x="46" y="30"/>
                    <a:pt x="54" y="18"/>
                    <a:pt x="66" y="10"/>
                  </a:cubicBezTo>
                  <a:cubicBezTo>
                    <a:pt x="70" y="7"/>
                    <a:pt x="69" y="0"/>
                    <a:pt x="64"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sp>
          <p:nvSpPr>
            <p:cNvPr id="13" name="Freeform 7">
              <a:extLst>
                <a:ext uri="{FF2B5EF4-FFF2-40B4-BE49-F238E27FC236}">
                  <a16:creationId xmlns:a16="http://schemas.microsoft.com/office/drawing/2014/main" xmlns="" id="{7E3639C4-8F5B-46A4-8162-7D9D2FFB4F4A}"/>
                </a:ext>
              </a:extLst>
            </p:cNvPr>
            <p:cNvSpPr>
              <a:spLocks/>
            </p:cNvSpPr>
            <p:nvPr/>
          </p:nvSpPr>
          <p:spPr bwMode="auto">
            <a:xfrm>
              <a:off x="1787" y="2562"/>
              <a:ext cx="365" cy="528"/>
            </a:xfrm>
            <a:custGeom>
              <a:avLst/>
              <a:gdLst>
                <a:gd name="T0" fmla="*/ 35 w 86"/>
                <a:gd name="T1" fmla="*/ 8 h 125"/>
                <a:gd name="T2" fmla="*/ 35 w 86"/>
                <a:gd name="T3" fmla="*/ 5 h 125"/>
                <a:gd name="T4" fmla="*/ 28 w 86"/>
                <a:gd name="T5" fmla="*/ 8 h 125"/>
                <a:gd name="T6" fmla="*/ 52 w 86"/>
                <a:gd name="T7" fmla="*/ 54 h 125"/>
                <a:gd name="T8" fmla="*/ 67 w 86"/>
                <a:gd name="T9" fmla="*/ 80 h 125"/>
                <a:gd name="T10" fmla="*/ 46 w 86"/>
                <a:gd name="T11" fmla="*/ 88 h 125"/>
                <a:gd name="T12" fmla="*/ 10 w 86"/>
                <a:gd name="T13" fmla="*/ 111 h 125"/>
                <a:gd name="T14" fmla="*/ 68 w 86"/>
                <a:gd name="T15" fmla="*/ 110 h 125"/>
                <a:gd name="T16" fmla="*/ 86 w 86"/>
                <a:gd name="T17" fmla="*/ 95 h 125"/>
                <a:gd name="T18" fmla="*/ 60 w 86"/>
                <a:gd name="T19" fmla="*/ 84 h 125"/>
                <a:gd name="T20" fmla="*/ 59 w 86"/>
                <a:gd name="T21" fmla="*/ 91 h 125"/>
                <a:gd name="T22" fmla="*/ 63 w 86"/>
                <a:gd name="T23" fmla="*/ 91 h 125"/>
                <a:gd name="T24" fmla="*/ 68 w 86"/>
                <a:gd name="T25" fmla="*/ 103 h 125"/>
                <a:gd name="T26" fmla="*/ 52 w 86"/>
                <a:gd name="T27" fmla="*/ 107 h 125"/>
                <a:gd name="T28" fmla="*/ 28 w 86"/>
                <a:gd name="T29" fmla="*/ 109 h 125"/>
                <a:gd name="T30" fmla="*/ 21 w 86"/>
                <a:gd name="T31" fmla="*/ 98 h 125"/>
                <a:gd name="T32" fmla="*/ 37 w 86"/>
                <a:gd name="T33" fmla="*/ 95 h 125"/>
                <a:gd name="T34" fmla="*/ 70 w 86"/>
                <a:gd name="T35" fmla="*/ 95 h 125"/>
                <a:gd name="T36" fmla="*/ 73 w 86"/>
                <a:gd name="T37" fmla="*/ 74 h 125"/>
                <a:gd name="T38" fmla="*/ 35 w 86"/>
                <a:gd name="T39" fmla="*/ 4 h 125"/>
                <a:gd name="T40" fmla="*/ 28 w 86"/>
                <a:gd name="T41" fmla="*/ 7 h 125"/>
                <a:gd name="T42" fmla="*/ 28 w 86"/>
                <a:gd name="T43" fmla="*/ 10 h 125"/>
                <a:gd name="T44" fmla="*/ 35 w 86"/>
                <a:gd name="T45" fmla="*/ 8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6" h="125">
                  <a:moveTo>
                    <a:pt x="35" y="8"/>
                  </a:moveTo>
                  <a:cubicBezTo>
                    <a:pt x="35" y="7"/>
                    <a:pt x="35" y="6"/>
                    <a:pt x="35" y="5"/>
                  </a:cubicBezTo>
                  <a:cubicBezTo>
                    <a:pt x="33" y="6"/>
                    <a:pt x="31" y="7"/>
                    <a:pt x="28" y="8"/>
                  </a:cubicBezTo>
                  <a:cubicBezTo>
                    <a:pt x="32" y="23"/>
                    <a:pt x="44" y="40"/>
                    <a:pt x="52" y="54"/>
                  </a:cubicBezTo>
                  <a:cubicBezTo>
                    <a:pt x="57" y="62"/>
                    <a:pt x="61" y="72"/>
                    <a:pt x="67" y="80"/>
                  </a:cubicBezTo>
                  <a:cubicBezTo>
                    <a:pt x="77" y="92"/>
                    <a:pt x="51" y="88"/>
                    <a:pt x="46" y="88"/>
                  </a:cubicBezTo>
                  <a:cubicBezTo>
                    <a:pt x="34" y="88"/>
                    <a:pt x="0" y="91"/>
                    <a:pt x="10" y="111"/>
                  </a:cubicBezTo>
                  <a:cubicBezTo>
                    <a:pt x="17" y="125"/>
                    <a:pt x="57" y="113"/>
                    <a:pt x="68" y="110"/>
                  </a:cubicBezTo>
                  <a:cubicBezTo>
                    <a:pt x="74" y="109"/>
                    <a:pt x="86" y="102"/>
                    <a:pt x="86" y="95"/>
                  </a:cubicBezTo>
                  <a:cubicBezTo>
                    <a:pt x="85" y="83"/>
                    <a:pt x="69" y="84"/>
                    <a:pt x="60" y="84"/>
                  </a:cubicBezTo>
                  <a:cubicBezTo>
                    <a:pt x="57" y="84"/>
                    <a:pt x="54" y="91"/>
                    <a:pt x="59" y="91"/>
                  </a:cubicBezTo>
                  <a:cubicBezTo>
                    <a:pt x="60" y="91"/>
                    <a:pt x="62" y="91"/>
                    <a:pt x="63" y="91"/>
                  </a:cubicBezTo>
                  <a:cubicBezTo>
                    <a:pt x="74" y="89"/>
                    <a:pt x="75" y="93"/>
                    <a:pt x="68" y="103"/>
                  </a:cubicBezTo>
                  <a:cubicBezTo>
                    <a:pt x="63" y="105"/>
                    <a:pt x="57" y="106"/>
                    <a:pt x="52" y="107"/>
                  </a:cubicBezTo>
                  <a:cubicBezTo>
                    <a:pt x="44" y="108"/>
                    <a:pt x="36" y="109"/>
                    <a:pt x="28" y="109"/>
                  </a:cubicBezTo>
                  <a:cubicBezTo>
                    <a:pt x="26" y="109"/>
                    <a:pt x="4" y="105"/>
                    <a:pt x="21" y="98"/>
                  </a:cubicBezTo>
                  <a:cubicBezTo>
                    <a:pt x="26" y="96"/>
                    <a:pt x="32" y="96"/>
                    <a:pt x="37" y="95"/>
                  </a:cubicBezTo>
                  <a:cubicBezTo>
                    <a:pt x="48" y="94"/>
                    <a:pt x="59" y="96"/>
                    <a:pt x="70" y="95"/>
                  </a:cubicBezTo>
                  <a:cubicBezTo>
                    <a:pt x="82" y="94"/>
                    <a:pt x="76" y="80"/>
                    <a:pt x="73" y="74"/>
                  </a:cubicBezTo>
                  <a:cubicBezTo>
                    <a:pt x="60" y="54"/>
                    <a:pt x="40" y="28"/>
                    <a:pt x="35" y="4"/>
                  </a:cubicBezTo>
                  <a:cubicBezTo>
                    <a:pt x="34" y="0"/>
                    <a:pt x="28" y="4"/>
                    <a:pt x="28" y="7"/>
                  </a:cubicBezTo>
                  <a:cubicBezTo>
                    <a:pt x="28" y="8"/>
                    <a:pt x="28" y="9"/>
                    <a:pt x="28" y="10"/>
                  </a:cubicBezTo>
                  <a:cubicBezTo>
                    <a:pt x="28" y="15"/>
                    <a:pt x="35" y="11"/>
                    <a:pt x="35"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sp>
          <p:nvSpPr>
            <p:cNvPr id="14" name="Freeform 8">
              <a:extLst>
                <a:ext uri="{FF2B5EF4-FFF2-40B4-BE49-F238E27FC236}">
                  <a16:creationId xmlns:a16="http://schemas.microsoft.com/office/drawing/2014/main" xmlns="" id="{872756FB-CB07-4C24-812D-6D9379776695}"/>
                </a:ext>
              </a:extLst>
            </p:cNvPr>
            <p:cNvSpPr>
              <a:spLocks/>
            </p:cNvSpPr>
            <p:nvPr/>
          </p:nvSpPr>
          <p:spPr bwMode="auto">
            <a:xfrm>
              <a:off x="2228" y="2591"/>
              <a:ext cx="276" cy="474"/>
            </a:xfrm>
            <a:custGeom>
              <a:avLst/>
              <a:gdLst>
                <a:gd name="T0" fmla="*/ 2 w 65"/>
                <a:gd name="T1" fmla="*/ 8 h 112"/>
                <a:gd name="T2" fmla="*/ 26 w 65"/>
                <a:gd name="T3" fmla="*/ 44 h 112"/>
                <a:gd name="T4" fmla="*/ 50 w 65"/>
                <a:gd name="T5" fmla="*/ 85 h 112"/>
                <a:gd name="T6" fmla="*/ 55 w 65"/>
                <a:gd name="T7" fmla="*/ 79 h 112"/>
                <a:gd name="T8" fmla="*/ 12 w 65"/>
                <a:gd name="T9" fmla="*/ 85 h 112"/>
                <a:gd name="T10" fmla="*/ 18 w 65"/>
                <a:gd name="T11" fmla="*/ 103 h 112"/>
                <a:gd name="T12" fmla="*/ 64 w 65"/>
                <a:gd name="T13" fmla="*/ 79 h 112"/>
                <a:gd name="T14" fmla="*/ 58 w 65"/>
                <a:gd name="T15" fmla="*/ 79 h 112"/>
                <a:gd name="T16" fmla="*/ 32 w 65"/>
                <a:gd name="T17" fmla="*/ 98 h 112"/>
                <a:gd name="T18" fmla="*/ 25 w 65"/>
                <a:gd name="T19" fmla="*/ 97 h 112"/>
                <a:gd name="T20" fmla="*/ 27 w 65"/>
                <a:gd name="T21" fmla="*/ 86 h 112"/>
                <a:gd name="T22" fmla="*/ 51 w 65"/>
                <a:gd name="T23" fmla="*/ 87 h 112"/>
                <a:gd name="T24" fmla="*/ 56 w 65"/>
                <a:gd name="T25" fmla="*/ 81 h 112"/>
                <a:gd name="T26" fmla="*/ 38 w 65"/>
                <a:gd name="T27" fmla="*/ 49 h 112"/>
                <a:gd name="T28" fmla="*/ 8 w 65"/>
                <a:gd name="T29" fmla="*/ 3 h 112"/>
                <a:gd name="T30" fmla="*/ 2 w 65"/>
                <a:gd name="T31" fmla="*/ 8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5" h="112">
                  <a:moveTo>
                    <a:pt x="2" y="8"/>
                  </a:moveTo>
                  <a:cubicBezTo>
                    <a:pt x="10" y="20"/>
                    <a:pt x="18" y="32"/>
                    <a:pt x="26" y="44"/>
                  </a:cubicBezTo>
                  <a:cubicBezTo>
                    <a:pt x="34" y="56"/>
                    <a:pt x="46" y="71"/>
                    <a:pt x="50" y="85"/>
                  </a:cubicBezTo>
                  <a:cubicBezTo>
                    <a:pt x="51" y="83"/>
                    <a:pt x="53" y="81"/>
                    <a:pt x="55" y="79"/>
                  </a:cubicBezTo>
                  <a:cubicBezTo>
                    <a:pt x="40" y="78"/>
                    <a:pt x="23" y="75"/>
                    <a:pt x="12" y="85"/>
                  </a:cubicBezTo>
                  <a:cubicBezTo>
                    <a:pt x="5" y="92"/>
                    <a:pt x="12" y="100"/>
                    <a:pt x="18" y="103"/>
                  </a:cubicBezTo>
                  <a:cubicBezTo>
                    <a:pt x="36" y="112"/>
                    <a:pt x="61" y="99"/>
                    <a:pt x="64" y="79"/>
                  </a:cubicBezTo>
                  <a:cubicBezTo>
                    <a:pt x="65" y="74"/>
                    <a:pt x="58" y="75"/>
                    <a:pt x="58" y="79"/>
                  </a:cubicBezTo>
                  <a:cubicBezTo>
                    <a:pt x="56" y="93"/>
                    <a:pt x="44" y="98"/>
                    <a:pt x="32" y="98"/>
                  </a:cubicBezTo>
                  <a:cubicBezTo>
                    <a:pt x="29" y="98"/>
                    <a:pt x="27" y="97"/>
                    <a:pt x="25" y="97"/>
                  </a:cubicBezTo>
                  <a:cubicBezTo>
                    <a:pt x="16" y="95"/>
                    <a:pt x="17" y="92"/>
                    <a:pt x="27" y="86"/>
                  </a:cubicBezTo>
                  <a:cubicBezTo>
                    <a:pt x="34" y="84"/>
                    <a:pt x="44" y="86"/>
                    <a:pt x="51" y="87"/>
                  </a:cubicBezTo>
                  <a:cubicBezTo>
                    <a:pt x="54" y="87"/>
                    <a:pt x="57" y="84"/>
                    <a:pt x="56" y="81"/>
                  </a:cubicBezTo>
                  <a:cubicBezTo>
                    <a:pt x="53" y="70"/>
                    <a:pt x="44" y="59"/>
                    <a:pt x="38" y="49"/>
                  </a:cubicBezTo>
                  <a:cubicBezTo>
                    <a:pt x="29" y="33"/>
                    <a:pt x="18" y="18"/>
                    <a:pt x="8" y="3"/>
                  </a:cubicBezTo>
                  <a:cubicBezTo>
                    <a:pt x="5" y="0"/>
                    <a:pt x="0" y="5"/>
                    <a:pt x="2"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sp>
          <p:nvSpPr>
            <p:cNvPr id="15" name="Freeform 9">
              <a:extLst>
                <a:ext uri="{FF2B5EF4-FFF2-40B4-BE49-F238E27FC236}">
                  <a16:creationId xmlns:a16="http://schemas.microsoft.com/office/drawing/2014/main" xmlns="" id="{97B16132-325D-4C6F-9741-960F1D098914}"/>
                </a:ext>
              </a:extLst>
            </p:cNvPr>
            <p:cNvSpPr>
              <a:spLocks/>
            </p:cNvSpPr>
            <p:nvPr/>
          </p:nvSpPr>
          <p:spPr bwMode="auto">
            <a:xfrm>
              <a:off x="1783" y="2164"/>
              <a:ext cx="598" cy="355"/>
            </a:xfrm>
            <a:custGeom>
              <a:avLst/>
              <a:gdLst>
                <a:gd name="T0" fmla="*/ 50 w 141"/>
                <a:gd name="T1" fmla="*/ 10 h 84"/>
                <a:gd name="T2" fmla="*/ 52 w 141"/>
                <a:gd name="T3" fmla="*/ 6 h 84"/>
                <a:gd name="T4" fmla="*/ 48 w 141"/>
                <a:gd name="T5" fmla="*/ 2 h 84"/>
                <a:gd name="T6" fmla="*/ 13 w 141"/>
                <a:gd name="T7" fmla="*/ 25 h 84"/>
                <a:gd name="T8" fmla="*/ 1 w 141"/>
                <a:gd name="T9" fmla="*/ 35 h 84"/>
                <a:gd name="T10" fmla="*/ 2 w 141"/>
                <a:gd name="T11" fmla="*/ 39 h 84"/>
                <a:gd name="T12" fmla="*/ 82 w 141"/>
                <a:gd name="T13" fmla="*/ 65 h 84"/>
                <a:gd name="T14" fmla="*/ 120 w 141"/>
                <a:gd name="T15" fmla="*/ 66 h 84"/>
                <a:gd name="T16" fmla="*/ 85 w 141"/>
                <a:gd name="T17" fmla="*/ 61 h 84"/>
                <a:gd name="T18" fmla="*/ 92 w 141"/>
                <a:gd name="T19" fmla="*/ 57 h 84"/>
                <a:gd name="T20" fmla="*/ 106 w 141"/>
                <a:gd name="T21" fmla="*/ 54 h 84"/>
                <a:gd name="T22" fmla="*/ 89 w 141"/>
                <a:gd name="T23" fmla="*/ 60 h 84"/>
                <a:gd name="T24" fmla="*/ 87 w 141"/>
                <a:gd name="T25" fmla="*/ 56 h 84"/>
                <a:gd name="T26" fmla="*/ 25 w 141"/>
                <a:gd name="T27" fmla="*/ 41 h 84"/>
                <a:gd name="T28" fmla="*/ 11 w 141"/>
                <a:gd name="T29" fmla="*/ 35 h 84"/>
                <a:gd name="T30" fmla="*/ 15 w 141"/>
                <a:gd name="T31" fmla="*/ 31 h 84"/>
                <a:gd name="T32" fmla="*/ 50 w 141"/>
                <a:gd name="T33" fmla="*/ 9 h 84"/>
                <a:gd name="T34" fmla="*/ 46 w 141"/>
                <a:gd name="T35" fmla="*/ 5 h 84"/>
                <a:gd name="T36" fmla="*/ 44 w 141"/>
                <a:gd name="T37" fmla="*/ 9 h 84"/>
                <a:gd name="T38" fmla="*/ 50 w 141"/>
                <a:gd name="T39" fmla="*/ 1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1" h="84">
                  <a:moveTo>
                    <a:pt x="50" y="10"/>
                  </a:moveTo>
                  <a:cubicBezTo>
                    <a:pt x="51" y="9"/>
                    <a:pt x="51" y="8"/>
                    <a:pt x="52" y="6"/>
                  </a:cubicBezTo>
                  <a:cubicBezTo>
                    <a:pt x="52" y="4"/>
                    <a:pt x="51" y="0"/>
                    <a:pt x="48" y="2"/>
                  </a:cubicBezTo>
                  <a:cubicBezTo>
                    <a:pt x="36" y="10"/>
                    <a:pt x="25" y="18"/>
                    <a:pt x="13" y="25"/>
                  </a:cubicBezTo>
                  <a:cubicBezTo>
                    <a:pt x="8" y="28"/>
                    <a:pt x="3" y="29"/>
                    <a:pt x="1" y="35"/>
                  </a:cubicBezTo>
                  <a:cubicBezTo>
                    <a:pt x="0" y="36"/>
                    <a:pt x="0" y="38"/>
                    <a:pt x="2" y="39"/>
                  </a:cubicBezTo>
                  <a:cubicBezTo>
                    <a:pt x="10" y="46"/>
                    <a:pt x="82" y="64"/>
                    <a:pt x="82" y="65"/>
                  </a:cubicBezTo>
                  <a:cubicBezTo>
                    <a:pt x="77" y="84"/>
                    <a:pt x="115" y="73"/>
                    <a:pt x="120" y="66"/>
                  </a:cubicBezTo>
                  <a:cubicBezTo>
                    <a:pt x="141" y="41"/>
                    <a:pt x="80" y="41"/>
                    <a:pt x="85" y="61"/>
                  </a:cubicBezTo>
                  <a:cubicBezTo>
                    <a:pt x="87" y="65"/>
                    <a:pt x="93" y="60"/>
                    <a:pt x="92" y="57"/>
                  </a:cubicBezTo>
                  <a:cubicBezTo>
                    <a:pt x="91" y="55"/>
                    <a:pt x="104" y="54"/>
                    <a:pt x="106" y="54"/>
                  </a:cubicBezTo>
                  <a:cubicBezTo>
                    <a:pt x="138" y="53"/>
                    <a:pt x="84" y="81"/>
                    <a:pt x="89" y="60"/>
                  </a:cubicBezTo>
                  <a:cubicBezTo>
                    <a:pt x="90" y="58"/>
                    <a:pt x="89" y="56"/>
                    <a:pt x="87" y="56"/>
                  </a:cubicBezTo>
                  <a:cubicBezTo>
                    <a:pt x="66" y="56"/>
                    <a:pt x="46" y="45"/>
                    <a:pt x="25" y="41"/>
                  </a:cubicBezTo>
                  <a:cubicBezTo>
                    <a:pt x="20" y="40"/>
                    <a:pt x="15" y="38"/>
                    <a:pt x="11" y="35"/>
                  </a:cubicBezTo>
                  <a:cubicBezTo>
                    <a:pt x="7" y="33"/>
                    <a:pt x="10" y="34"/>
                    <a:pt x="15" y="31"/>
                  </a:cubicBezTo>
                  <a:cubicBezTo>
                    <a:pt x="27" y="24"/>
                    <a:pt x="38" y="16"/>
                    <a:pt x="50" y="9"/>
                  </a:cubicBezTo>
                  <a:cubicBezTo>
                    <a:pt x="48" y="7"/>
                    <a:pt x="47" y="6"/>
                    <a:pt x="46" y="5"/>
                  </a:cubicBezTo>
                  <a:cubicBezTo>
                    <a:pt x="45" y="6"/>
                    <a:pt x="45" y="7"/>
                    <a:pt x="44" y="9"/>
                  </a:cubicBezTo>
                  <a:cubicBezTo>
                    <a:pt x="43" y="14"/>
                    <a:pt x="49" y="15"/>
                    <a:pt x="50"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sp>
          <p:nvSpPr>
            <p:cNvPr id="16" name="Freeform 10">
              <a:extLst>
                <a:ext uri="{FF2B5EF4-FFF2-40B4-BE49-F238E27FC236}">
                  <a16:creationId xmlns:a16="http://schemas.microsoft.com/office/drawing/2014/main" xmlns="" id="{6EFD52DB-9C7C-4BAF-A8CC-9F5F0523F3D4}"/>
                </a:ext>
              </a:extLst>
            </p:cNvPr>
            <p:cNvSpPr>
              <a:spLocks/>
            </p:cNvSpPr>
            <p:nvPr/>
          </p:nvSpPr>
          <p:spPr bwMode="auto">
            <a:xfrm>
              <a:off x="2347" y="2227"/>
              <a:ext cx="496" cy="267"/>
            </a:xfrm>
            <a:custGeom>
              <a:avLst/>
              <a:gdLst>
                <a:gd name="T0" fmla="*/ 14 w 117"/>
                <a:gd name="T1" fmla="*/ 9 h 63"/>
                <a:gd name="T2" fmla="*/ 14 w 117"/>
                <a:gd name="T3" fmla="*/ 5 h 63"/>
                <a:gd name="T4" fmla="*/ 7 w 117"/>
                <a:gd name="T5" fmla="*/ 8 h 63"/>
                <a:gd name="T6" fmla="*/ 16 w 117"/>
                <a:gd name="T7" fmla="*/ 42 h 63"/>
                <a:gd name="T8" fmla="*/ 80 w 117"/>
                <a:gd name="T9" fmla="*/ 55 h 63"/>
                <a:gd name="T10" fmla="*/ 82 w 117"/>
                <a:gd name="T11" fmla="*/ 48 h 63"/>
                <a:gd name="T12" fmla="*/ 80 w 117"/>
                <a:gd name="T13" fmla="*/ 48 h 63"/>
                <a:gd name="T14" fmla="*/ 77 w 117"/>
                <a:gd name="T15" fmla="*/ 55 h 63"/>
                <a:gd name="T16" fmla="*/ 116 w 117"/>
                <a:gd name="T17" fmla="*/ 43 h 63"/>
                <a:gd name="T18" fmla="*/ 116 w 117"/>
                <a:gd name="T19" fmla="*/ 40 h 63"/>
                <a:gd name="T20" fmla="*/ 76 w 117"/>
                <a:gd name="T21" fmla="*/ 48 h 63"/>
                <a:gd name="T22" fmla="*/ 109 w 117"/>
                <a:gd name="T23" fmla="*/ 51 h 63"/>
                <a:gd name="T24" fmla="*/ 109 w 117"/>
                <a:gd name="T25" fmla="*/ 44 h 63"/>
                <a:gd name="T26" fmla="*/ 102 w 117"/>
                <a:gd name="T27" fmla="*/ 46 h 63"/>
                <a:gd name="T28" fmla="*/ 91 w 117"/>
                <a:gd name="T29" fmla="*/ 48 h 63"/>
                <a:gd name="T30" fmla="*/ 91 w 117"/>
                <a:gd name="T31" fmla="*/ 45 h 63"/>
                <a:gd name="T32" fmla="*/ 82 w 117"/>
                <a:gd name="T33" fmla="*/ 48 h 63"/>
                <a:gd name="T34" fmla="*/ 79 w 117"/>
                <a:gd name="T35" fmla="*/ 55 h 63"/>
                <a:gd name="T36" fmla="*/ 80 w 117"/>
                <a:gd name="T37" fmla="*/ 55 h 63"/>
                <a:gd name="T38" fmla="*/ 82 w 117"/>
                <a:gd name="T39" fmla="*/ 48 h 63"/>
                <a:gd name="T40" fmla="*/ 35 w 117"/>
                <a:gd name="T41" fmla="*/ 40 h 63"/>
                <a:gd name="T42" fmla="*/ 12 w 117"/>
                <a:gd name="T43" fmla="*/ 23 h 63"/>
                <a:gd name="T44" fmla="*/ 14 w 117"/>
                <a:gd name="T45" fmla="*/ 5 h 63"/>
                <a:gd name="T46" fmla="*/ 7 w 117"/>
                <a:gd name="T47" fmla="*/ 8 h 63"/>
                <a:gd name="T48" fmla="*/ 7 w 117"/>
                <a:gd name="T49" fmla="*/ 12 h 63"/>
                <a:gd name="T50" fmla="*/ 14 w 117"/>
                <a:gd name="T51" fmla="*/ 9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7" h="63">
                  <a:moveTo>
                    <a:pt x="14" y="9"/>
                  </a:moveTo>
                  <a:cubicBezTo>
                    <a:pt x="14" y="8"/>
                    <a:pt x="14" y="7"/>
                    <a:pt x="14" y="5"/>
                  </a:cubicBezTo>
                  <a:cubicBezTo>
                    <a:pt x="14" y="0"/>
                    <a:pt x="7" y="4"/>
                    <a:pt x="7" y="8"/>
                  </a:cubicBezTo>
                  <a:cubicBezTo>
                    <a:pt x="7" y="20"/>
                    <a:pt x="0" y="36"/>
                    <a:pt x="16" y="42"/>
                  </a:cubicBezTo>
                  <a:cubicBezTo>
                    <a:pt x="38" y="49"/>
                    <a:pt x="58" y="55"/>
                    <a:pt x="80" y="55"/>
                  </a:cubicBezTo>
                  <a:cubicBezTo>
                    <a:pt x="84" y="55"/>
                    <a:pt x="86" y="48"/>
                    <a:pt x="82" y="48"/>
                  </a:cubicBezTo>
                  <a:cubicBezTo>
                    <a:pt x="81" y="48"/>
                    <a:pt x="81" y="48"/>
                    <a:pt x="80" y="48"/>
                  </a:cubicBezTo>
                  <a:cubicBezTo>
                    <a:pt x="78" y="48"/>
                    <a:pt x="74" y="53"/>
                    <a:pt x="77" y="55"/>
                  </a:cubicBezTo>
                  <a:cubicBezTo>
                    <a:pt x="87" y="62"/>
                    <a:pt x="111" y="54"/>
                    <a:pt x="116" y="43"/>
                  </a:cubicBezTo>
                  <a:cubicBezTo>
                    <a:pt x="116" y="42"/>
                    <a:pt x="116" y="40"/>
                    <a:pt x="116" y="40"/>
                  </a:cubicBezTo>
                  <a:cubicBezTo>
                    <a:pt x="108" y="32"/>
                    <a:pt x="79" y="35"/>
                    <a:pt x="76" y="48"/>
                  </a:cubicBezTo>
                  <a:cubicBezTo>
                    <a:pt x="73" y="63"/>
                    <a:pt x="103" y="53"/>
                    <a:pt x="109" y="51"/>
                  </a:cubicBezTo>
                  <a:cubicBezTo>
                    <a:pt x="113" y="50"/>
                    <a:pt x="114" y="43"/>
                    <a:pt x="109" y="44"/>
                  </a:cubicBezTo>
                  <a:cubicBezTo>
                    <a:pt x="106" y="45"/>
                    <a:pt x="104" y="46"/>
                    <a:pt x="102" y="46"/>
                  </a:cubicBezTo>
                  <a:cubicBezTo>
                    <a:pt x="98" y="47"/>
                    <a:pt x="95" y="48"/>
                    <a:pt x="91" y="48"/>
                  </a:cubicBezTo>
                  <a:cubicBezTo>
                    <a:pt x="86" y="49"/>
                    <a:pt x="86" y="48"/>
                    <a:pt x="91" y="45"/>
                  </a:cubicBezTo>
                  <a:cubicBezTo>
                    <a:pt x="117" y="41"/>
                    <a:pt x="91" y="54"/>
                    <a:pt x="82" y="48"/>
                  </a:cubicBezTo>
                  <a:cubicBezTo>
                    <a:pt x="81" y="51"/>
                    <a:pt x="80" y="53"/>
                    <a:pt x="79" y="55"/>
                  </a:cubicBezTo>
                  <a:cubicBezTo>
                    <a:pt x="79" y="55"/>
                    <a:pt x="80" y="55"/>
                    <a:pt x="80" y="55"/>
                  </a:cubicBezTo>
                  <a:cubicBezTo>
                    <a:pt x="84" y="55"/>
                    <a:pt x="86" y="48"/>
                    <a:pt x="82" y="48"/>
                  </a:cubicBezTo>
                  <a:cubicBezTo>
                    <a:pt x="65" y="48"/>
                    <a:pt x="50" y="44"/>
                    <a:pt x="35" y="40"/>
                  </a:cubicBezTo>
                  <a:cubicBezTo>
                    <a:pt x="26" y="38"/>
                    <a:pt x="12" y="34"/>
                    <a:pt x="12" y="23"/>
                  </a:cubicBezTo>
                  <a:cubicBezTo>
                    <a:pt x="13" y="17"/>
                    <a:pt x="14" y="11"/>
                    <a:pt x="14" y="5"/>
                  </a:cubicBezTo>
                  <a:cubicBezTo>
                    <a:pt x="14" y="0"/>
                    <a:pt x="7" y="4"/>
                    <a:pt x="7" y="8"/>
                  </a:cubicBezTo>
                  <a:cubicBezTo>
                    <a:pt x="7" y="9"/>
                    <a:pt x="7" y="10"/>
                    <a:pt x="7" y="12"/>
                  </a:cubicBezTo>
                  <a:cubicBezTo>
                    <a:pt x="7" y="17"/>
                    <a:pt x="14" y="13"/>
                    <a:pt x="14"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sp>
          <p:nvSpPr>
            <p:cNvPr id="17" name="Freeform 11">
              <a:extLst>
                <a:ext uri="{FF2B5EF4-FFF2-40B4-BE49-F238E27FC236}">
                  <a16:creationId xmlns:a16="http://schemas.microsoft.com/office/drawing/2014/main" xmlns="" id="{8CB6F9BB-6F10-4F3C-8EB1-FE39ED9112E2}"/>
                </a:ext>
              </a:extLst>
            </p:cNvPr>
            <p:cNvSpPr>
              <a:spLocks/>
            </p:cNvSpPr>
            <p:nvPr/>
          </p:nvSpPr>
          <p:spPr bwMode="auto">
            <a:xfrm>
              <a:off x="2665" y="1808"/>
              <a:ext cx="55" cy="60"/>
            </a:xfrm>
            <a:custGeom>
              <a:avLst/>
              <a:gdLst>
                <a:gd name="T0" fmla="*/ 8 w 13"/>
                <a:gd name="T1" fmla="*/ 3 h 14"/>
                <a:gd name="T2" fmla="*/ 1 w 13"/>
                <a:gd name="T3" fmla="*/ 8 h 14"/>
                <a:gd name="T4" fmla="*/ 4 w 13"/>
                <a:gd name="T5" fmla="*/ 12 h 14"/>
                <a:gd name="T6" fmla="*/ 9 w 13"/>
                <a:gd name="T7" fmla="*/ 4 h 14"/>
                <a:gd name="T8" fmla="*/ 7 w 13"/>
                <a:gd name="T9" fmla="*/ 2 h 14"/>
                <a:gd name="T10" fmla="*/ 0 w 13"/>
                <a:gd name="T11" fmla="*/ 11 h 14"/>
                <a:gd name="T12" fmla="*/ 5 w 13"/>
                <a:gd name="T13" fmla="*/ 12 h 14"/>
                <a:gd name="T14" fmla="*/ 9 w 13"/>
                <a:gd name="T15" fmla="*/ 5 h 14"/>
                <a:gd name="T16" fmla="*/ 3 w 13"/>
                <a:gd name="T17" fmla="*/ 6 h 14"/>
                <a:gd name="T18" fmla="*/ 2 w 13"/>
                <a:gd name="T19" fmla="*/ 7 h 14"/>
                <a:gd name="T20" fmla="*/ 7 w 13"/>
                <a:gd name="T21" fmla="*/ 8 h 14"/>
                <a:gd name="T22" fmla="*/ 7 w 13"/>
                <a:gd name="T23" fmla="*/ 9 h 14"/>
                <a:gd name="T24" fmla="*/ 5 w 13"/>
                <a:gd name="T25" fmla="*/ 9 h 14"/>
                <a:gd name="T26" fmla="*/ 3 w 13"/>
                <a:gd name="T27" fmla="*/ 7 h 14"/>
                <a:gd name="T28" fmla="*/ 3 w 13"/>
                <a:gd name="T29" fmla="*/ 7 h 14"/>
                <a:gd name="T30" fmla="*/ 4 w 13"/>
                <a:gd name="T31" fmla="*/ 5 h 14"/>
                <a:gd name="T32" fmla="*/ 4 w 13"/>
                <a:gd name="T33" fmla="*/ 5 h 14"/>
                <a:gd name="T34" fmla="*/ 6 w 13"/>
                <a:gd name="T35" fmla="*/ 4 h 14"/>
                <a:gd name="T36" fmla="*/ 5 w 13"/>
                <a:gd name="T37" fmla="*/ 4 h 14"/>
                <a:gd name="T38" fmla="*/ 8 w 13"/>
                <a:gd name="T39" fmla="*/ 8 h 14"/>
                <a:gd name="T40" fmla="*/ 8 w 13"/>
                <a:gd name="T41" fmla="*/ 8 h 14"/>
                <a:gd name="T42" fmla="*/ 7 w 13"/>
                <a:gd name="T43" fmla="*/ 10 h 14"/>
                <a:gd name="T44" fmla="*/ 7 w 13"/>
                <a:gd name="T45" fmla="*/ 10 h 14"/>
                <a:gd name="T46" fmla="*/ 5 w 13"/>
                <a:gd name="T47" fmla="*/ 11 h 14"/>
                <a:gd name="T48" fmla="*/ 7 w 13"/>
                <a:gd name="T49" fmla="*/ 10 h 14"/>
                <a:gd name="T50" fmla="*/ 8 w 13"/>
                <a:gd name="T51"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 h="14">
                  <a:moveTo>
                    <a:pt x="8" y="3"/>
                  </a:moveTo>
                  <a:cubicBezTo>
                    <a:pt x="5" y="3"/>
                    <a:pt x="2" y="5"/>
                    <a:pt x="1" y="8"/>
                  </a:cubicBezTo>
                  <a:cubicBezTo>
                    <a:pt x="1" y="10"/>
                    <a:pt x="2" y="12"/>
                    <a:pt x="4" y="12"/>
                  </a:cubicBezTo>
                  <a:cubicBezTo>
                    <a:pt x="8" y="11"/>
                    <a:pt x="9" y="8"/>
                    <a:pt x="9" y="4"/>
                  </a:cubicBezTo>
                  <a:cubicBezTo>
                    <a:pt x="9" y="3"/>
                    <a:pt x="8" y="2"/>
                    <a:pt x="7" y="2"/>
                  </a:cubicBezTo>
                  <a:cubicBezTo>
                    <a:pt x="3" y="2"/>
                    <a:pt x="0" y="7"/>
                    <a:pt x="0" y="11"/>
                  </a:cubicBezTo>
                  <a:cubicBezTo>
                    <a:pt x="0" y="14"/>
                    <a:pt x="3" y="14"/>
                    <a:pt x="5" y="12"/>
                  </a:cubicBezTo>
                  <a:cubicBezTo>
                    <a:pt x="7" y="10"/>
                    <a:pt x="9" y="8"/>
                    <a:pt x="9" y="5"/>
                  </a:cubicBezTo>
                  <a:cubicBezTo>
                    <a:pt x="10" y="0"/>
                    <a:pt x="3" y="2"/>
                    <a:pt x="3" y="6"/>
                  </a:cubicBezTo>
                  <a:cubicBezTo>
                    <a:pt x="3" y="6"/>
                    <a:pt x="2" y="7"/>
                    <a:pt x="2" y="7"/>
                  </a:cubicBezTo>
                  <a:cubicBezTo>
                    <a:pt x="3" y="7"/>
                    <a:pt x="5" y="8"/>
                    <a:pt x="7" y="8"/>
                  </a:cubicBezTo>
                  <a:cubicBezTo>
                    <a:pt x="7" y="8"/>
                    <a:pt x="7" y="8"/>
                    <a:pt x="7" y="9"/>
                  </a:cubicBezTo>
                  <a:cubicBezTo>
                    <a:pt x="7" y="8"/>
                    <a:pt x="7" y="9"/>
                    <a:pt x="5" y="9"/>
                  </a:cubicBezTo>
                  <a:cubicBezTo>
                    <a:pt x="4" y="8"/>
                    <a:pt x="4" y="7"/>
                    <a:pt x="3" y="7"/>
                  </a:cubicBezTo>
                  <a:cubicBezTo>
                    <a:pt x="3" y="7"/>
                    <a:pt x="3" y="7"/>
                    <a:pt x="3" y="7"/>
                  </a:cubicBezTo>
                  <a:cubicBezTo>
                    <a:pt x="3" y="6"/>
                    <a:pt x="4" y="6"/>
                    <a:pt x="4" y="5"/>
                  </a:cubicBezTo>
                  <a:cubicBezTo>
                    <a:pt x="4" y="5"/>
                    <a:pt x="4" y="5"/>
                    <a:pt x="4" y="5"/>
                  </a:cubicBezTo>
                  <a:cubicBezTo>
                    <a:pt x="5" y="5"/>
                    <a:pt x="5" y="5"/>
                    <a:pt x="6" y="4"/>
                  </a:cubicBezTo>
                  <a:cubicBezTo>
                    <a:pt x="6" y="4"/>
                    <a:pt x="6" y="4"/>
                    <a:pt x="5" y="4"/>
                  </a:cubicBezTo>
                  <a:cubicBezTo>
                    <a:pt x="6" y="6"/>
                    <a:pt x="7" y="7"/>
                    <a:pt x="8" y="8"/>
                  </a:cubicBezTo>
                  <a:cubicBezTo>
                    <a:pt x="8" y="8"/>
                    <a:pt x="8" y="8"/>
                    <a:pt x="8" y="8"/>
                  </a:cubicBezTo>
                  <a:cubicBezTo>
                    <a:pt x="7" y="9"/>
                    <a:pt x="7" y="9"/>
                    <a:pt x="7" y="10"/>
                  </a:cubicBezTo>
                  <a:cubicBezTo>
                    <a:pt x="7" y="10"/>
                    <a:pt x="7" y="10"/>
                    <a:pt x="7" y="10"/>
                  </a:cubicBezTo>
                  <a:cubicBezTo>
                    <a:pt x="6" y="10"/>
                    <a:pt x="6" y="10"/>
                    <a:pt x="5" y="11"/>
                  </a:cubicBezTo>
                  <a:cubicBezTo>
                    <a:pt x="6" y="10"/>
                    <a:pt x="6" y="10"/>
                    <a:pt x="7" y="10"/>
                  </a:cubicBezTo>
                  <a:cubicBezTo>
                    <a:pt x="10" y="10"/>
                    <a:pt x="13" y="3"/>
                    <a:pt x="8"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sp>
          <p:nvSpPr>
            <p:cNvPr id="18" name="Freeform 12">
              <a:extLst>
                <a:ext uri="{FF2B5EF4-FFF2-40B4-BE49-F238E27FC236}">
                  <a16:creationId xmlns:a16="http://schemas.microsoft.com/office/drawing/2014/main" xmlns="" id="{75273170-3D68-4D25-9BCC-8CEFCCB5BA8D}"/>
                </a:ext>
              </a:extLst>
            </p:cNvPr>
            <p:cNvSpPr>
              <a:spLocks/>
            </p:cNvSpPr>
            <p:nvPr/>
          </p:nvSpPr>
          <p:spPr bwMode="auto">
            <a:xfrm>
              <a:off x="2648" y="1770"/>
              <a:ext cx="144" cy="195"/>
            </a:xfrm>
            <a:custGeom>
              <a:avLst/>
              <a:gdLst>
                <a:gd name="T0" fmla="*/ 7 w 34"/>
                <a:gd name="T1" fmla="*/ 39 h 46"/>
                <a:gd name="T2" fmla="*/ 7 w 34"/>
                <a:gd name="T3" fmla="*/ 37 h 46"/>
                <a:gd name="T4" fmla="*/ 3 w 34"/>
                <a:gd name="T5" fmla="*/ 42 h 46"/>
                <a:gd name="T6" fmla="*/ 12 w 34"/>
                <a:gd name="T7" fmla="*/ 38 h 46"/>
                <a:gd name="T8" fmla="*/ 18 w 34"/>
                <a:gd name="T9" fmla="*/ 32 h 46"/>
                <a:gd name="T10" fmla="*/ 25 w 34"/>
                <a:gd name="T11" fmla="*/ 26 h 46"/>
                <a:gd name="T12" fmla="*/ 33 w 34"/>
                <a:gd name="T13" fmla="*/ 13 h 46"/>
                <a:gd name="T14" fmla="*/ 30 w 34"/>
                <a:gd name="T15" fmla="*/ 4 h 46"/>
                <a:gd name="T16" fmla="*/ 24 w 34"/>
                <a:gd name="T17" fmla="*/ 9 h 46"/>
                <a:gd name="T18" fmla="*/ 25 w 34"/>
                <a:gd name="T19" fmla="*/ 15 h 46"/>
                <a:gd name="T20" fmla="*/ 20 w 34"/>
                <a:gd name="T21" fmla="*/ 22 h 46"/>
                <a:gd name="T22" fmla="*/ 4 w 34"/>
                <a:gd name="T23" fmla="*/ 35 h 46"/>
                <a:gd name="T24" fmla="*/ 0 w 34"/>
                <a:gd name="T25" fmla="*/ 40 h 46"/>
                <a:gd name="T26" fmla="*/ 0 w 34"/>
                <a:gd name="T27" fmla="*/ 41 h 46"/>
                <a:gd name="T28" fmla="*/ 7 w 34"/>
                <a:gd name="T29" fmla="*/ 39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 h="46">
                  <a:moveTo>
                    <a:pt x="7" y="39"/>
                  </a:moveTo>
                  <a:cubicBezTo>
                    <a:pt x="7" y="38"/>
                    <a:pt x="7" y="38"/>
                    <a:pt x="7" y="37"/>
                  </a:cubicBezTo>
                  <a:cubicBezTo>
                    <a:pt x="5" y="39"/>
                    <a:pt x="4" y="41"/>
                    <a:pt x="3" y="42"/>
                  </a:cubicBezTo>
                  <a:cubicBezTo>
                    <a:pt x="6" y="41"/>
                    <a:pt x="9" y="39"/>
                    <a:pt x="12" y="38"/>
                  </a:cubicBezTo>
                  <a:cubicBezTo>
                    <a:pt x="14" y="36"/>
                    <a:pt x="16" y="34"/>
                    <a:pt x="18" y="32"/>
                  </a:cubicBezTo>
                  <a:cubicBezTo>
                    <a:pt x="20" y="30"/>
                    <a:pt x="23" y="28"/>
                    <a:pt x="25" y="26"/>
                  </a:cubicBezTo>
                  <a:cubicBezTo>
                    <a:pt x="29" y="23"/>
                    <a:pt x="31" y="17"/>
                    <a:pt x="33" y="13"/>
                  </a:cubicBezTo>
                  <a:cubicBezTo>
                    <a:pt x="34" y="9"/>
                    <a:pt x="32" y="6"/>
                    <a:pt x="30" y="4"/>
                  </a:cubicBezTo>
                  <a:cubicBezTo>
                    <a:pt x="28" y="0"/>
                    <a:pt x="22" y="6"/>
                    <a:pt x="24" y="9"/>
                  </a:cubicBezTo>
                  <a:cubicBezTo>
                    <a:pt x="26" y="12"/>
                    <a:pt x="27" y="12"/>
                    <a:pt x="25" y="15"/>
                  </a:cubicBezTo>
                  <a:cubicBezTo>
                    <a:pt x="24" y="18"/>
                    <a:pt x="22" y="21"/>
                    <a:pt x="20" y="22"/>
                  </a:cubicBezTo>
                  <a:cubicBezTo>
                    <a:pt x="15" y="26"/>
                    <a:pt x="10" y="34"/>
                    <a:pt x="4" y="35"/>
                  </a:cubicBezTo>
                  <a:cubicBezTo>
                    <a:pt x="2" y="35"/>
                    <a:pt x="0" y="37"/>
                    <a:pt x="0" y="40"/>
                  </a:cubicBezTo>
                  <a:cubicBezTo>
                    <a:pt x="0" y="40"/>
                    <a:pt x="0" y="40"/>
                    <a:pt x="0" y="41"/>
                  </a:cubicBezTo>
                  <a:cubicBezTo>
                    <a:pt x="0" y="46"/>
                    <a:pt x="7" y="42"/>
                    <a:pt x="7"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sp>
          <p:nvSpPr>
            <p:cNvPr id="19" name="Freeform 13">
              <a:extLst>
                <a:ext uri="{FF2B5EF4-FFF2-40B4-BE49-F238E27FC236}">
                  <a16:creationId xmlns:a16="http://schemas.microsoft.com/office/drawing/2014/main" xmlns="" id="{350C9C20-6DD6-4E83-8B3B-1AF0AB055052}"/>
                </a:ext>
              </a:extLst>
            </p:cNvPr>
            <p:cNvSpPr>
              <a:spLocks/>
            </p:cNvSpPr>
            <p:nvPr/>
          </p:nvSpPr>
          <p:spPr bwMode="auto">
            <a:xfrm>
              <a:off x="2466" y="1635"/>
              <a:ext cx="182" cy="114"/>
            </a:xfrm>
            <a:custGeom>
              <a:avLst/>
              <a:gdLst>
                <a:gd name="T0" fmla="*/ 3 w 43"/>
                <a:gd name="T1" fmla="*/ 23 h 27"/>
                <a:gd name="T2" fmla="*/ 21 w 43"/>
                <a:gd name="T3" fmla="*/ 22 h 27"/>
                <a:gd name="T4" fmla="*/ 31 w 43"/>
                <a:gd name="T5" fmla="*/ 18 h 27"/>
                <a:gd name="T6" fmla="*/ 41 w 43"/>
                <a:gd name="T7" fmla="*/ 8 h 27"/>
                <a:gd name="T8" fmla="*/ 36 w 43"/>
                <a:gd name="T9" fmla="*/ 5 h 27"/>
                <a:gd name="T10" fmla="*/ 21 w 43"/>
                <a:gd name="T11" fmla="*/ 15 h 27"/>
                <a:gd name="T12" fmla="*/ 16 w 43"/>
                <a:gd name="T13" fmla="*/ 17 h 27"/>
                <a:gd name="T14" fmla="*/ 7 w 43"/>
                <a:gd name="T15" fmla="*/ 16 h 27"/>
                <a:gd name="T16" fmla="*/ 3 w 43"/>
                <a:gd name="T17" fmla="*/ 23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 h="27">
                  <a:moveTo>
                    <a:pt x="3" y="23"/>
                  </a:moveTo>
                  <a:cubicBezTo>
                    <a:pt x="8" y="27"/>
                    <a:pt x="16" y="26"/>
                    <a:pt x="21" y="22"/>
                  </a:cubicBezTo>
                  <a:cubicBezTo>
                    <a:pt x="24" y="20"/>
                    <a:pt x="28" y="20"/>
                    <a:pt x="31" y="18"/>
                  </a:cubicBezTo>
                  <a:cubicBezTo>
                    <a:pt x="35" y="15"/>
                    <a:pt x="38" y="12"/>
                    <a:pt x="41" y="8"/>
                  </a:cubicBezTo>
                  <a:cubicBezTo>
                    <a:pt x="43" y="4"/>
                    <a:pt x="38" y="0"/>
                    <a:pt x="36" y="5"/>
                  </a:cubicBezTo>
                  <a:cubicBezTo>
                    <a:pt x="33" y="10"/>
                    <a:pt x="27" y="13"/>
                    <a:pt x="21" y="15"/>
                  </a:cubicBezTo>
                  <a:cubicBezTo>
                    <a:pt x="19" y="15"/>
                    <a:pt x="18" y="17"/>
                    <a:pt x="16" y="17"/>
                  </a:cubicBezTo>
                  <a:cubicBezTo>
                    <a:pt x="13" y="19"/>
                    <a:pt x="10" y="19"/>
                    <a:pt x="7" y="16"/>
                  </a:cubicBezTo>
                  <a:cubicBezTo>
                    <a:pt x="4" y="14"/>
                    <a:pt x="0" y="21"/>
                    <a:pt x="3"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sp>
          <p:nvSpPr>
            <p:cNvPr id="20" name="Freeform 14">
              <a:extLst>
                <a:ext uri="{FF2B5EF4-FFF2-40B4-BE49-F238E27FC236}">
                  <a16:creationId xmlns:a16="http://schemas.microsoft.com/office/drawing/2014/main" xmlns="" id="{77405DD8-B175-4B43-B162-A5A9DECB8317}"/>
                </a:ext>
              </a:extLst>
            </p:cNvPr>
            <p:cNvSpPr>
              <a:spLocks/>
            </p:cNvSpPr>
            <p:nvPr/>
          </p:nvSpPr>
          <p:spPr bwMode="auto">
            <a:xfrm>
              <a:off x="2330" y="1580"/>
              <a:ext cx="127" cy="63"/>
            </a:xfrm>
            <a:custGeom>
              <a:avLst/>
              <a:gdLst>
                <a:gd name="T0" fmla="*/ 25 w 30"/>
                <a:gd name="T1" fmla="*/ 1 h 15"/>
                <a:gd name="T2" fmla="*/ 5 w 30"/>
                <a:gd name="T3" fmla="*/ 8 h 15"/>
                <a:gd name="T4" fmla="*/ 4 w 30"/>
                <a:gd name="T5" fmla="*/ 15 h 15"/>
                <a:gd name="T6" fmla="*/ 6 w 30"/>
                <a:gd name="T7" fmla="*/ 15 h 15"/>
                <a:gd name="T8" fmla="*/ 7 w 30"/>
                <a:gd name="T9" fmla="*/ 8 h 15"/>
                <a:gd name="T10" fmla="*/ 6 w 30"/>
                <a:gd name="T11" fmla="*/ 8 h 15"/>
                <a:gd name="T12" fmla="*/ 5 w 30"/>
                <a:gd name="T13" fmla="*/ 15 h 15"/>
                <a:gd name="T14" fmla="*/ 25 w 30"/>
                <a:gd name="T15" fmla="*/ 8 h 15"/>
                <a:gd name="T16" fmla="*/ 25 w 30"/>
                <a:gd name="T17" fmla="*/ 1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 h="15">
                  <a:moveTo>
                    <a:pt x="25" y="1"/>
                  </a:moveTo>
                  <a:cubicBezTo>
                    <a:pt x="18" y="3"/>
                    <a:pt x="11" y="5"/>
                    <a:pt x="5" y="8"/>
                  </a:cubicBezTo>
                  <a:cubicBezTo>
                    <a:pt x="2" y="9"/>
                    <a:pt x="0" y="15"/>
                    <a:pt x="4" y="15"/>
                  </a:cubicBezTo>
                  <a:cubicBezTo>
                    <a:pt x="5" y="15"/>
                    <a:pt x="5" y="15"/>
                    <a:pt x="6" y="15"/>
                  </a:cubicBezTo>
                  <a:cubicBezTo>
                    <a:pt x="9" y="15"/>
                    <a:pt x="12" y="8"/>
                    <a:pt x="7" y="8"/>
                  </a:cubicBezTo>
                  <a:cubicBezTo>
                    <a:pt x="7" y="8"/>
                    <a:pt x="6" y="8"/>
                    <a:pt x="6" y="8"/>
                  </a:cubicBezTo>
                  <a:cubicBezTo>
                    <a:pt x="6" y="10"/>
                    <a:pt x="5" y="13"/>
                    <a:pt x="5" y="15"/>
                  </a:cubicBezTo>
                  <a:cubicBezTo>
                    <a:pt x="12" y="12"/>
                    <a:pt x="18" y="10"/>
                    <a:pt x="25" y="8"/>
                  </a:cubicBezTo>
                  <a:cubicBezTo>
                    <a:pt x="29" y="7"/>
                    <a:pt x="30" y="0"/>
                    <a:pt x="25"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sp>
          <p:nvSpPr>
            <p:cNvPr id="21" name="Freeform 15">
              <a:extLst>
                <a:ext uri="{FF2B5EF4-FFF2-40B4-BE49-F238E27FC236}">
                  <a16:creationId xmlns:a16="http://schemas.microsoft.com/office/drawing/2014/main" xmlns="" id="{31072511-A203-40B7-B064-2A760DC72735}"/>
                </a:ext>
              </a:extLst>
            </p:cNvPr>
            <p:cNvSpPr>
              <a:spLocks/>
            </p:cNvSpPr>
            <p:nvPr/>
          </p:nvSpPr>
          <p:spPr bwMode="auto">
            <a:xfrm>
              <a:off x="2500" y="1546"/>
              <a:ext cx="102" cy="47"/>
            </a:xfrm>
            <a:custGeom>
              <a:avLst/>
              <a:gdLst>
                <a:gd name="T0" fmla="*/ 7 w 24"/>
                <a:gd name="T1" fmla="*/ 7 h 11"/>
                <a:gd name="T2" fmla="*/ 7 w 24"/>
                <a:gd name="T3" fmla="*/ 7 h 11"/>
                <a:gd name="T4" fmla="*/ 6 w 24"/>
                <a:gd name="T5" fmla="*/ 9 h 11"/>
                <a:gd name="T6" fmla="*/ 6 w 24"/>
                <a:gd name="T7" fmla="*/ 10 h 11"/>
                <a:gd name="T8" fmla="*/ 11 w 24"/>
                <a:gd name="T9" fmla="*/ 10 h 11"/>
                <a:gd name="T10" fmla="*/ 20 w 24"/>
                <a:gd name="T11" fmla="*/ 8 h 11"/>
                <a:gd name="T12" fmla="*/ 20 w 24"/>
                <a:gd name="T13" fmla="*/ 1 h 11"/>
                <a:gd name="T14" fmla="*/ 7 w 24"/>
                <a:gd name="T15" fmla="*/ 2 h 11"/>
                <a:gd name="T16" fmla="*/ 0 w 24"/>
                <a:gd name="T17" fmla="*/ 8 h 11"/>
                <a:gd name="T18" fmla="*/ 3 w 24"/>
                <a:gd name="T19" fmla="*/ 11 h 11"/>
                <a:gd name="T20" fmla="*/ 7 w 24"/>
                <a:gd name="T21" fmla="*/ 7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 h="11">
                  <a:moveTo>
                    <a:pt x="7" y="7"/>
                  </a:moveTo>
                  <a:cubicBezTo>
                    <a:pt x="7" y="7"/>
                    <a:pt x="7" y="7"/>
                    <a:pt x="7" y="7"/>
                  </a:cubicBezTo>
                  <a:cubicBezTo>
                    <a:pt x="7" y="8"/>
                    <a:pt x="6" y="9"/>
                    <a:pt x="6" y="9"/>
                  </a:cubicBezTo>
                  <a:cubicBezTo>
                    <a:pt x="5" y="10"/>
                    <a:pt x="5" y="10"/>
                    <a:pt x="6" y="10"/>
                  </a:cubicBezTo>
                  <a:cubicBezTo>
                    <a:pt x="8" y="10"/>
                    <a:pt x="9" y="10"/>
                    <a:pt x="11" y="10"/>
                  </a:cubicBezTo>
                  <a:cubicBezTo>
                    <a:pt x="14" y="10"/>
                    <a:pt x="17" y="9"/>
                    <a:pt x="20" y="8"/>
                  </a:cubicBezTo>
                  <a:cubicBezTo>
                    <a:pt x="23" y="7"/>
                    <a:pt x="24" y="0"/>
                    <a:pt x="20" y="1"/>
                  </a:cubicBezTo>
                  <a:cubicBezTo>
                    <a:pt x="15" y="3"/>
                    <a:pt x="11" y="2"/>
                    <a:pt x="7" y="2"/>
                  </a:cubicBezTo>
                  <a:cubicBezTo>
                    <a:pt x="4" y="3"/>
                    <a:pt x="1" y="4"/>
                    <a:pt x="0" y="8"/>
                  </a:cubicBezTo>
                  <a:cubicBezTo>
                    <a:pt x="0" y="9"/>
                    <a:pt x="1" y="11"/>
                    <a:pt x="3" y="11"/>
                  </a:cubicBezTo>
                  <a:cubicBezTo>
                    <a:pt x="5" y="11"/>
                    <a:pt x="6" y="9"/>
                    <a:pt x="7"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sp>
          <p:nvSpPr>
            <p:cNvPr id="22" name="Freeform 16">
              <a:extLst>
                <a:ext uri="{FF2B5EF4-FFF2-40B4-BE49-F238E27FC236}">
                  <a16:creationId xmlns:a16="http://schemas.microsoft.com/office/drawing/2014/main" xmlns="" id="{BEE57299-03CC-451E-BF86-A61CEB7F6967}"/>
                </a:ext>
              </a:extLst>
            </p:cNvPr>
            <p:cNvSpPr>
              <a:spLocks/>
            </p:cNvSpPr>
            <p:nvPr/>
          </p:nvSpPr>
          <p:spPr bwMode="auto">
            <a:xfrm>
              <a:off x="1613" y="2430"/>
              <a:ext cx="106" cy="165"/>
            </a:xfrm>
            <a:custGeom>
              <a:avLst/>
              <a:gdLst>
                <a:gd name="T0" fmla="*/ 20 w 25"/>
                <a:gd name="T1" fmla="*/ 0 h 39"/>
                <a:gd name="T2" fmla="*/ 8 w 25"/>
                <a:gd name="T3" fmla="*/ 36 h 39"/>
                <a:gd name="T4" fmla="*/ 14 w 25"/>
                <a:gd name="T5" fmla="*/ 30 h 39"/>
                <a:gd name="T6" fmla="*/ 19 w 25"/>
                <a:gd name="T7" fmla="*/ 7 h 39"/>
                <a:gd name="T8" fmla="*/ 20 w 25"/>
                <a:gd name="T9" fmla="*/ 0 h 39"/>
              </a:gdLst>
              <a:ahLst/>
              <a:cxnLst>
                <a:cxn ang="0">
                  <a:pos x="T0" y="T1"/>
                </a:cxn>
                <a:cxn ang="0">
                  <a:pos x="T2" y="T3"/>
                </a:cxn>
                <a:cxn ang="0">
                  <a:pos x="T4" y="T5"/>
                </a:cxn>
                <a:cxn ang="0">
                  <a:pos x="T6" y="T7"/>
                </a:cxn>
                <a:cxn ang="0">
                  <a:pos x="T8" y="T9"/>
                </a:cxn>
              </a:cxnLst>
              <a:rect l="0" t="0" r="r" b="b"/>
              <a:pathLst>
                <a:path w="25" h="39">
                  <a:moveTo>
                    <a:pt x="20" y="0"/>
                  </a:moveTo>
                  <a:cubicBezTo>
                    <a:pt x="6" y="2"/>
                    <a:pt x="0" y="26"/>
                    <a:pt x="8" y="36"/>
                  </a:cubicBezTo>
                  <a:cubicBezTo>
                    <a:pt x="11" y="39"/>
                    <a:pt x="17" y="33"/>
                    <a:pt x="14" y="30"/>
                  </a:cubicBezTo>
                  <a:cubicBezTo>
                    <a:pt x="10" y="26"/>
                    <a:pt x="10" y="8"/>
                    <a:pt x="19" y="7"/>
                  </a:cubicBezTo>
                  <a:cubicBezTo>
                    <a:pt x="22" y="7"/>
                    <a:pt x="25" y="0"/>
                    <a:pt x="2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sp>
          <p:nvSpPr>
            <p:cNvPr id="23" name="Freeform 17">
              <a:extLst>
                <a:ext uri="{FF2B5EF4-FFF2-40B4-BE49-F238E27FC236}">
                  <a16:creationId xmlns:a16="http://schemas.microsoft.com/office/drawing/2014/main" xmlns="" id="{62387C69-38FB-449C-A4FE-202685FF145C}"/>
                </a:ext>
              </a:extLst>
            </p:cNvPr>
            <p:cNvSpPr>
              <a:spLocks/>
            </p:cNvSpPr>
            <p:nvPr/>
          </p:nvSpPr>
          <p:spPr bwMode="auto">
            <a:xfrm>
              <a:off x="1558" y="2418"/>
              <a:ext cx="60" cy="156"/>
            </a:xfrm>
            <a:custGeom>
              <a:avLst/>
              <a:gdLst>
                <a:gd name="T0" fmla="*/ 6 w 14"/>
                <a:gd name="T1" fmla="*/ 6 h 37"/>
                <a:gd name="T2" fmla="*/ 4 w 14"/>
                <a:gd name="T3" fmla="*/ 11 h 37"/>
                <a:gd name="T4" fmla="*/ 2 w 14"/>
                <a:gd name="T5" fmla="*/ 18 h 37"/>
                <a:gd name="T6" fmla="*/ 0 w 14"/>
                <a:gd name="T7" fmla="*/ 32 h 37"/>
                <a:gd name="T8" fmla="*/ 6 w 14"/>
                <a:gd name="T9" fmla="*/ 30 h 37"/>
                <a:gd name="T10" fmla="*/ 7 w 14"/>
                <a:gd name="T11" fmla="*/ 21 h 37"/>
                <a:gd name="T12" fmla="*/ 10 w 14"/>
                <a:gd name="T13" fmla="*/ 15 h 37"/>
                <a:gd name="T14" fmla="*/ 10 w 14"/>
                <a:gd name="T15" fmla="*/ 12 h 37"/>
                <a:gd name="T16" fmla="*/ 11 w 14"/>
                <a:gd name="T17" fmla="*/ 10 h 37"/>
                <a:gd name="T18" fmla="*/ 13 w 14"/>
                <a:gd name="T19" fmla="*/ 5 h 37"/>
                <a:gd name="T20" fmla="*/ 6 w 14"/>
                <a:gd name="T21" fmla="*/ 6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37">
                  <a:moveTo>
                    <a:pt x="6" y="6"/>
                  </a:moveTo>
                  <a:cubicBezTo>
                    <a:pt x="6" y="8"/>
                    <a:pt x="4" y="9"/>
                    <a:pt x="4" y="11"/>
                  </a:cubicBezTo>
                  <a:cubicBezTo>
                    <a:pt x="3" y="14"/>
                    <a:pt x="3" y="16"/>
                    <a:pt x="2" y="18"/>
                  </a:cubicBezTo>
                  <a:cubicBezTo>
                    <a:pt x="0" y="23"/>
                    <a:pt x="0" y="27"/>
                    <a:pt x="0" y="32"/>
                  </a:cubicBezTo>
                  <a:cubicBezTo>
                    <a:pt x="0" y="37"/>
                    <a:pt x="6" y="33"/>
                    <a:pt x="6" y="30"/>
                  </a:cubicBezTo>
                  <a:cubicBezTo>
                    <a:pt x="6" y="27"/>
                    <a:pt x="6" y="24"/>
                    <a:pt x="7" y="21"/>
                  </a:cubicBezTo>
                  <a:cubicBezTo>
                    <a:pt x="8" y="19"/>
                    <a:pt x="9" y="17"/>
                    <a:pt x="10" y="15"/>
                  </a:cubicBezTo>
                  <a:cubicBezTo>
                    <a:pt x="10" y="14"/>
                    <a:pt x="10" y="13"/>
                    <a:pt x="10" y="12"/>
                  </a:cubicBezTo>
                  <a:cubicBezTo>
                    <a:pt x="10" y="10"/>
                    <a:pt x="10" y="12"/>
                    <a:pt x="11" y="10"/>
                  </a:cubicBezTo>
                  <a:cubicBezTo>
                    <a:pt x="12" y="9"/>
                    <a:pt x="13" y="7"/>
                    <a:pt x="13" y="5"/>
                  </a:cubicBezTo>
                  <a:cubicBezTo>
                    <a:pt x="14" y="0"/>
                    <a:pt x="7" y="2"/>
                    <a:pt x="6"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grpSp>
      <p:sp>
        <p:nvSpPr>
          <p:cNvPr id="24" name="任意多边形 24">
            <a:extLst>
              <a:ext uri="{FF2B5EF4-FFF2-40B4-BE49-F238E27FC236}">
                <a16:creationId xmlns:a16="http://schemas.microsoft.com/office/drawing/2014/main" xmlns="" id="{BF5085DC-9782-4820-990E-8B114F11625C}"/>
              </a:ext>
            </a:extLst>
          </p:cNvPr>
          <p:cNvSpPr/>
          <p:nvPr/>
        </p:nvSpPr>
        <p:spPr>
          <a:xfrm>
            <a:off x="358595" y="1120722"/>
            <a:ext cx="9989515" cy="40194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accent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25" name="Freeform 34">
            <a:extLst>
              <a:ext uri="{FF2B5EF4-FFF2-40B4-BE49-F238E27FC236}">
                <a16:creationId xmlns:a16="http://schemas.microsoft.com/office/drawing/2014/main" xmlns="" id="{65779202-A3C0-4ACF-A8E8-464CDF47DCFA}"/>
              </a:ext>
            </a:extLst>
          </p:cNvPr>
          <p:cNvSpPr>
            <a:spLocks noEditPoints="1"/>
          </p:cNvSpPr>
          <p:nvPr/>
        </p:nvSpPr>
        <p:spPr bwMode="auto">
          <a:xfrm>
            <a:off x="10483227" y="922278"/>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accent1"/>
          </a:solidFill>
          <a:ln>
            <a:solidFill>
              <a:schemeClr val="accent1"/>
            </a:solidFill>
          </a:ln>
        </p:spPr>
        <p:txBody>
          <a:bodyPr vert="horz" wrap="square" lIns="91440" tIns="45720" rIns="91440" bIns="45720" numCol="1" anchor="t" anchorCtr="0" compatLnSpc="1"/>
          <a:lstStyle/>
          <a:p>
            <a:endParaRPr lang="zh-CN" altLang="en-US" dirty="0">
              <a:latin typeface="微软雅黑" panose="020B0503020204020204" pitchFamily="34" charset="-122"/>
              <a:ea typeface="微软雅黑" panose="020B0503020204020204" pitchFamily="34" charset="-122"/>
            </a:endParaRPr>
          </a:p>
        </p:txBody>
      </p:sp>
      <p:sp>
        <p:nvSpPr>
          <p:cNvPr id="34" name="Freeform 69"/>
          <p:cNvSpPr>
            <a:spLocks noEditPoints="1"/>
          </p:cNvSpPr>
          <p:nvPr/>
        </p:nvSpPr>
        <p:spPr bwMode="auto">
          <a:xfrm>
            <a:off x="5077199" y="4030994"/>
            <a:ext cx="2238376" cy="1369601"/>
          </a:xfrm>
          <a:custGeom>
            <a:avLst/>
            <a:gdLst>
              <a:gd name="T0" fmla="*/ 491 w 582"/>
              <a:gd name="T1" fmla="*/ 236 h 356"/>
              <a:gd name="T2" fmla="*/ 527 w 582"/>
              <a:gd name="T3" fmla="*/ 36 h 356"/>
              <a:gd name="T4" fmla="*/ 95 w 582"/>
              <a:gd name="T5" fmla="*/ 228 h 356"/>
              <a:gd name="T6" fmla="*/ 523 w 582"/>
              <a:gd name="T7" fmla="*/ 38 h 356"/>
              <a:gd name="T8" fmla="*/ 87 w 582"/>
              <a:gd name="T9" fmla="*/ 228 h 356"/>
              <a:gd name="T10" fmla="*/ 512 w 582"/>
              <a:gd name="T11" fmla="*/ 55 h 356"/>
              <a:gd name="T12" fmla="*/ 531 w 582"/>
              <a:gd name="T13" fmla="*/ 40 h 356"/>
              <a:gd name="T14" fmla="*/ 544 w 582"/>
              <a:gd name="T15" fmla="*/ 74 h 356"/>
              <a:gd name="T16" fmla="*/ 514 w 582"/>
              <a:gd name="T17" fmla="*/ 49 h 356"/>
              <a:gd name="T18" fmla="*/ 546 w 582"/>
              <a:gd name="T19" fmla="*/ 104 h 356"/>
              <a:gd name="T20" fmla="*/ 548 w 582"/>
              <a:gd name="T21" fmla="*/ 34 h 356"/>
              <a:gd name="T22" fmla="*/ 362 w 582"/>
              <a:gd name="T23" fmla="*/ 61 h 356"/>
              <a:gd name="T24" fmla="*/ 379 w 582"/>
              <a:gd name="T25" fmla="*/ 120 h 356"/>
              <a:gd name="T26" fmla="*/ 91 w 582"/>
              <a:gd name="T27" fmla="*/ 304 h 356"/>
              <a:gd name="T28" fmla="*/ 369 w 582"/>
              <a:gd name="T29" fmla="*/ 89 h 356"/>
              <a:gd name="T30" fmla="*/ 365 w 582"/>
              <a:gd name="T31" fmla="*/ 110 h 356"/>
              <a:gd name="T32" fmla="*/ 516 w 582"/>
              <a:gd name="T33" fmla="*/ 228 h 356"/>
              <a:gd name="T34" fmla="*/ 82 w 582"/>
              <a:gd name="T35" fmla="*/ 312 h 356"/>
              <a:gd name="T36" fmla="*/ 68 w 582"/>
              <a:gd name="T37" fmla="*/ 279 h 356"/>
              <a:gd name="T38" fmla="*/ 531 w 582"/>
              <a:gd name="T39" fmla="*/ 91 h 356"/>
              <a:gd name="T40" fmla="*/ 518 w 582"/>
              <a:gd name="T41" fmla="*/ 76 h 356"/>
              <a:gd name="T42" fmla="*/ 84 w 582"/>
              <a:gd name="T43" fmla="*/ 276 h 356"/>
              <a:gd name="T44" fmla="*/ 542 w 582"/>
              <a:gd name="T45" fmla="*/ 169 h 356"/>
              <a:gd name="T46" fmla="*/ 105 w 582"/>
              <a:gd name="T47" fmla="*/ 312 h 356"/>
              <a:gd name="T48" fmla="*/ 497 w 582"/>
              <a:gd name="T49" fmla="*/ 91 h 356"/>
              <a:gd name="T50" fmla="*/ 474 w 582"/>
              <a:gd name="T51" fmla="*/ 55 h 356"/>
              <a:gd name="T52" fmla="*/ 537 w 582"/>
              <a:gd name="T53" fmla="*/ 118 h 356"/>
              <a:gd name="T54" fmla="*/ 535 w 582"/>
              <a:gd name="T55" fmla="*/ 110 h 356"/>
              <a:gd name="T56" fmla="*/ 510 w 582"/>
              <a:gd name="T57" fmla="*/ 89 h 356"/>
              <a:gd name="T58" fmla="*/ 457 w 582"/>
              <a:gd name="T59" fmla="*/ 152 h 356"/>
              <a:gd name="T60" fmla="*/ 466 w 582"/>
              <a:gd name="T61" fmla="*/ 150 h 356"/>
              <a:gd name="T62" fmla="*/ 463 w 582"/>
              <a:gd name="T63" fmla="*/ 131 h 356"/>
              <a:gd name="T64" fmla="*/ 476 w 582"/>
              <a:gd name="T65" fmla="*/ 121 h 356"/>
              <a:gd name="T66" fmla="*/ 489 w 582"/>
              <a:gd name="T67" fmla="*/ 139 h 356"/>
              <a:gd name="T68" fmla="*/ 485 w 582"/>
              <a:gd name="T69" fmla="*/ 158 h 356"/>
              <a:gd name="T70" fmla="*/ 449 w 582"/>
              <a:gd name="T71" fmla="*/ 49 h 356"/>
              <a:gd name="T72" fmla="*/ 455 w 582"/>
              <a:gd name="T73" fmla="*/ 53 h 356"/>
              <a:gd name="T74" fmla="*/ 461 w 582"/>
              <a:gd name="T75" fmla="*/ 245 h 356"/>
              <a:gd name="T76" fmla="*/ 539 w 582"/>
              <a:gd name="T77" fmla="*/ 192 h 356"/>
              <a:gd name="T78" fmla="*/ 392 w 582"/>
              <a:gd name="T79" fmla="*/ 93 h 356"/>
              <a:gd name="T80" fmla="*/ 103 w 582"/>
              <a:gd name="T81" fmla="*/ 226 h 356"/>
              <a:gd name="T82" fmla="*/ 112 w 582"/>
              <a:gd name="T83" fmla="*/ 257 h 356"/>
              <a:gd name="T84" fmla="*/ 118 w 582"/>
              <a:gd name="T85" fmla="*/ 262 h 356"/>
              <a:gd name="T86" fmla="*/ 160 w 582"/>
              <a:gd name="T87" fmla="*/ 302 h 356"/>
              <a:gd name="T88" fmla="*/ 223 w 582"/>
              <a:gd name="T89" fmla="*/ 293 h 356"/>
              <a:gd name="T90" fmla="*/ 207 w 582"/>
              <a:gd name="T91" fmla="*/ 299 h 356"/>
              <a:gd name="T92" fmla="*/ 143 w 582"/>
              <a:gd name="T93" fmla="*/ 302 h 356"/>
              <a:gd name="T94" fmla="*/ 122 w 582"/>
              <a:gd name="T95" fmla="*/ 312 h 356"/>
              <a:gd name="T96" fmla="*/ 118 w 582"/>
              <a:gd name="T97" fmla="*/ 314 h 356"/>
              <a:gd name="T98" fmla="*/ 569 w 582"/>
              <a:gd name="T99" fmla="*/ 239 h 356"/>
              <a:gd name="T100" fmla="*/ 510 w 582"/>
              <a:gd name="T101" fmla="*/ 260 h 356"/>
              <a:gd name="T102" fmla="*/ 487 w 582"/>
              <a:gd name="T103" fmla="*/ 260 h 356"/>
              <a:gd name="T104" fmla="*/ 32 w 582"/>
              <a:gd name="T105" fmla="*/ 335 h 356"/>
              <a:gd name="T106" fmla="*/ 49 w 582"/>
              <a:gd name="T107" fmla="*/ 297 h 356"/>
              <a:gd name="T108" fmla="*/ 59 w 582"/>
              <a:gd name="T109" fmla="*/ 241 h 356"/>
              <a:gd name="T110" fmla="*/ 68 w 582"/>
              <a:gd name="T111" fmla="*/ 205 h 356"/>
              <a:gd name="T112" fmla="*/ 154 w 582"/>
              <a:gd name="T113" fmla="*/ 200 h 356"/>
              <a:gd name="T114" fmla="*/ 346 w 582"/>
              <a:gd name="T115" fmla="*/ 116 h 356"/>
              <a:gd name="T116" fmla="*/ 322 w 582"/>
              <a:gd name="T117" fmla="*/ 101 h 356"/>
              <a:gd name="T118" fmla="*/ 352 w 582"/>
              <a:gd name="T119" fmla="*/ 34 h 356"/>
              <a:gd name="T120" fmla="*/ 535 w 582"/>
              <a:gd name="T121" fmla="*/ 9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82" h="356">
                <a:moveTo>
                  <a:pt x="369" y="110"/>
                </a:moveTo>
                <a:lnTo>
                  <a:pt x="369" y="110"/>
                </a:lnTo>
                <a:lnTo>
                  <a:pt x="367" y="112"/>
                </a:lnTo>
                <a:lnTo>
                  <a:pt x="369" y="112"/>
                </a:lnTo>
                <a:lnTo>
                  <a:pt x="369" y="112"/>
                </a:lnTo>
                <a:lnTo>
                  <a:pt x="369" y="110"/>
                </a:lnTo>
                <a:lnTo>
                  <a:pt x="371" y="110"/>
                </a:lnTo>
                <a:lnTo>
                  <a:pt x="371" y="110"/>
                </a:lnTo>
                <a:lnTo>
                  <a:pt x="369" y="110"/>
                </a:lnTo>
                <a:close/>
                <a:moveTo>
                  <a:pt x="483" y="64"/>
                </a:moveTo>
                <a:lnTo>
                  <a:pt x="483" y="64"/>
                </a:lnTo>
                <a:lnTo>
                  <a:pt x="483" y="66"/>
                </a:lnTo>
                <a:lnTo>
                  <a:pt x="485" y="66"/>
                </a:lnTo>
                <a:lnTo>
                  <a:pt x="485" y="66"/>
                </a:lnTo>
                <a:lnTo>
                  <a:pt x="485" y="68"/>
                </a:lnTo>
                <a:lnTo>
                  <a:pt x="487" y="68"/>
                </a:lnTo>
                <a:lnTo>
                  <a:pt x="485" y="68"/>
                </a:lnTo>
                <a:lnTo>
                  <a:pt x="485" y="66"/>
                </a:lnTo>
                <a:lnTo>
                  <a:pt x="485" y="66"/>
                </a:lnTo>
                <a:lnTo>
                  <a:pt x="483" y="66"/>
                </a:lnTo>
                <a:lnTo>
                  <a:pt x="483" y="64"/>
                </a:lnTo>
                <a:lnTo>
                  <a:pt x="483" y="64"/>
                </a:lnTo>
                <a:close/>
                <a:moveTo>
                  <a:pt x="491" y="234"/>
                </a:moveTo>
                <a:lnTo>
                  <a:pt x="491" y="236"/>
                </a:lnTo>
                <a:lnTo>
                  <a:pt x="491" y="236"/>
                </a:lnTo>
                <a:lnTo>
                  <a:pt x="493" y="236"/>
                </a:lnTo>
                <a:lnTo>
                  <a:pt x="493" y="236"/>
                </a:lnTo>
                <a:lnTo>
                  <a:pt x="493" y="234"/>
                </a:lnTo>
                <a:lnTo>
                  <a:pt x="493" y="234"/>
                </a:lnTo>
                <a:lnTo>
                  <a:pt x="491" y="234"/>
                </a:lnTo>
                <a:close/>
                <a:moveTo>
                  <a:pt x="91" y="228"/>
                </a:moveTo>
                <a:lnTo>
                  <a:pt x="91" y="228"/>
                </a:lnTo>
                <a:lnTo>
                  <a:pt x="89" y="228"/>
                </a:lnTo>
                <a:lnTo>
                  <a:pt x="91" y="230"/>
                </a:lnTo>
                <a:lnTo>
                  <a:pt x="91" y="230"/>
                </a:lnTo>
                <a:lnTo>
                  <a:pt x="91" y="228"/>
                </a:lnTo>
                <a:lnTo>
                  <a:pt x="91" y="228"/>
                </a:lnTo>
                <a:close/>
                <a:moveTo>
                  <a:pt x="93" y="262"/>
                </a:moveTo>
                <a:lnTo>
                  <a:pt x="91" y="262"/>
                </a:lnTo>
                <a:lnTo>
                  <a:pt x="91" y="264"/>
                </a:lnTo>
                <a:lnTo>
                  <a:pt x="91" y="264"/>
                </a:lnTo>
                <a:lnTo>
                  <a:pt x="91" y="264"/>
                </a:lnTo>
                <a:lnTo>
                  <a:pt x="93" y="262"/>
                </a:lnTo>
                <a:lnTo>
                  <a:pt x="93" y="262"/>
                </a:lnTo>
                <a:close/>
                <a:moveTo>
                  <a:pt x="529" y="40"/>
                </a:moveTo>
                <a:lnTo>
                  <a:pt x="529" y="38"/>
                </a:lnTo>
                <a:lnTo>
                  <a:pt x="529" y="38"/>
                </a:lnTo>
                <a:lnTo>
                  <a:pt x="527" y="36"/>
                </a:lnTo>
                <a:lnTo>
                  <a:pt x="525" y="36"/>
                </a:lnTo>
                <a:lnTo>
                  <a:pt x="523" y="34"/>
                </a:lnTo>
                <a:lnTo>
                  <a:pt x="529" y="40"/>
                </a:lnTo>
                <a:close/>
                <a:moveTo>
                  <a:pt x="546" y="91"/>
                </a:moveTo>
                <a:lnTo>
                  <a:pt x="546" y="93"/>
                </a:lnTo>
                <a:lnTo>
                  <a:pt x="546" y="93"/>
                </a:lnTo>
                <a:lnTo>
                  <a:pt x="548" y="93"/>
                </a:lnTo>
                <a:lnTo>
                  <a:pt x="546" y="89"/>
                </a:lnTo>
                <a:lnTo>
                  <a:pt x="544" y="91"/>
                </a:lnTo>
                <a:lnTo>
                  <a:pt x="546" y="91"/>
                </a:lnTo>
                <a:close/>
                <a:moveTo>
                  <a:pt x="384" y="101"/>
                </a:moveTo>
                <a:lnTo>
                  <a:pt x="383" y="104"/>
                </a:lnTo>
                <a:lnTo>
                  <a:pt x="381" y="106"/>
                </a:lnTo>
                <a:lnTo>
                  <a:pt x="383" y="106"/>
                </a:lnTo>
                <a:lnTo>
                  <a:pt x="383" y="102"/>
                </a:lnTo>
                <a:lnTo>
                  <a:pt x="384" y="101"/>
                </a:lnTo>
                <a:close/>
                <a:moveTo>
                  <a:pt x="95" y="226"/>
                </a:moveTo>
                <a:lnTo>
                  <a:pt x="95" y="228"/>
                </a:lnTo>
                <a:lnTo>
                  <a:pt x="93" y="230"/>
                </a:lnTo>
                <a:lnTo>
                  <a:pt x="93" y="232"/>
                </a:lnTo>
                <a:lnTo>
                  <a:pt x="93" y="230"/>
                </a:lnTo>
                <a:lnTo>
                  <a:pt x="95" y="230"/>
                </a:lnTo>
                <a:lnTo>
                  <a:pt x="95" y="228"/>
                </a:lnTo>
                <a:lnTo>
                  <a:pt x="95" y="228"/>
                </a:lnTo>
                <a:lnTo>
                  <a:pt x="95" y="226"/>
                </a:lnTo>
                <a:close/>
                <a:moveTo>
                  <a:pt x="533" y="97"/>
                </a:moveTo>
                <a:lnTo>
                  <a:pt x="535" y="99"/>
                </a:lnTo>
                <a:lnTo>
                  <a:pt x="537" y="101"/>
                </a:lnTo>
                <a:lnTo>
                  <a:pt x="537" y="101"/>
                </a:lnTo>
                <a:lnTo>
                  <a:pt x="537" y="99"/>
                </a:lnTo>
                <a:lnTo>
                  <a:pt x="535" y="99"/>
                </a:lnTo>
                <a:lnTo>
                  <a:pt x="535" y="97"/>
                </a:lnTo>
                <a:lnTo>
                  <a:pt x="533" y="97"/>
                </a:lnTo>
                <a:close/>
                <a:moveTo>
                  <a:pt x="544" y="64"/>
                </a:moveTo>
                <a:lnTo>
                  <a:pt x="544" y="66"/>
                </a:lnTo>
                <a:lnTo>
                  <a:pt x="544" y="68"/>
                </a:lnTo>
                <a:lnTo>
                  <a:pt x="544" y="64"/>
                </a:lnTo>
                <a:lnTo>
                  <a:pt x="544" y="62"/>
                </a:lnTo>
                <a:lnTo>
                  <a:pt x="544" y="62"/>
                </a:lnTo>
                <a:lnTo>
                  <a:pt x="544" y="64"/>
                </a:lnTo>
                <a:close/>
                <a:moveTo>
                  <a:pt x="527" y="40"/>
                </a:moveTo>
                <a:lnTo>
                  <a:pt x="525" y="38"/>
                </a:lnTo>
                <a:lnTo>
                  <a:pt x="525" y="38"/>
                </a:lnTo>
                <a:lnTo>
                  <a:pt x="523" y="36"/>
                </a:lnTo>
                <a:lnTo>
                  <a:pt x="523" y="36"/>
                </a:lnTo>
                <a:lnTo>
                  <a:pt x="523" y="34"/>
                </a:lnTo>
                <a:lnTo>
                  <a:pt x="522" y="36"/>
                </a:lnTo>
                <a:lnTo>
                  <a:pt x="523" y="38"/>
                </a:lnTo>
                <a:lnTo>
                  <a:pt x="525" y="38"/>
                </a:lnTo>
                <a:lnTo>
                  <a:pt x="527" y="40"/>
                </a:lnTo>
                <a:close/>
                <a:moveTo>
                  <a:pt x="137" y="285"/>
                </a:moveTo>
                <a:lnTo>
                  <a:pt x="137" y="293"/>
                </a:lnTo>
                <a:lnTo>
                  <a:pt x="137" y="293"/>
                </a:lnTo>
                <a:lnTo>
                  <a:pt x="137" y="293"/>
                </a:lnTo>
                <a:lnTo>
                  <a:pt x="135" y="289"/>
                </a:lnTo>
                <a:lnTo>
                  <a:pt x="135" y="287"/>
                </a:lnTo>
                <a:lnTo>
                  <a:pt x="135" y="285"/>
                </a:lnTo>
                <a:lnTo>
                  <a:pt x="137" y="285"/>
                </a:lnTo>
                <a:close/>
                <a:moveTo>
                  <a:pt x="531" y="34"/>
                </a:moveTo>
                <a:lnTo>
                  <a:pt x="531" y="34"/>
                </a:lnTo>
                <a:lnTo>
                  <a:pt x="533" y="36"/>
                </a:lnTo>
                <a:lnTo>
                  <a:pt x="535" y="38"/>
                </a:lnTo>
                <a:lnTo>
                  <a:pt x="535" y="36"/>
                </a:lnTo>
                <a:lnTo>
                  <a:pt x="533" y="34"/>
                </a:lnTo>
                <a:lnTo>
                  <a:pt x="533" y="34"/>
                </a:lnTo>
                <a:lnTo>
                  <a:pt x="531" y="34"/>
                </a:lnTo>
                <a:close/>
                <a:moveTo>
                  <a:pt x="82" y="234"/>
                </a:moveTo>
                <a:lnTo>
                  <a:pt x="85" y="232"/>
                </a:lnTo>
                <a:lnTo>
                  <a:pt x="85" y="230"/>
                </a:lnTo>
                <a:lnTo>
                  <a:pt x="87" y="228"/>
                </a:lnTo>
                <a:lnTo>
                  <a:pt x="89" y="228"/>
                </a:lnTo>
                <a:lnTo>
                  <a:pt x="87" y="228"/>
                </a:lnTo>
                <a:lnTo>
                  <a:pt x="85" y="230"/>
                </a:lnTo>
                <a:lnTo>
                  <a:pt x="82" y="234"/>
                </a:lnTo>
                <a:lnTo>
                  <a:pt x="82" y="234"/>
                </a:lnTo>
                <a:close/>
                <a:moveTo>
                  <a:pt x="386" y="101"/>
                </a:moveTo>
                <a:lnTo>
                  <a:pt x="386" y="102"/>
                </a:lnTo>
                <a:lnTo>
                  <a:pt x="384" y="104"/>
                </a:lnTo>
                <a:lnTo>
                  <a:pt x="384" y="104"/>
                </a:lnTo>
                <a:lnTo>
                  <a:pt x="386" y="104"/>
                </a:lnTo>
                <a:lnTo>
                  <a:pt x="388" y="102"/>
                </a:lnTo>
                <a:lnTo>
                  <a:pt x="390" y="102"/>
                </a:lnTo>
                <a:lnTo>
                  <a:pt x="388" y="101"/>
                </a:lnTo>
                <a:lnTo>
                  <a:pt x="388" y="101"/>
                </a:lnTo>
                <a:lnTo>
                  <a:pt x="386" y="101"/>
                </a:lnTo>
                <a:close/>
                <a:moveTo>
                  <a:pt x="504" y="45"/>
                </a:moveTo>
                <a:lnTo>
                  <a:pt x="504" y="47"/>
                </a:lnTo>
                <a:lnTo>
                  <a:pt x="506" y="47"/>
                </a:lnTo>
                <a:lnTo>
                  <a:pt x="506" y="47"/>
                </a:lnTo>
                <a:lnTo>
                  <a:pt x="508" y="49"/>
                </a:lnTo>
                <a:lnTo>
                  <a:pt x="508" y="49"/>
                </a:lnTo>
                <a:lnTo>
                  <a:pt x="508" y="51"/>
                </a:lnTo>
                <a:lnTo>
                  <a:pt x="510" y="51"/>
                </a:lnTo>
                <a:lnTo>
                  <a:pt x="510" y="53"/>
                </a:lnTo>
                <a:lnTo>
                  <a:pt x="512" y="53"/>
                </a:lnTo>
                <a:lnTo>
                  <a:pt x="512" y="55"/>
                </a:lnTo>
                <a:lnTo>
                  <a:pt x="512" y="55"/>
                </a:lnTo>
                <a:lnTo>
                  <a:pt x="514" y="57"/>
                </a:lnTo>
                <a:lnTo>
                  <a:pt x="514" y="59"/>
                </a:lnTo>
                <a:lnTo>
                  <a:pt x="514" y="57"/>
                </a:lnTo>
                <a:lnTo>
                  <a:pt x="512" y="55"/>
                </a:lnTo>
                <a:lnTo>
                  <a:pt x="512" y="55"/>
                </a:lnTo>
                <a:lnTo>
                  <a:pt x="512" y="53"/>
                </a:lnTo>
                <a:lnTo>
                  <a:pt x="510" y="53"/>
                </a:lnTo>
                <a:lnTo>
                  <a:pt x="510" y="51"/>
                </a:lnTo>
                <a:lnTo>
                  <a:pt x="510" y="51"/>
                </a:lnTo>
                <a:lnTo>
                  <a:pt x="508" y="49"/>
                </a:lnTo>
                <a:lnTo>
                  <a:pt x="508" y="49"/>
                </a:lnTo>
                <a:lnTo>
                  <a:pt x="508" y="49"/>
                </a:lnTo>
                <a:lnTo>
                  <a:pt x="506" y="47"/>
                </a:lnTo>
                <a:lnTo>
                  <a:pt x="506" y="47"/>
                </a:lnTo>
                <a:lnTo>
                  <a:pt x="506" y="45"/>
                </a:lnTo>
                <a:lnTo>
                  <a:pt x="504" y="45"/>
                </a:lnTo>
                <a:close/>
                <a:moveTo>
                  <a:pt x="529" y="40"/>
                </a:moveTo>
                <a:lnTo>
                  <a:pt x="531" y="41"/>
                </a:lnTo>
                <a:lnTo>
                  <a:pt x="535" y="45"/>
                </a:lnTo>
                <a:lnTo>
                  <a:pt x="535" y="43"/>
                </a:lnTo>
                <a:lnTo>
                  <a:pt x="535" y="41"/>
                </a:lnTo>
                <a:lnTo>
                  <a:pt x="535" y="41"/>
                </a:lnTo>
                <a:lnTo>
                  <a:pt x="531" y="40"/>
                </a:lnTo>
                <a:lnTo>
                  <a:pt x="529" y="40"/>
                </a:lnTo>
                <a:close/>
                <a:moveTo>
                  <a:pt x="358" y="85"/>
                </a:moveTo>
                <a:lnTo>
                  <a:pt x="358" y="85"/>
                </a:lnTo>
                <a:lnTo>
                  <a:pt x="360" y="83"/>
                </a:lnTo>
                <a:lnTo>
                  <a:pt x="360" y="81"/>
                </a:lnTo>
                <a:lnTo>
                  <a:pt x="362" y="80"/>
                </a:lnTo>
                <a:lnTo>
                  <a:pt x="360" y="81"/>
                </a:lnTo>
                <a:lnTo>
                  <a:pt x="356" y="83"/>
                </a:lnTo>
                <a:lnTo>
                  <a:pt x="356" y="87"/>
                </a:lnTo>
                <a:lnTo>
                  <a:pt x="356" y="87"/>
                </a:lnTo>
                <a:lnTo>
                  <a:pt x="356" y="85"/>
                </a:lnTo>
                <a:lnTo>
                  <a:pt x="358" y="85"/>
                </a:lnTo>
                <a:close/>
                <a:moveTo>
                  <a:pt x="499" y="213"/>
                </a:moveTo>
                <a:lnTo>
                  <a:pt x="497" y="215"/>
                </a:lnTo>
                <a:lnTo>
                  <a:pt x="497" y="217"/>
                </a:lnTo>
                <a:lnTo>
                  <a:pt x="495" y="217"/>
                </a:lnTo>
                <a:lnTo>
                  <a:pt x="493" y="219"/>
                </a:lnTo>
                <a:lnTo>
                  <a:pt x="495" y="220"/>
                </a:lnTo>
                <a:lnTo>
                  <a:pt x="497" y="219"/>
                </a:lnTo>
                <a:lnTo>
                  <a:pt x="499" y="215"/>
                </a:lnTo>
                <a:lnTo>
                  <a:pt x="499" y="215"/>
                </a:lnTo>
                <a:lnTo>
                  <a:pt x="499" y="213"/>
                </a:lnTo>
                <a:lnTo>
                  <a:pt x="499" y="213"/>
                </a:lnTo>
                <a:close/>
                <a:moveTo>
                  <a:pt x="544" y="74"/>
                </a:moveTo>
                <a:lnTo>
                  <a:pt x="544" y="76"/>
                </a:lnTo>
                <a:lnTo>
                  <a:pt x="544" y="80"/>
                </a:lnTo>
                <a:lnTo>
                  <a:pt x="546" y="81"/>
                </a:lnTo>
                <a:lnTo>
                  <a:pt x="546" y="83"/>
                </a:lnTo>
                <a:lnTo>
                  <a:pt x="546" y="80"/>
                </a:lnTo>
                <a:lnTo>
                  <a:pt x="546" y="74"/>
                </a:lnTo>
                <a:lnTo>
                  <a:pt x="544" y="74"/>
                </a:lnTo>
                <a:lnTo>
                  <a:pt x="544" y="72"/>
                </a:lnTo>
                <a:lnTo>
                  <a:pt x="544" y="74"/>
                </a:lnTo>
                <a:close/>
                <a:moveTo>
                  <a:pt x="381" y="102"/>
                </a:moveTo>
                <a:lnTo>
                  <a:pt x="379" y="104"/>
                </a:lnTo>
                <a:lnTo>
                  <a:pt x="379" y="104"/>
                </a:lnTo>
                <a:lnTo>
                  <a:pt x="375" y="110"/>
                </a:lnTo>
                <a:lnTo>
                  <a:pt x="371" y="118"/>
                </a:lnTo>
                <a:lnTo>
                  <a:pt x="375" y="112"/>
                </a:lnTo>
                <a:lnTo>
                  <a:pt x="379" y="108"/>
                </a:lnTo>
                <a:lnTo>
                  <a:pt x="381" y="102"/>
                </a:lnTo>
                <a:close/>
                <a:moveTo>
                  <a:pt x="527" y="40"/>
                </a:moveTo>
                <a:lnTo>
                  <a:pt x="531" y="45"/>
                </a:lnTo>
                <a:lnTo>
                  <a:pt x="535" y="49"/>
                </a:lnTo>
                <a:lnTo>
                  <a:pt x="531" y="45"/>
                </a:lnTo>
                <a:lnTo>
                  <a:pt x="527" y="40"/>
                </a:lnTo>
                <a:lnTo>
                  <a:pt x="527" y="40"/>
                </a:lnTo>
                <a:close/>
                <a:moveTo>
                  <a:pt x="514" y="49"/>
                </a:moveTo>
                <a:lnTo>
                  <a:pt x="510" y="45"/>
                </a:lnTo>
                <a:lnTo>
                  <a:pt x="508" y="40"/>
                </a:lnTo>
                <a:lnTo>
                  <a:pt x="503" y="36"/>
                </a:lnTo>
                <a:lnTo>
                  <a:pt x="508" y="41"/>
                </a:lnTo>
                <a:lnTo>
                  <a:pt x="512" y="47"/>
                </a:lnTo>
                <a:lnTo>
                  <a:pt x="512" y="49"/>
                </a:lnTo>
                <a:lnTo>
                  <a:pt x="514" y="49"/>
                </a:lnTo>
                <a:lnTo>
                  <a:pt x="514" y="49"/>
                </a:lnTo>
                <a:lnTo>
                  <a:pt x="514" y="49"/>
                </a:lnTo>
                <a:close/>
                <a:moveTo>
                  <a:pt x="527" y="238"/>
                </a:moveTo>
                <a:lnTo>
                  <a:pt x="525" y="239"/>
                </a:lnTo>
                <a:lnTo>
                  <a:pt x="525" y="239"/>
                </a:lnTo>
                <a:lnTo>
                  <a:pt x="525" y="239"/>
                </a:lnTo>
                <a:lnTo>
                  <a:pt x="523" y="238"/>
                </a:lnTo>
                <a:lnTo>
                  <a:pt x="522" y="239"/>
                </a:lnTo>
                <a:lnTo>
                  <a:pt x="520" y="241"/>
                </a:lnTo>
                <a:lnTo>
                  <a:pt x="518" y="243"/>
                </a:lnTo>
                <a:lnTo>
                  <a:pt x="523" y="241"/>
                </a:lnTo>
                <a:lnTo>
                  <a:pt x="529" y="239"/>
                </a:lnTo>
                <a:lnTo>
                  <a:pt x="529" y="239"/>
                </a:lnTo>
                <a:lnTo>
                  <a:pt x="527" y="238"/>
                </a:lnTo>
                <a:lnTo>
                  <a:pt x="527" y="238"/>
                </a:lnTo>
                <a:lnTo>
                  <a:pt x="527" y="238"/>
                </a:lnTo>
                <a:close/>
                <a:moveTo>
                  <a:pt x="546" y="104"/>
                </a:moveTo>
                <a:lnTo>
                  <a:pt x="546" y="112"/>
                </a:lnTo>
                <a:lnTo>
                  <a:pt x="548" y="120"/>
                </a:lnTo>
                <a:lnTo>
                  <a:pt x="548" y="114"/>
                </a:lnTo>
                <a:lnTo>
                  <a:pt x="548" y="108"/>
                </a:lnTo>
                <a:lnTo>
                  <a:pt x="548" y="102"/>
                </a:lnTo>
                <a:lnTo>
                  <a:pt x="546" y="102"/>
                </a:lnTo>
                <a:lnTo>
                  <a:pt x="546" y="102"/>
                </a:lnTo>
                <a:lnTo>
                  <a:pt x="546" y="104"/>
                </a:lnTo>
                <a:close/>
                <a:moveTo>
                  <a:pt x="548" y="34"/>
                </a:moveTo>
                <a:lnTo>
                  <a:pt x="550" y="38"/>
                </a:lnTo>
                <a:lnTo>
                  <a:pt x="550" y="40"/>
                </a:lnTo>
                <a:lnTo>
                  <a:pt x="550" y="41"/>
                </a:lnTo>
                <a:lnTo>
                  <a:pt x="550" y="43"/>
                </a:lnTo>
                <a:lnTo>
                  <a:pt x="552" y="43"/>
                </a:lnTo>
                <a:lnTo>
                  <a:pt x="552" y="38"/>
                </a:lnTo>
                <a:lnTo>
                  <a:pt x="550" y="32"/>
                </a:lnTo>
                <a:lnTo>
                  <a:pt x="550" y="30"/>
                </a:lnTo>
                <a:lnTo>
                  <a:pt x="552" y="30"/>
                </a:lnTo>
                <a:lnTo>
                  <a:pt x="552" y="28"/>
                </a:lnTo>
                <a:lnTo>
                  <a:pt x="550" y="28"/>
                </a:lnTo>
                <a:lnTo>
                  <a:pt x="548" y="28"/>
                </a:lnTo>
                <a:lnTo>
                  <a:pt x="548" y="30"/>
                </a:lnTo>
                <a:lnTo>
                  <a:pt x="548" y="32"/>
                </a:lnTo>
                <a:lnTo>
                  <a:pt x="548" y="34"/>
                </a:lnTo>
                <a:close/>
                <a:moveTo>
                  <a:pt x="522" y="61"/>
                </a:moveTo>
                <a:lnTo>
                  <a:pt x="537" y="80"/>
                </a:lnTo>
                <a:lnTo>
                  <a:pt x="537" y="78"/>
                </a:lnTo>
                <a:lnTo>
                  <a:pt x="537" y="78"/>
                </a:lnTo>
                <a:lnTo>
                  <a:pt x="523" y="62"/>
                </a:lnTo>
                <a:lnTo>
                  <a:pt x="523" y="62"/>
                </a:lnTo>
                <a:lnTo>
                  <a:pt x="522" y="61"/>
                </a:lnTo>
                <a:lnTo>
                  <a:pt x="522" y="61"/>
                </a:lnTo>
                <a:lnTo>
                  <a:pt x="522" y="61"/>
                </a:lnTo>
                <a:close/>
                <a:moveTo>
                  <a:pt x="82" y="295"/>
                </a:moveTo>
                <a:lnTo>
                  <a:pt x="76" y="300"/>
                </a:lnTo>
                <a:lnTo>
                  <a:pt x="72" y="306"/>
                </a:lnTo>
                <a:lnTo>
                  <a:pt x="72" y="306"/>
                </a:lnTo>
                <a:lnTo>
                  <a:pt x="74" y="306"/>
                </a:lnTo>
                <a:lnTo>
                  <a:pt x="74" y="306"/>
                </a:lnTo>
                <a:lnTo>
                  <a:pt x="82" y="297"/>
                </a:lnTo>
                <a:lnTo>
                  <a:pt x="82" y="295"/>
                </a:lnTo>
                <a:close/>
                <a:moveTo>
                  <a:pt x="362" y="55"/>
                </a:moveTo>
                <a:lnTo>
                  <a:pt x="360" y="57"/>
                </a:lnTo>
                <a:lnTo>
                  <a:pt x="358" y="57"/>
                </a:lnTo>
                <a:lnTo>
                  <a:pt x="358" y="59"/>
                </a:lnTo>
                <a:lnTo>
                  <a:pt x="360" y="61"/>
                </a:lnTo>
                <a:lnTo>
                  <a:pt x="362" y="61"/>
                </a:lnTo>
                <a:lnTo>
                  <a:pt x="362" y="61"/>
                </a:lnTo>
                <a:lnTo>
                  <a:pt x="363" y="59"/>
                </a:lnTo>
                <a:lnTo>
                  <a:pt x="363" y="57"/>
                </a:lnTo>
                <a:lnTo>
                  <a:pt x="365" y="57"/>
                </a:lnTo>
                <a:lnTo>
                  <a:pt x="365" y="57"/>
                </a:lnTo>
                <a:lnTo>
                  <a:pt x="367" y="55"/>
                </a:lnTo>
                <a:lnTo>
                  <a:pt x="365" y="55"/>
                </a:lnTo>
                <a:lnTo>
                  <a:pt x="363" y="55"/>
                </a:lnTo>
                <a:lnTo>
                  <a:pt x="362" y="55"/>
                </a:lnTo>
                <a:close/>
                <a:moveTo>
                  <a:pt x="82" y="234"/>
                </a:moveTo>
                <a:lnTo>
                  <a:pt x="78" y="236"/>
                </a:lnTo>
                <a:lnTo>
                  <a:pt x="74" y="239"/>
                </a:lnTo>
                <a:lnTo>
                  <a:pt x="72" y="241"/>
                </a:lnTo>
                <a:lnTo>
                  <a:pt x="70" y="243"/>
                </a:lnTo>
                <a:lnTo>
                  <a:pt x="72" y="243"/>
                </a:lnTo>
                <a:lnTo>
                  <a:pt x="72" y="243"/>
                </a:lnTo>
                <a:lnTo>
                  <a:pt x="78" y="239"/>
                </a:lnTo>
                <a:lnTo>
                  <a:pt x="82" y="234"/>
                </a:lnTo>
                <a:close/>
                <a:moveTo>
                  <a:pt x="383" y="112"/>
                </a:moveTo>
                <a:lnTo>
                  <a:pt x="379" y="116"/>
                </a:lnTo>
                <a:lnTo>
                  <a:pt x="373" y="120"/>
                </a:lnTo>
                <a:lnTo>
                  <a:pt x="375" y="121"/>
                </a:lnTo>
                <a:lnTo>
                  <a:pt x="375" y="123"/>
                </a:lnTo>
                <a:lnTo>
                  <a:pt x="377" y="121"/>
                </a:lnTo>
                <a:lnTo>
                  <a:pt x="379" y="120"/>
                </a:lnTo>
                <a:lnTo>
                  <a:pt x="381" y="118"/>
                </a:lnTo>
                <a:lnTo>
                  <a:pt x="383" y="118"/>
                </a:lnTo>
                <a:lnTo>
                  <a:pt x="384" y="116"/>
                </a:lnTo>
                <a:lnTo>
                  <a:pt x="384" y="114"/>
                </a:lnTo>
                <a:lnTo>
                  <a:pt x="384" y="112"/>
                </a:lnTo>
                <a:lnTo>
                  <a:pt x="383" y="112"/>
                </a:lnTo>
                <a:close/>
                <a:moveTo>
                  <a:pt x="82" y="253"/>
                </a:moveTo>
                <a:lnTo>
                  <a:pt x="78" y="257"/>
                </a:lnTo>
                <a:lnTo>
                  <a:pt x="72" y="260"/>
                </a:lnTo>
                <a:lnTo>
                  <a:pt x="70" y="262"/>
                </a:lnTo>
                <a:lnTo>
                  <a:pt x="68" y="266"/>
                </a:lnTo>
                <a:lnTo>
                  <a:pt x="68" y="268"/>
                </a:lnTo>
                <a:lnTo>
                  <a:pt x="74" y="264"/>
                </a:lnTo>
                <a:lnTo>
                  <a:pt x="78" y="259"/>
                </a:lnTo>
                <a:lnTo>
                  <a:pt x="80" y="259"/>
                </a:lnTo>
                <a:lnTo>
                  <a:pt x="82" y="257"/>
                </a:lnTo>
                <a:lnTo>
                  <a:pt x="82" y="257"/>
                </a:lnTo>
                <a:lnTo>
                  <a:pt x="82" y="255"/>
                </a:lnTo>
                <a:lnTo>
                  <a:pt x="84" y="255"/>
                </a:lnTo>
                <a:lnTo>
                  <a:pt x="84" y="253"/>
                </a:lnTo>
                <a:lnTo>
                  <a:pt x="84" y="253"/>
                </a:lnTo>
                <a:lnTo>
                  <a:pt x="84" y="253"/>
                </a:lnTo>
                <a:lnTo>
                  <a:pt x="82" y="253"/>
                </a:lnTo>
                <a:close/>
                <a:moveTo>
                  <a:pt x="91" y="304"/>
                </a:moveTo>
                <a:lnTo>
                  <a:pt x="87" y="310"/>
                </a:lnTo>
                <a:lnTo>
                  <a:pt x="82" y="314"/>
                </a:lnTo>
                <a:lnTo>
                  <a:pt x="91" y="318"/>
                </a:lnTo>
                <a:lnTo>
                  <a:pt x="91" y="312"/>
                </a:lnTo>
                <a:lnTo>
                  <a:pt x="93" y="306"/>
                </a:lnTo>
                <a:lnTo>
                  <a:pt x="93" y="304"/>
                </a:lnTo>
                <a:lnTo>
                  <a:pt x="91" y="304"/>
                </a:lnTo>
                <a:lnTo>
                  <a:pt x="91" y="304"/>
                </a:lnTo>
                <a:close/>
                <a:moveTo>
                  <a:pt x="369" y="89"/>
                </a:moveTo>
                <a:lnTo>
                  <a:pt x="367" y="89"/>
                </a:lnTo>
                <a:lnTo>
                  <a:pt x="367" y="91"/>
                </a:lnTo>
                <a:lnTo>
                  <a:pt x="363" y="97"/>
                </a:lnTo>
                <a:lnTo>
                  <a:pt x="360" y="102"/>
                </a:lnTo>
                <a:lnTo>
                  <a:pt x="360" y="104"/>
                </a:lnTo>
                <a:lnTo>
                  <a:pt x="362" y="104"/>
                </a:lnTo>
                <a:lnTo>
                  <a:pt x="362" y="104"/>
                </a:lnTo>
                <a:lnTo>
                  <a:pt x="363" y="102"/>
                </a:lnTo>
                <a:lnTo>
                  <a:pt x="365" y="99"/>
                </a:lnTo>
                <a:lnTo>
                  <a:pt x="369" y="95"/>
                </a:lnTo>
                <a:lnTo>
                  <a:pt x="369" y="95"/>
                </a:lnTo>
                <a:lnTo>
                  <a:pt x="371" y="91"/>
                </a:lnTo>
                <a:lnTo>
                  <a:pt x="371" y="89"/>
                </a:lnTo>
                <a:lnTo>
                  <a:pt x="369" y="89"/>
                </a:lnTo>
                <a:lnTo>
                  <a:pt x="369" y="89"/>
                </a:lnTo>
                <a:close/>
                <a:moveTo>
                  <a:pt x="529" y="133"/>
                </a:moveTo>
                <a:lnTo>
                  <a:pt x="533" y="140"/>
                </a:lnTo>
                <a:lnTo>
                  <a:pt x="539" y="148"/>
                </a:lnTo>
                <a:lnTo>
                  <a:pt x="542" y="158"/>
                </a:lnTo>
                <a:lnTo>
                  <a:pt x="542" y="150"/>
                </a:lnTo>
                <a:lnTo>
                  <a:pt x="541" y="142"/>
                </a:lnTo>
                <a:lnTo>
                  <a:pt x="541" y="142"/>
                </a:lnTo>
                <a:lnTo>
                  <a:pt x="539" y="142"/>
                </a:lnTo>
                <a:lnTo>
                  <a:pt x="529" y="133"/>
                </a:lnTo>
                <a:close/>
                <a:moveTo>
                  <a:pt x="506" y="220"/>
                </a:moveTo>
                <a:lnTo>
                  <a:pt x="503" y="226"/>
                </a:lnTo>
                <a:lnTo>
                  <a:pt x="499" y="232"/>
                </a:lnTo>
                <a:lnTo>
                  <a:pt x="495" y="238"/>
                </a:lnTo>
                <a:lnTo>
                  <a:pt x="501" y="234"/>
                </a:lnTo>
                <a:lnTo>
                  <a:pt x="504" y="228"/>
                </a:lnTo>
                <a:lnTo>
                  <a:pt x="510" y="222"/>
                </a:lnTo>
                <a:lnTo>
                  <a:pt x="510" y="222"/>
                </a:lnTo>
                <a:lnTo>
                  <a:pt x="508" y="220"/>
                </a:lnTo>
                <a:lnTo>
                  <a:pt x="506" y="220"/>
                </a:lnTo>
                <a:close/>
                <a:moveTo>
                  <a:pt x="381" y="95"/>
                </a:moveTo>
                <a:lnTo>
                  <a:pt x="371" y="101"/>
                </a:lnTo>
                <a:lnTo>
                  <a:pt x="365" y="108"/>
                </a:lnTo>
                <a:lnTo>
                  <a:pt x="365" y="110"/>
                </a:lnTo>
                <a:lnTo>
                  <a:pt x="365" y="110"/>
                </a:lnTo>
                <a:lnTo>
                  <a:pt x="371" y="108"/>
                </a:lnTo>
                <a:lnTo>
                  <a:pt x="373" y="104"/>
                </a:lnTo>
                <a:lnTo>
                  <a:pt x="381" y="97"/>
                </a:lnTo>
                <a:lnTo>
                  <a:pt x="381" y="95"/>
                </a:lnTo>
                <a:lnTo>
                  <a:pt x="381" y="95"/>
                </a:lnTo>
                <a:close/>
                <a:moveTo>
                  <a:pt x="520" y="230"/>
                </a:moveTo>
                <a:lnTo>
                  <a:pt x="514" y="236"/>
                </a:lnTo>
                <a:lnTo>
                  <a:pt x="508" y="239"/>
                </a:lnTo>
                <a:lnTo>
                  <a:pt x="503" y="243"/>
                </a:lnTo>
                <a:lnTo>
                  <a:pt x="506" y="245"/>
                </a:lnTo>
                <a:lnTo>
                  <a:pt x="508" y="243"/>
                </a:lnTo>
                <a:lnTo>
                  <a:pt x="510" y="243"/>
                </a:lnTo>
                <a:lnTo>
                  <a:pt x="512" y="241"/>
                </a:lnTo>
                <a:lnTo>
                  <a:pt x="518" y="238"/>
                </a:lnTo>
                <a:lnTo>
                  <a:pt x="523" y="234"/>
                </a:lnTo>
                <a:lnTo>
                  <a:pt x="522" y="232"/>
                </a:lnTo>
                <a:lnTo>
                  <a:pt x="520" y="230"/>
                </a:lnTo>
                <a:close/>
                <a:moveTo>
                  <a:pt x="512" y="226"/>
                </a:moveTo>
                <a:lnTo>
                  <a:pt x="499" y="239"/>
                </a:lnTo>
                <a:lnTo>
                  <a:pt x="499" y="239"/>
                </a:lnTo>
                <a:lnTo>
                  <a:pt x="499" y="241"/>
                </a:lnTo>
                <a:lnTo>
                  <a:pt x="501" y="241"/>
                </a:lnTo>
                <a:lnTo>
                  <a:pt x="508" y="236"/>
                </a:lnTo>
                <a:lnTo>
                  <a:pt x="516" y="228"/>
                </a:lnTo>
                <a:lnTo>
                  <a:pt x="516" y="226"/>
                </a:lnTo>
                <a:lnTo>
                  <a:pt x="514" y="226"/>
                </a:lnTo>
                <a:lnTo>
                  <a:pt x="514" y="226"/>
                </a:lnTo>
                <a:lnTo>
                  <a:pt x="512" y="226"/>
                </a:lnTo>
                <a:close/>
                <a:moveTo>
                  <a:pt x="89" y="241"/>
                </a:moveTo>
                <a:lnTo>
                  <a:pt x="87" y="239"/>
                </a:lnTo>
                <a:lnTo>
                  <a:pt x="87" y="239"/>
                </a:lnTo>
                <a:lnTo>
                  <a:pt x="82" y="243"/>
                </a:lnTo>
                <a:lnTo>
                  <a:pt x="76" y="247"/>
                </a:lnTo>
                <a:lnTo>
                  <a:pt x="70" y="251"/>
                </a:lnTo>
                <a:lnTo>
                  <a:pt x="70" y="253"/>
                </a:lnTo>
                <a:lnTo>
                  <a:pt x="70" y="255"/>
                </a:lnTo>
                <a:lnTo>
                  <a:pt x="72" y="255"/>
                </a:lnTo>
                <a:lnTo>
                  <a:pt x="76" y="253"/>
                </a:lnTo>
                <a:lnTo>
                  <a:pt x="78" y="251"/>
                </a:lnTo>
                <a:lnTo>
                  <a:pt x="80" y="249"/>
                </a:lnTo>
                <a:lnTo>
                  <a:pt x="85" y="245"/>
                </a:lnTo>
                <a:lnTo>
                  <a:pt x="89" y="241"/>
                </a:lnTo>
                <a:close/>
                <a:moveTo>
                  <a:pt x="93" y="287"/>
                </a:moveTo>
                <a:lnTo>
                  <a:pt x="84" y="299"/>
                </a:lnTo>
                <a:lnTo>
                  <a:pt x="78" y="308"/>
                </a:lnTo>
                <a:lnTo>
                  <a:pt x="78" y="310"/>
                </a:lnTo>
                <a:lnTo>
                  <a:pt x="80" y="310"/>
                </a:lnTo>
                <a:lnTo>
                  <a:pt x="82" y="312"/>
                </a:lnTo>
                <a:lnTo>
                  <a:pt x="84" y="310"/>
                </a:lnTo>
                <a:lnTo>
                  <a:pt x="84" y="308"/>
                </a:lnTo>
                <a:lnTo>
                  <a:pt x="85" y="308"/>
                </a:lnTo>
                <a:lnTo>
                  <a:pt x="85" y="308"/>
                </a:lnTo>
                <a:lnTo>
                  <a:pt x="84" y="308"/>
                </a:lnTo>
                <a:lnTo>
                  <a:pt x="84" y="306"/>
                </a:lnTo>
                <a:lnTo>
                  <a:pt x="85" y="306"/>
                </a:lnTo>
                <a:lnTo>
                  <a:pt x="85" y="306"/>
                </a:lnTo>
                <a:lnTo>
                  <a:pt x="85" y="306"/>
                </a:lnTo>
                <a:lnTo>
                  <a:pt x="87" y="306"/>
                </a:lnTo>
                <a:lnTo>
                  <a:pt x="85" y="304"/>
                </a:lnTo>
                <a:lnTo>
                  <a:pt x="89" y="302"/>
                </a:lnTo>
                <a:lnTo>
                  <a:pt x="93" y="299"/>
                </a:lnTo>
                <a:lnTo>
                  <a:pt x="93" y="297"/>
                </a:lnTo>
                <a:lnTo>
                  <a:pt x="93" y="293"/>
                </a:lnTo>
                <a:lnTo>
                  <a:pt x="93" y="291"/>
                </a:lnTo>
                <a:lnTo>
                  <a:pt x="93" y="287"/>
                </a:lnTo>
                <a:lnTo>
                  <a:pt x="93" y="287"/>
                </a:lnTo>
                <a:close/>
                <a:moveTo>
                  <a:pt x="91" y="257"/>
                </a:moveTo>
                <a:lnTo>
                  <a:pt x="84" y="262"/>
                </a:lnTo>
                <a:lnTo>
                  <a:pt x="76" y="268"/>
                </a:lnTo>
                <a:lnTo>
                  <a:pt x="68" y="274"/>
                </a:lnTo>
                <a:lnTo>
                  <a:pt x="68" y="276"/>
                </a:lnTo>
                <a:lnTo>
                  <a:pt x="68" y="279"/>
                </a:lnTo>
                <a:lnTo>
                  <a:pt x="68" y="281"/>
                </a:lnTo>
                <a:lnTo>
                  <a:pt x="74" y="278"/>
                </a:lnTo>
                <a:lnTo>
                  <a:pt x="80" y="272"/>
                </a:lnTo>
                <a:lnTo>
                  <a:pt x="85" y="264"/>
                </a:lnTo>
                <a:lnTo>
                  <a:pt x="85" y="264"/>
                </a:lnTo>
                <a:lnTo>
                  <a:pt x="87" y="264"/>
                </a:lnTo>
                <a:lnTo>
                  <a:pt x="87" y="262"/>
                </a:lnTo>
                <a:lnTo>
                  <a:pt x="87" y="260"/>
                </a:lnTo>
                <a:lnTo>
                  <a:pt x="89" y="260"/>
                </a:lnTo>
                <a:lnTo>
                  <a:pt x="89" y="262"/>
                </a:lnTo>
                <a:lnTo>
                  <a:pt x="89" y="260"/>
                </a:lnTo>
                <a:lnTo>
                  <a:pt x="89" y="259"/>
                </a:lnTo>
                <a:lnTo>
                  <a:pt x="89" y="259"/>
                </a:lnTo>
                <a:lnTo>
                  <a:pt x="91" y="257"/>
                </a:lnTo>
                <a:lnTo>
                  <a:pt x="91" y="257"/>
                </a:lnTo>
                <a:lnTo>
                  <a:pt x="91" y="257"/>
                </a:lnTo>
                <a:close/>
                <a:moveTo>
                  <a:pt x="522" y="78"/>
                </a:moveTo>
                <a:lnTo>
                  <a:pt x="522" y="80"/>
                </a:lnTo>
                <a:lnTo>
                  <a:pt x="522" y="80"/>
                </a:lnTo>
                <a:lnTo>
                  <a:pt x="523" y="80"/>
                </a:lnTo>
                <a:lnTo>
                  <a:pt x="531" y="89"/>
                </a:lnTo>
                <a:lnTo>
                  <a:pt x="531" y="91"/>
                </a:lnTo>
                <a:lnTo>
                  <a:pt x="531" y="91"/>
                </a:lnTo>
                <a:lnTo>
                  <a:pt x="531" y="91"/>
                </a:lnTo>
                <a:lnTo>
                  <a:pt x="531" y="91"/>
                </a:lnTo>
                <a:lnTo>
                  <a:pt x="533" y="91"/>
                </a:lnTo>
                <a:lnTo>
                  <a:pt x="533" y="91"/>
                </a:lnTo>
                <a:lnTo>
                  <a:pt x="533" y="93"/>
                </a:lnTo>
                <a:lnTo>
                  <a:pt x="535" y="93"/>
                </a:lnTo>
                <a:lnTo>
                  <a:pt x="533" y="91"/>
                </a:lnTo>
                <a:lnTo>
                  <a:pt x="497" y="43"/>
                </a:lnTo>
                <a:lnTo>
                  <a:pt x="497" y="41"/>
                </a:lnTo>
                <a:lnTo>
                  <a:pt x="495" y="40"/>
                </a:lnTo>
                <a:lnTo>
                  <a:pt x="493" y="40"/>
                </a:lnTo>
                <a:lnTo>
                  <a:pt x="491" y="40"/>
                </a:lnTo>
                <a:lnTo>
                  <a:pt x="489" y="40"/>
                </a:lnTo>
                <a:lnTo>
                  <a:pt x="489" y="40"/>
                </a:lnTo>
                <a:lnTo>
                  <a:pt x="489" y="40"/>
                </a:lnTo>
                <a:lnTo>
                  <a:pt x="497" y="49"/>
                </a:lnTo>
                <a:lnTo>
                  <a:pt x="504" y="59"/>
                </a:lnTo>
                <a:lnTo>
                  <a:pt x="512" y="68"/>
                </a:lnTo>
                <a:lnTo>
                  <a:pt x="512" y="68"/>
                </a:lnTo>
                <a:lnTo>
                  <a:pt x="514" y="68"/>
                </a:lnTo>
                <a:lnTo>
                  <a:pt x="514" y="70"/>
                </a:lnTo>
                <a:lnTo>
                  <a:pt x="516" y="72"/>
                </a:lnTo>
                <a:lnTo>
                  <a:pt x="518" y="72"/>
                </a:lnTo>
                <a:lnTo>
                  <a:pt x="518" y="74"/>
                </a:lnTo>
                <a:lnTo>
                  <a:pt x="518" y="76"/>
                </a:lnTo>
                <a:lnTo>
                  <a:pt x="520" y="78"/>
                </a:lnTo>
                <a:lnTo>
                  <a:pt x="522" y="78"/>
                </a:lnTo>
                <a:close/>
                <a:moveTo>
                  <a:pt x="525" y="59"/>
                </a:moveTo>
                <a:lnTo>
                  <a:pt x="527" y="59"/>
                </a:lnTo>
                <a:lnTo>
                  <a:pt x="527" y="61"/>
                </a:lnTo>
                <a:lnTo>
                  <a:pt x="529" y="61"/>
                </a:lnTo>
                <a:lnTo>
                  <a:pt x="529" y="62"/>
                </a:lnTo>
                <a:lnTo>
                  <a:pt x="529" y="62"/>
                </a:lnTo>
                <a:lnTo>
                  <a:pt x="531" y="64"/>
                </a:lnTo>
                <a:lnTo>
                  <a:pt x="531" y="64"/>
                </a:lnTo>
                <a:lnTo>
                  <a:pt x="531" y="66"/>
                </a:lnTo>
                <a:lnTo>
                  <a:pt x="533" y="66"/>
                </a:lnTo>
                <a:lnTo>
                  <a:pt x="535" y="68"/>
                </a:lnTo>
                <a:lnTo>
                  <a:pt x="535" y="62"/>
                </a:lnTo>
                <a:lnTo>
                  <a:pt x="535" y="57"/>
                </a:lnTo>
                <a:lnTo>
                  <a:pt x="527" y="45"/>
                </a:lnTo>
                <a:lnTo>
                  <a:pt x="516" y="36"/>
                </a:lnTo>
                <a:lnTo>
                  <a:pt x="514" y="36"/>
                </a:lnTo>
                <a:lnTo>
                  <a:pt x="512" y="36"/>
                </a:lnTo>
                <a:lnTo>
                  <a:pt x="508" y="36"/>
                </a:lnTo>
                <a:lnTo>
                  <a:pt x="518" y="47"/>
                </a:lnTo>
                <a:lnTo>
                  <a:pt x="525" y="59"/>
                </a:lnTo>
                <a:close/>
                <a:moveTo>
                  <a:pt x="93" y="270"/>
                </a:moveTo>
                <a:lnTo>
                  <a:pt x="84" y="276"/>
                </a:lnTo>
                <a:lnTo>
                  <a:pt x="74" y="283"/>
                </a:lnTo>
                <a:lnTo>
                  <a:pt x="66" y="291"/>
                </a:lnTo>
                <a:lnTo>
                  <a:pt x="66" y="293"/>
                </a:lnTo>
                <a:lnTo>
                  <a:pt x="66" y="293"/>
                </a:lnTo>
                <a:lnTo>
                  <a:pt x="66" y="295"/>
                </a:lnTo>
                <a:lnTo>
                  <a:pt x="66" y="297"/>
                </a:lnTo>
                <a:lnTo>
                  <a:pt x="65" y="297"/>
                </a:lnTo>
                <a:lnTo>
                  <a:pt x="65" y="299"/>
                </a:lnTo>
                <a:lnTo>
                  <a:pt x="65" y="302"/>
                </a:lnTo>
                <a:lnTo>
                  <a:pt x="66" y="302"/>
                </a:lnTo>
                <a:lnTo>
                  <a:pt x="80" y="289"/>
                </a:lnTo>
                <a:lnTo>
                  <a:pt x="93" y="274"/>
                </a:lnTo>
                <a:lnTo>
                  <a:pt x="93" y="274"/>
                </a:lnTo>
                <a:lnTo>
                  <a:pt x="93" y="272"/>
                </a:lnTo>
                <a:lnTo>
                  <a:pt x="93" y="270"/>
                </a:lnTo>
                <a:lnTo>
                  <a:pt x="93" y="270"/>
                </a:lnTo>
                <a:lnTo>
                  <a:pt x="93" y="268"/>
                </a:lnTo>
                <a:lnTo>
                  <a:pt x="93" y="270"/>
                </a:lnTo>
                <a:close/>
                <a:moveTo>
                  <a:pt x="514" y="140"/>
                </a:moveTo>
                <a:lnTo>
                  <a:pt x="520" y="152"/>
                </a:lnTo>
                <a:lnTo>
                  <a:pt x="527" y="161"/>
                </a:lnTo>
                <a:lnTo>
                  <a:pt x="535" y="175"/>
                </a:lnTo>
                <a:lnTo>
                  <a:pt x="544" y="190"/>
                </a:lnTo>
                <a:lnTo>
                  <a:pt x="542" y="169"/>
                </a:lnTo>
                <a:lnTo>
                  <a:pt x="527" y="156"/>
                </a:lnTo>
                <a:lnTo>
                  <a:pt x="514" y="140"/>
                </a:lnTo>
                <a:close/>
                <a:moveTo>
                  <a:pt x="106" y="238"/>
                </a:moveTo>
                <a:lnTo>
                  <a:pt x="106" y="239"/>
                </a:lnTo>
                <a:lnTo>
                  <a:pt x="105" y="239"/>
                </a:lnTo>
                <a:lnTo>
                  <a:pt x="103" y="253"/>
                </a:lnTo>
                <a:lnTo>
                  <a:pt x="103" y="255"/>
                </a:lnTo>
                <a:lnTo>
                  <a:pt x="105" y="257"/>
                </a:lnTo>
                <a:lnTo>
                  <a:pt x="106" y="259"/>
                </a:lnTo>
                <a:lnTo>
                  <a:pt x="105" y="260"/>
                </a:lnTo>
                <a:lnTo>
                  <a:pt x="103" y="264"/>
                </a:lnTo>
                <a:lnTo>
                  <a:pt x="101" y="268"/>
                </a:lnTo>
                <a:lnTo>
                  <a:pt x="101" y="291"/>
                </a:lnTo>
                <a:lnTo>
                  <a:pt x="101" y="312"/>
                </a:lnTo>
                <a:lnTo>
                  <a:pt x="101" y="316"/>
                </a:lnTo>
                <a:lnTo>
                  <a:pt x="101" y="318"/>
                </a:lnTo>
                <a:lnTo>
                  <a:pt x="99" y="321"/>
                </a:lnTo>
                <a:lnTo>
                  <a:pt x="101" y="321"/>
                </a:lnTo>
                <a:lnTo>
                  <a:pt x="101" y="321"/>
                </a:lnTo>
                <a:lnTo>
                  <a:pt x="101" y="323"/>
                </a:lnTo>
                <a:lnTo>
                  <a:pt x="103" y="323"/>
                </a:lnTo>
                <a:lnTo>
                  <a:pt x="103" y="325"/>
                </a:lnTo>
                <a:lnTo>
                  <a:pt x="103" y="323"/>
                </a:lnTo>
                <a:lnTo>
                  <a:pt x="105" y="312"/>
                </a:lnTo>
                <a:lnTo>
                  <a:pt x="105" y="300"/>
                </a:lnTo>
                <a:lnTo>
                  <a:pt x="108" y="236"/>
                </a:lnTo>
                <a:lnTo>
                  <a:pt x="108" y="236"/>
                </a:lnTo>
                <a:lnTo>
                  <a:pt x="106" y="236"/>
                </a:lnTo>
                <a:lnTo>
                  <a:pt x="106" y="238"/>
                </a:lnTo>
                <a:lnTo>
                  <a:pt x="106" y="238"/>
                </a:lnTo>
                <a:close/>
                <a:moveTo>
                  <a:pt x="468" y="49"/>
                </a:moveTo>
                <a:lnTo>
                  <a:pt x="468" y="49"/>
                </a:lnTo>
                <a:lnTo>
                  <a:pt x="468" y="51"/>
                </a:lnTo>
                <a:lnTo>
                  <a:pt x="470" y="51"/>
                </a:lnTo>
                <a:lnTo>
                  <a:pt x="470" y="53"/>
                </a:lnTo>
                <a:lnTo>
                  <a:pt x="468" y="51"/>
                </a:lnTo>
                <a:lnTo>
                  <a:pt x="466" y="49"/>
                </a:lnTo>
                <a:lnTo>
                  <a:pt x="464" y="47"/>
                </a:lnTo>
                <a:lnTo>
                  <a:pt x="463" y="47"/>
                </a:lnTo>
                <a:lnTo>
                  <a:pt x="461" y="45"/>
                </a:lnTo>
                <a:lnTo>
                  <a:pt x="461" y="43"/>
                </a:lnTo>
                <a:lnTo>
                  <a:pt x="457" y="43"/>
                </a:lnTo>
                <a:lnTo>
                  <a:pt x="451" y="43"/>
                </a:lnTo>
                <a:lnTo>
                  <a:pt x="464" y="55"/>
                </a:lnTo>
                <a:lnTo>
                  <a:pt x="476" y="68"/>
                </a:lnTo>
                <a:lnTo>
                  <a:pt x="476" y="68"/>
                </a:lnTo>
                <a:lnTo>
                  <a:pt x="478" y="68"/>
                </a:lnTo>
                <a:lnTo>
                  <a:pt x="497" y="91"/>
                </a:lnTo>
                <a:lnTo>
                  <a:pt x="516" y="114"/>
                </a:lnTo>
                <a:lnTo>
                  <a:pt x="516" y="116"/>
                </a:lnTo>
                <a:lnTo>
                  <a:pt x="518" y="116"/>
                </a:lnTo>
                <a:lnTo>
                  <a:pt x="518" y="118"/>
                </a:lnTo>
                <a:lnTo>
                  <a:pt x="520" y="118"/>
                </a:lnTo>
                <a:lnTo>
                  <a:pt x="520" y="118"/>
                </a:lnTo>
                <a:lnTo>
                  <a:pt x="520" y="120"/>
                </a:lnTo>
                <a:lnTo>
                  <a:pt x="520" y="120"/>
                </a:lnTo>
                <a:lnTo>
                  <a:pt x="523" y="123"/>
                </a:lnTo>
                <a:lnTo>
                  <a:pt x="525" y="123"/>
                </a:lnTo>
                <a:lnTo>
                  <a:pt x="525" y="123"/>
                </a:lnTo>
                <a:lnTo>
                  <a:pt x="523" y="125"/>
                </a:lnTo>
                <a:lnTo>
                  <a:pt x="527" y="127"/>
                </a:lnTo>
                <a:lnTo>
                  <a:pt x="531" y="131"/>
                </a:lnTo>
                <a:lnTo>
                  <a:pt x="531" y="135"/>
                </a:lnTo>
                <a:lnTo>
                  <a:pt x="533" y="133"/>
                </a:lnTo>
                <a:lnTo>
                  <a:pt x="533" y="133"/>
                </a:lnTo>
                <a:lnTo>
                  <a:pt x="529" y="125"/>
                </a:lnTo>
                <a:lnTo>
                  <a:pt x="529" y="123"/>
                </a:lnTo>
                <a:lnTo>
                  <a:pt x="527" y="123"/>
                </a:lnTo>
                <a:lnTo>
                  <a:pt x="527" y="123"/>
                </a:lnTo>
                <a:lnTo>
                  <a:pt x="501" y="87"/>
                </a:lnTo>
                <a:lnTo>
                  <a:pt x="472" y="55"/>
                </a:lnTo>
                <a:lnTo>
                  <a:pt x="474" y="55"/>
                </a:lnTo>
                <a:lnTo>
                  <a:pt x="474" y="57"/>
                </a:lnTo>
                <a:lnTo>
                  <a:pt x="474" y="57"/>
                </a:lnTo>
                <a:lnTo>
                  <a:pt x="474" y="55"/>
                </a:lnTo>
                <a:lnTo>
                  <a:pt x="472" y="53"/>
                </a:lnTo>
                <a:lnTo>
                  <a:pt x="472" y="53"/>
                </a:lnTo>
                <a:lnTo>
                  <a:pt x="470" y="51"/>
                </a:lnTo>
                <a:lnTo>
                  <a:pt x="468" y="51"/>
                </a:lnTo>
                <a:lnTo>
                  <a:pt x="468" y="49"/>
                </a:lnTo>
                <a:lnTo>
                  <a:pt x="468" y="49"/>
                </a:lnTo>
                <a:close/>
                <a:moveTo>
                  <a:pt x="516" y="102"/>
                </a:moveTo>
                <a:lnTo>
                  <a:pt x="518" y="104"/>
                </a:lnTo>
                <a:lnTo>
                  <a:pt x="520" y="108"/>
                </a:lnTo>
                <a:lnTo>
                  <a:pt x="531" y="121"/>
                </a:lnTo>
                <a:lnTo>
                  <a:pt x="541" y="139"/>
                </a:lnTo>
                <a:lnTo>
                  <a:pt x="541" y="133"/>
                </a:lnTo>
                <a:lnTo>
                  <a:pt x="539" y="127"/>
                </a:lnTo>
                <a:lnTo>
                  <a:pt x="537" y="123"/>
                </a:lnTo>
                <a:lnTo>
                  <a:pt x="533" y="120"/>
                </a:lnTo>
                <a:lnTo>
                  <a:pt x="533" y="120"/>
                </a:lnTo>
                <a:lnTo>
                  <a:pt x="533" y="120"/>
                </a:lnTo>
                <a:lnTo>
                  <a:pt x="535" y="120"/>
                </a:lnTo>
                <a:lnTo>
                  <a:pt x="535" y="120"/>
                </a:lnTo>
                <a:lnTo>
                  <a:pt x="535" y="120"/>
                </a:lnTo>
                <a:lnTo>
                  <a:pt x="537" y="118"/>
                </a:lnTo>
                <a:lnTo>
                  <a:pt x="533" y="114"/>
                </a:lnTo>
                <a:lnTo>
                  <a:pt x="529" y="110"/>
                </a:lnTo>
                <a:lnTo>
                  <a:pt x="529" y="108"/>
                </a:lnTo>
                <a:lnTo>
                  <a:pt x="529" y="106"/>
                </a:lnTo>
                <a:lnTo>
                  <a:pt x="529" y="106"/>
                </a:lnTo>
                <a:lnTo>
                  <a:pt x="527" y="106"/>
                </a:lnTo>
                <a:lnTo>
                  <a:pt x="527" y="106"/>
                </a:lnTo>
                <a:lnTo>
                  <a:pt x="512" y="85"/>
                </a:lnTo>
                <a:lnTo>
                  <a:pt x="495" y="64"/>
                </a:lnTo>
                <a:lnTo>
                  <a:pt x="476" y="45"/>
                </a:lnTo>
                <a:lnTo>
                  <a:pt x="478" y="45"/>
                </a:lnTo>
                <a:lnTo>
                  <a:pt x="480" y="45"/>
                </a:lnTo>
                <a:lnTo>
                  <a:pt x="482" y="45"/>
                </a:lnTo>
                <a:lnTo>
                  <a:pt x="499" y="64"/>
                </a:lnTo>
                <a:lnTo>
                  <a:pt x="516" y="85"/>
                </a:lnTo>
                <a:lnTo>
                  <a:pt x="531" y="104"/>
                </a:lnTo>
                <a:lnTo>
                  <a:pt x="531" y="104"/>
                </a:lnTo>
                <a:lnTo>
                  <a:pt x="533" y="104"/>
                </a:lnTo>
                <a:lnTo>
                  <a:pt x="533" y="106"/>
                </a:lnTo>
                <a:lnTo>
                  <a:pt x="533" y="106"/>
                </a:lnTo>
                <a:lnTo>
                  <a:pt x="535" y="108"/>
                </a:lnTo>
                <a:lnTo>
                  <a:pt x="535" y="108"/>
                </a:lnTo>
                <a:lnTo>
                  <a:pt x="535" y="110"/>
                </a:lnTo>
                <a:lnTo>
                  <a:pt x="535" y="110"/>
                </a:lnTo>
                <a:lnTo>
                  <a:pt x="537" y="112"/>
                </a:lnTo>
                <a:lnTo>
                  <a:pt x="537" y="110"/>
                </a:lnTo>
                <a:lnTo>
                  <a:pt x="535" y="110"/>
                </a:lnTo>
                <a:lnTo>
                  <a:pt x="537" y="110"/>
                </a:lnTo>
                <a:lnTo>
                  <a:pt x="539" y="110"/>
                </a:lnTo>
                <a:lnTo>
                  <a:pt x="539" y="110"/>
                </a:lnTo>
                <a:lnTo>
                  <a:pt x="539" y="108"/>
                </a:lnTo>
                <a:lnTo>
                  <a:pt x="512" y="72"/>
                </a:lnTo>
                <a:lnTo>
                  <a:pt x="483" y="40"/>
                </a:lnTo>
                <a:lnTo>
                  <a:pt x="468" y="41"/>
                </a:lnTo>
                <a:lnTo>
                  <a:pt x="466" y="41"/>
                </a:lnTo>
                <a:lnTo>
                  <a:pt x="466" y="43"/>
                </a:lnTo>
                <a:lnTo>
                  <a:pt x="466" y="43"/>
                </a:lnTo>
                <a:lnTo>
                  <a:pt x="480" y="55"/>
                </a:lnTo>
                <a:lnTo>
                  <a:pt x="489" y="66"/>
                </a:lnTo>
                <a:lnTo>
                  <a:pt x="491" y="68"/>
                </a:lnTo>
                <a:lnTo>
                  <a:pt x="493" y="70"/>
                </a:lnTo>
                <a:lnTo>
                  <a:pt x="495" y="72"/>
                </a:lnTo>
                <a:lnTo>
                  <a:pt x="495" y="72"/>
                </a:lnTo>
                <a:lnTo>
                  <a:pt x="495" y="74"/>
                </a:lnTo>
                <a:lnTo>
                  <a:pt x="495" y="74"/>
                </a:lnTo>
                <a:lnTo>
                  <a:pt x="499" y="78"/>
                </a:lnTo>
                <a:lnTo>
                  <a:pt x="503" y="80"/>
                </a:lnTo>
                <a:lnTo>
                  <a:pt x="510" y="89"/>
                </a:lnTo>
                <a:lnTo>
                  <a:pt x="518" y="99"/>
                </a:lnTo>
                <a:lnTo>
                  <a:pt x="525" y="108"/>
                </a:lnTo>
                <a:lnTo>
                  <a:pt x="527" y="108"/>
                </a:lnTo>
                <a:lnTo>
                  <a:pt x="527" y="108"/>
                </a:lnTo>
                <a:lnTo>
                  <a:pt x="525" y="108"/>
                </a:lnTo>
                <a:lnTo>
                  <a:pt x="527" y="112"/>
                </a:lnTo>
                <a:lnTo>
                  <a:pt x="531" y="114"/>
                </a:lnTo>
                <a:lnTo>
                  <a:pt x="531" y="114"/>
                </a:lnTo>
                <a:lnTo>
                  <a:pt x="533" y="116"/>
                </a:lnTo>
                <a:lnTo>
                  <a:pt x="533" y="118"/>
                </a:lnTo>
                <a:lnTo>
                  <a:pt x="533" y="118"/>
                </a:lnTo>
                <a:lnTo>
                  <a:pt x="533" y="118"/>
                </a:lnTo>
                <a:lnTo>
                  <a:pt x="533" y="120"/>
                </a:lnTo>
                <a:lnTo>
                  <a:pt x="527" y="114"/>
                </a:lnTo>
                <a:lnTo>
                  <a:pt x="522" y="108"/>
                </a:lnTo>
                <a:lnTo>
                  <a:pt x="522" y="106"/>
                </a:lnTo>
                <a:lnTo>
                  <a:pt x="520" y="108"/>
                </a:lnTo>
                <a:lnTo>
                  <a:pt x="520" y="106"/>
                </a:lnTo>
                <a:lnTo>
                  <a:pt x="520" y="104"/>
                </a:lnTo>
                <a:lnTo>
                  <a:pt x="518" y="102"/>
                </a:lnTo>
                <a:lnTo>
                  <a:pt x="518" y="102"/>
                </a:lnTo>
                <a:lnTo>
                  <a:pt x="516" y="102"/>
                </a:lnTo>
                <a:close/>
                <a:moveTo>
                  <a:pt x="457" y="150"/>
                </a:moveTo>
                <a:lnTo>
                  <a:pt x="457" y="152"/>
                </a:lnTo>
                <a:lnTo>
                  <a:pt x="459" y="154"/>
                </a:lnTo>
                <a:lnTo>
                  <a:pt x="457" y="154"/>
                </a:lnTo>
                <a:lnTo>
                  <a:pt x="455" y="154"/>
                </a:lnTo>
                <a:lnTo>
                  <a:pt x="453" y="154"/>
                </a:lnTo>
                <a:lnTo>
                  <a:pt x="451" y="156"/>
                </a:lnTo>
                <a:lnTo>
                  <a:pt x="447" y="158"/>
                </a:lnTo>
                <a:lnTo>
                  <a:pt x="447" y="160"/>
                </a:lnTo>
                <a:lnTo>
                  <a:pt x="445" y="163"/>
                </a:lnTo>
                <a:lnTo>
                  <a:pt x="445" y="163"/>
                </a:lnTo>
                <a:lnTo>
                  <a:pt x="443" y="163"/>
                </a:lnTo>
                <a:lnTo>
                  <a:pt x="443" y="163"/>
                </a:lnTo>
                <a:lnTo>
                  <a:pt x="443" y="158"/>
                </a:lnTo>
                <a:lnTo>
                  <a:pt x="447" y="154"/>
                </a:lnTo>
                <a:lnTo>
                  <a:pt x="449" y="152"/>
                </a:lnTo>
                <a:lnTo>
                  <a:pt x="453" y="150"/>
                </a:lnTo>
                <a:lnTo>
                  <a:pt x="449" y="144"/>
                </a:lnTo>
                <a:lnTo>
                  <a:pt x="445" y="137"/>
                </a:lnTo>
                <a:lnTo>
                  <a:pt x="445" y="135"/>
                </a:lnTo>
                <a:lnTo>
                  <a:pt x="447" y="135"/>
                </a:lnTo>
                <a:lnTo>
                  <a:pt x="449" y="135"/>
                </a:lnTo>
                <a:lnTo>
                  <a:pt x="455" y="139"/>
                </a:lnTo>
                <a:lnTo>
                  <a:pt x="459" y="142"/>
                </a:lnTo>
                <a:lnTo>
                  <a:pt x="464" y="148"/>
                </a:lnTo>
                <a:lnTo>
                  <a:pt x="466" y="150"/>
                </a:lnTo>
                <a:lnTo>
                  <a:pt x="468" y="150"/>
                </a:lnTo>
                <a:lnTo>
                  <a:pt x="472" y="152"/>
                </a:lnTo>
                <a:lnTo>
                  <a:pt x="470" y="150"/>
                </a:lnTo>
                <a:lnTo>
                  <a:pt x="468" y="148"/>
                </a:lnTo>
                <a:lnTo>
                  <a:pt x="468" y="146"/>
                </a:lnTo>
                <a:lnTo>
                  <a:pt x="463" y="139"/>
                </a:lnTo>
                <a:lnTo>
                  <a:pt x="457" y="131"/>
                </a:lnTo>
                <a:lnTo>
                  <a:pt x="451" y="123"/>
                </a:lnTo>
                <a:lnTo>
                  <a:pt x="451" y="123"/>
                </a:lnTo>
                <a:lnTo>
                  <a:pt x="451" y="123"/>
                </a:lnTo>
                <a:lnTo>
                  <a:pt x="451" y="123"/>
                </a:lnTo>
                <a:lnTo>
                  <a:pt x="449" y="123"/>
                </a:lnTo>
                <a:lnTo>
                  <a:pt x="447" y="121"/>
                </a:lnTo>
                <a:lnTo>
                  <a:pt x="445" y="120"/>
                </a:lnTo>
                <a:lnTo>
                  <a:pt x="445" y="118"/>
                </a:lnTo>
                <a:lnTo>
                  <a:pt x="443" y="118"/>
                </a:lnTo>
                <a:lnTo>
                  <a:pt x="443" y="116"/>
                </a:lnTo>
                <a:lnTo>
                  <a:pt x="445" y="114"/>
                </a:lnTo>
                <a:lnTo>
                  <a:pt x="447" y="114"/>
                </a:lnTo>
                <a:lnTo>
                  <a:pt x="455" y="121"/>
                </a:lnTo>
                <a:lnTo>
                  <a:pt x="461" y="129"/>
                </a:lnTo>
                <a:lnTo>
                  <a:pt x="463" y="129"/>
                </a:lnTo>
                <a:lnTo>
                  <a:pt x="463" y="131"/>
                </a:lnTo>
                <a:lnTo>
                  <a:pt x="463" y="131"/>
                </a:lnTo>
                <a:lnTo>
                  <a:pt x="463" y="133"/>
                </a:lnTo>
                <a:lnTo>
                  <a:pt x="463" y="133"/>
                </a:lnTo>
                <a:lnTo>
                  <a:pt x="464" y="133"/>
                </a:lnTo>
                <a:lnTo>
                  <a:pt x="466" y="133"/>
                </a:lnTo>
                <a:lnTo>
                  <a:pt x="466" y="137"/>
                </a:lnTo>
                <a:lnTo>
                  <a:pt x="468" y="139"/>
                </a:lnTo>
                <a:lnTo>
                  <a:pt x="472" y="142"/>
                </a:lnTo>
                <a:lnTo>
                  <a:pt x="476" y="146"/>
                </a:lnTo>
                <a:lnTo>
                  <a:pt x="480" y="150"/>
                </a:lnTo>
                <a:lnTo>
                  <a:pt x="483" y="154"/>
                </a:lnTo>
                <a:lnTo>
                  <a:pt x="487" y="158"/>
                </a:lnTo>
                <a:lnTo>
                  <a:pt x="491" y="161"/>
                </a:lnTo>
                <a:lnTo>
                  <a:pt x="497" y="165"/>
                </a:lnTo>
                <a:lnTo>
                  <a:pt x="476" y="135"/>
                </a:lnTo>
                <a:lnTo>
                  <a:pt x="453" y="104"/>
                </a:lnTo>
                <a:lnTo>
                  <a:pt x="434" y="85"/>
                </a:lnTo>
                <a:lnTo>
                  <a:pt x="415" y="66"/>
                </a:lnTo>
                <a:lnTo>
                  <a:pt x="415" y="66"/>
                </a:lnTo>
                <a:lnTo>
                  <a:pt x="415" y="64"/>
                </a:lnTo>
                <a:lnTo>
                  <a:pt x="417" y="64"/>
                </a:lnTo>
                <a:lnTo>
                  <a:pt x="447" y="91"/>
                </a:lnTo>
                <a:lnTo>
                  <a:pt x="476" y="120"/>
                </a:lnTo>
                <a:lnTo>
                  <a:pt x="476" y="121"/>
                </a:lnTo>
                <a:lnTo>
                  <a:pt x="476" y="121"/>
                </a:lnTo>
                <a:lnTo>
                  <a:pt x="480" y="123"/>
                </a:lnTo>
                <a:lnTo>
                  <a:pt x="483" y="125"/>
                </a:lnTo>
                <a:lnTo>
                  <a:pt x="539" y="190"/>
                </a:lnTo>
                <a:lnTo>
                  <a:pt x="539" y="190"/>
                </a:lnTo>
                <a:lnTo>
                  <a:pt x="537" y="190"/>
                </a:lnTo>
                <a:lnTo>
                  <a:pt x="537" y="190"/>
                </a:lnTo>
                <a:lnTo>
                  <a:pt x="535" y="190"/>
                </a:lnTo>
                <a:lnTo>
                  <a:pt x="504" y="156"/>
                </a:lnTo>
                <a:lnTo>
                  <a:pt x="503" y="154"/>
                </a:lnTo>
                <a:lnTo>
                  <a:pt x="503" y="152"/>
                </a:lnTo>
                <a:lnTo>
                  <a:pt x="503" y="152"/>
                </a:lnTo>
                <a:lnTo>
                  <a:pt x="501" y="152"/>
                </a:lnTo>
                <a:lnTo>
                  <a:pt x="501" y="150"/>
                </a:lnTo>
                <a:lnTo>
                  <a:pt x="499" y="148"/>
                </a:lnTo>
                <a:lnTo>
                  <a:pt x="497" y="146"/>
                </a:lnTo>
                <a:lnTo>
                  <a:pt x="495" y="144"/>
                </a:lnTo>
                <a:lnTo>
                  <a:pt x="495" y="144"/>
                </a:lnTo>
                <a:lnTo>
                  <a:pt x="493" y="142"/>
                </a:lnTo>
                <a:lnTo>
                  <a:pt x="493" y="142"/>
                </a:lnTo>
                <a:lnTo>
                  <a:pt x="491" y="142"/>
                </a:lnTo>
                <a:lnTo>
                  <a:pt x="491" y="140"/>
                </a:lnTo>
                <a:lnTo>
                  <a:pt x="491" y="140"/>
                </a:lnTo>
                <a:lnTo>
                  <a:pt x="491" y="140"/>
                </a:lnTo>
                <a:lnTo>
                  <a:pt x="489" y="139"/>
                </a:lnTo>
                <a:lnTo>
                  <a:pt x="483" y="135"/>
                </a:lnTo>
                <a:lnTo>
                  <a:pt x="482" y="129"/>
                </a:lnTo>
                <a:lnTo>
                  <a:pt x="480" y="129"/>
                </a:lnTo>
                <a:lnTo>
                  <a:pt x="480" y="127"/>
                </a:lnTo>
                <a:lnTo>
                  <a:pt x="480" y="127"/>
                </a:lnTo>
                <a:lnTo>
                  <a:pt x="478" y="127"/>
                </a:lnTo>
                <a:lnTo>
                  <a:pt x="476" y="123"/>
                </a:lnTo>
                <a:lnTo>
                  <a:pt x="474" y="121"/>
                </a:lnTo>
                <a:lnTo>
                  <a:pt x="472" y="120"/>
                </a:lnTo>
                <a:lnTo>
                  <a:pt x="472" y="120"/>
                </a:lnTo>
                <a:lnTo>
                  <a:pt x="470" y="120"/>
                </a:lnTo>
                <a:lnTo>
                  <a:pt x="470" y="118"/>
                </a:lnTo>
                <a:lnTo>
                  <a:pt x="468" y="118"/>
                </a:lnTo>
                <a:lnTo>
                  <a:pt x="466" y="116"/>
                </a:lnTo>
                <a:lnTo>
                  <a:pt x="480" y="133"/>
                </a:lnTo>
                <a:lnTo>
                  <a:pt x="491" y="150"/>
                </a:lnTo>
                <a:lnTo>
                  <a:pt x="495" y="156"/>
                </a:lnTo>
                <a:lnTo>
                  <a:pt x="499" y="161"/>
                </a:lnTo>
                <a:lnTo>
                  <a:pt x="503" y="169"/>
                </a:lnTo>
                <a:lnTo>
                  <a:pt x="501" y="169"/>
                </a:lnTo>
                <a:lnTo>
                  <a:pt x="501" y="169"/>
                </a:lnTo>
                <a:lnTo>
                  <a:pt x="499" y="169"/>
                </a:lnTo>
                <a:lnTo>
                  <a:pt x="497" y="167"/>
                </a:lnTo>
                <a:lnTo>
                  <a:pt x="485" y="158"/>
                </a:lnTo>
                <a:lnTo>
                  <a:pt x="472" y="146"/>
                </a:lnTo>
                <a:lnTo>
                  <a:pt x="474" y="150"/>
                </a:lnTo>
                <a:lnTo>
                  <a:pt x="476" y="152"/>
                </a:lnTo>
                <a:lnTo>
                  <a:pt x="476" y="156"/>
                </a:lnTo>
                <a:lnTo>
                  <a:pt x="476" y="156"/>
                </a:lnTo>
                <a:lnTo>
                  <a:pt x="476" y="158"/>
                </a:lnTo>
                <a:lnTo>
                  <a:pt x="474" y="158"/>
                </a:lnTo>
                <a:lnTo>
                  <a:pt x="463" y="148"/>
                </a:lnTo>
                <a:lnTo>
                  <a:pt x="451" y="140"/>
                </a:lnTo>
                <a:lnTo>
                  <a:pt x="451" y="140"/>
                </a:lnTo>
                <a:lnTo>
                  <a:pt x="451" y="142"/>
                </a:lnTo>
                <a:lnTo>
                  <a:pt x="451" y="142"/>
                </a:lnTo>
                <a:lnTo>
                  <a:pt x="453" y="142"/>
                </a:lnTo>
                <a:lnTo>
                  <a:pt x="453" y="144"/>
                </a:lnTo>
                <a:lnTo>
                  <a:pt x="453" y="144"/>
                </a:lnTo>
                <a:lnTo>
                  <a:pt x="453" y="146"/>
                </a:lnTo>
                <a:lnTo>
                  <a:pt x="455" y="148"/>
                </a:lnTo>
                <a:lnTo>
                  <a:pt x="457" y="150"/>
                </a:lnTo>
                <a:close/>
                <a:moveTo>
                  <a:pt x="451" y="51"/>
                </a:moveTo>
                <a:lnTo>
                  <a:pt x="451" y="51"/>
                </a:lnTo>
                <a:lnTo>
                  <a:pt x="451" y="49"/>
                </a:lnTo>
                <a:lnTo>
                  <a:pt x="451" y="49"/>
                </a:lnTo>
                <a:lnTo>
                  <a:pt x="449" y="47"/>
                </a:lnTo>
                <a:lnTo>
                  <a:pt x="449" y="49"/>
                </a:lnTo>
                <a:lnTo>
                  <a:pt x="447" y="47"/>
                </a:lnTo>
                <a:lnTo>
                  <a:pt x="445" y="45"/>
                </a:lnTo>
                <a:lnTo>
                  <a:pt x="443" y="45"/>
                </a:lnTo>
                <a:lnTo>
                  <a:pt x="434" y="47"/>
                </a:lnTo>
                <a:lnTo>
                  <a:pt x="426" y="47"/>
                </a:lnTo>
                <a:lnTo>
                  <a:pt x="449" y="70"/>
                </a:lnTo>
                <a:lnTo>
                  <a:pt x="472" y="91"/>
                </a:lnTo>
                <a:lnTo>
                  <a:pt x="482" y="101"/>
                </a:lnTo>
                <a:lnTo>
                  <a:pt x="489" y="110"/>
                </a:lnTo>
                <a:lnTo>
                  <a:pt x="527" y="152"/>
                </a:lnTo>
                <a:lnTo>
                  <a:pt x="531" y="156"/>
                </a:lnTo>
                <a:lnTo>
                  <a:pt x="535" y="158"/>
                </a:lnTo>
                <a:lnTo>
                  <a:pt x="539" y="161"/>
                </a:lnTo>
                <a:lnTo>
                  <a:pt x="537" y="156"/>
                </a:lnTo>
                <a:lnTo>
                  <a:pt x="535" y="150"/>
                </a:lnTo>
                <a:lnTo>
                  <a:pt x="506" y="108"/>
                </a:lnTo>
                <a:lnTo>
                  <a:pt x="470" y="70"/>
                </a:lnTo>
                <a:lnTo>
                  <a:pt x="470" y="68"/>
                </a:lnTo>
                <a:lnTo>
                  <a:pt x="470" y="68"/>
                </a:lnTo>
                <a:lnTo>
                  <a:pt x="464" y="62"/>
                </a:lnTo>
                <a:lnTo>
                  <a:pt x="459" y="59"/>
                </a:lnTo>
                <a:lnTo>
                  <a:pt x="459" y="57"/>
                </a:lnTo>
                <a:lnTo>
                  <a:pt x="457" y="55"/>
                </a:lnTo>
                <a:lnTo>
                  <a:pt x="455" y="53"/>
                </a:lnTo>
                <a:lnTo>
                  <a:pt x="453" y="53"/>
                </a:lnTo>
                <a:lnTo>
                  <a:pt x="455" y="53"/>
                </a:lnTo>
                <a:lnTo>
                  <a:pt x="455" y="51"/>
                </a:lnTo>
                <a:lnTo>
                  <a:pt x="453" y="51"/>
                </a:lnTo>
                <a:lnTo>
                  <a:pt x="453" y="51"/>
                </a:lnTo>
                <a:lnTo>
                  <a:pt x="451" y="51"/>
                </a:lnTo>
                <a:close/>
                <a:moveTo>
                  <a:pt x="116" y="314"/>
                </a:moveTo>
                <a:lnTo>
                  <a:pt x="116" y="316"/>
                </a:lnTo>
                <a:lnTo>
                  <a:pt x="118" y="316"/>
                </a:lnTo>
                <a:lnTo>
                  <a:pt x="118" y="318"/>
                </a:lnTo>
                <a:lnTo>
                  <a:pt x="118" y="319"/>
                </a:lnTo>
                <a:lnTo>
                  <a:pt x="118" y="323"/>
                </a:lnTo>
                <a:lnTo>
                  <a:pt x="118" y="329"/>
                </a:lnTo>
                <a:lnTo>
                  <a:pt x="118" y="329"/>
                </a:lnTo>
                <a:lnTo>
                  <a:pt x="120" y="331"/>
                </a:lnTo>
                <a:lnTo>
                  <a:pt x="160" y="340"/>
                </a:lnTo>
                <a:lnTo>
                  <a:pt x="205" y="344"/>
                </a:lnTo>
                <a:lnTo>
                  <a:pt x="251" y="342"/>
                </a:lnTo>
                <a:lnTo>
                  <a:pt x="295" y="337"/>
                </a:lnTo>
                <a:lnTo>
                  <a:pt x="335" y="325"/>
                </a:lnTo>
                <a:lnTo>
                  <a:pt x="358" y="316"/>
                </a:lnTo>
                <a:lnTo>
                  <a:pt x="381" y="304"/>
                </a:lnTo>
                <a:lnTo>
                  <a:pt x="402" y="291"/>
                </a:lnTo>
                <a:lnTo>
                  <a:pt x="461" y="245"/>
                </a:lnTo>
                <a:lnTo>
                  <a:pt x="478" y="226"/>
                </a:lnTo>
                <a:lnTo>
                  <a:pt x="493" y="205"/>
                </a:lnTo>
                <a:lnTo>
                  <a:pt x="495" y="203"/>
                </a:lnTo>
                <a:lnTo>
                  <a:pt x="495" y="203"/>
                </a:lnTo>
                <a:lnTo>
                  <a:pt x="497" y="201"/>
                </a:lnTo>
                <a:lnTo>
                  <a:pt x="499" y="201"/>
                </a:lnTo>
                <a:lnTo>
                  <a:pt x="501" y="201"/>
                </a:lnTo>
                <a:lnTo>
                  <a:pt x="501" y="200"/>
                </a:lnTo>
                <a:lnTo>
                  <a:pt x="501" y="200"/>
                </a:lnTo>
                <a:lnTo>
                  <a:pt x="504" y="200"/>
                </a:lnTo>
                <a:lnTo>
                  <a:pt x="506" y="201"/>
                </a:lnTo>
                <a:lnTo>
                  <a:pt x="516" y="211"/>
                </a:lnTo>
                <a:lnTo>
                  <a:pt x="525" y="220"/>
                </a:lnTo>
                <a:lnTo>
                  <a:pt x="537" y="230"/>
                </a:lnTo>
                <a:lnTo>
                  <a:pt x="539" y="232"/>
                </a:lnTo>
                <a:lnTo>
                  <a:pt x="541" y="236"/>
                </a:lnTo>
                <a:lnTo>
                  <a:pt x="544" y="238"/>
                </a:lnTo>
                <a:lnTo>
                  <a:pt x="542" y="220"/>
                </a:lnTo>
                <a:lnTo>
                  <a:pt x="544" y="205"/>
                </a:lnTo>
                <a:lnTo>
                  <a:pt x="544" y="201"/>
                </a:lnTo>
                <a:lnTo>
                  <a:pt x="544" y="198"/>
                </a:lnTo>
                <a:lnTo>
                  <a:pt x="541" y="196"/>
                </a:lnTo>
                <a:lnTo>
                  <a:pt x="541" y="194"/>
                </a:lnTo>
                <a:lnTo>
                  <a:pt x="539" y="192"/>
                </a:lnTo>
                <a:lnTo>
                  <a:pt x="539" y="190"/>
                </a:lnTo>
                <a:lnTo>
                  <a:pt x="539" y="190"/>
                </a:lnTo>
                <a:lnTo>
                  <a:pt x="539" y="190"/>
                </a:lnTo>
                <a:lnTo>
                  <a:pt x="539" y="190"/>
                </a:lnTo>
                <a:lnTo>
                  <a:pt x="539" y="190"/>
                </a:lnTo>
                <a:lnTo>
                  <a:pt x="514" y="146"/>
                </a:lnTo>
                <a:lnTo>
                  <a:pt x="483" y="110"/>
                </a:lnTo>
                <a:lnTo>
                  <a:pt x="453" y="78"/>
                </a:lnTo>
                <a:lnTo>
                  <a:pt x="421" y="49"/>
                </a:lnTo>
                <a:lnTo>
                  <a:pt x="394" y="51"/>
                </a:lnTo>
                <a:lnTo>
                  <a:pt x="369" y="55"/>
                </a:lnTo>
                <a:lnTo>
                  <a:pt x="369" y="59"/>
                </a:lnTo>
                <a:lnTo>
                  <a:pt x="367" y="62"/>
                </a:lnTo>
                <a:lnTo>
                  <a:pt x="365" y="66"/>
                </a:lnTo>
                <a:lnTo>
                  <a:pt x="369" y="66"/>
                </a:lnTo>
                <a:lnTo>
                  <a:pt x="371" y="70"/>
                </a:lnTo>
                <a:lnTo>
                  <a:pt x="371" y="72"/>
                </a:lnTo>
                <a:lnTo>
                  <a:pt x="390" y="87"/>
                </a:lnTo>
                <a:lnTo>
                  <a:pt x="390" y="87"/>
                </a:lnTo>
                <a:lnTo>
                  <a:pt x="392" y="87"/>
                </a:lnTo>
                <a:lnTo>
                  <a:pt x="392" y="89"/>
                </a:lnTo>
                <a:lnTo>
                  <a:pt x="394" y="89"/>
                </a:lnTo>
                <a:lnTo>
                  <a:pt x="392" y="91"/>
                </a:lnTo>
                <a:lnTo>
                  <a:pt x="392" y="93"/>
                </a:lnTo>
                <a:lnTo>
                  <a:pt x="400" y="101"/>
                </a:lnTo>
                <a:lnTo>
                  <a:pt x="405" y="108"/>
                </a:lnTo>
                <a:lnTo>
                  <a:pt x="403" y="112"/>
                </a:lnTo>
                <a:lnTo>
                  <a:pt x="400" y="116"/>
                </a:lnTo>
                <a:lnTo>
                  <a:pt x="398" y="120"/>
                </a:lnTo>
                <a:lnTo>
                  <a:pt x="396" y="120"/>
                </a:lnTo>
                <a:lnTo>
                  <a:pt x="394" y="121"/>
                </a:lnTo>
                <a:lnTo>
                  <a:pt x="373" y="140"/>
                </a:lnTo>
                <a:lnTo>
                  <a:pt x="350" y="156"/>
                </a:lnTo>
                <a:lnTo>
                  <a:pt x="350" y="158"/>
                </a:lnTo>
                <a:lnTo>
                  <a:pt x="350" y="158"/>
                </a:lnTo>
                <a:lnTo>
                  <a:pt x="335" y="169"/>
                </a:lnTo>
                <a:lnTo>
                  <a:pt x="316" y="179"/>
                </a:lnTo>
                <a:lnTo>
                  <a:pt x="299" y="188"/>
                </a:lnTo>
                <a:lnTo>
                  <a:pt x="291" y="192"/>
                </a:lnTo>
                <a:lnTo>
                  <a:pt x="284" y="196"/>
                </a:lnTo>
                <a:lnTo>
                  <a:pt x="274" y="198"/>
                </a:lnTo>
                <a:lnTo>
                  <a:pt x="255" y="207"/>
                </a:lnTo>
                <a:lnTo>
                  <a:pt x="232" y="213"/>
                </a:lnTo>
                <a:lnTo>
                  <a:pt x="186" y="217"/>
                </a:lnTo>
                <a:lnTo>
                  <a:pt x="139" y="217"/>
                </a:lnTo>
                <a:lnTo>
                  <a:pt x="106" y="211"/>
                </a:lnTo>
                <a:lnTo>
                  <a:pt x="105" y="219"/>
                </a:lnTo>
                <a:lnTo>
                  <a:pt x="103" y="226"/>
                </a:lnTo>
                <a:lnTo>
                  <a:pt x="103" y="236"/>
                </a:lnTo>
                <a:lnTo>
                  <a:pt x="103" y="234"/>
                </a:lnTo>
                <a:lnTo>
                  <a:pt x="103" y="232"/>
                </a:lnTo>
                <a:lnTo>
                  <a:pt x="105" y="230"/>
                </a:lnTo>
                <a:lnTo>
                  <a:pt x="105" y="230"/>
                </a:lnTo>
                <a:lnTo>
                  <a:pt x="105" y="228"/>
                </a:lnTo>
                <a:lnTo>
                  <a:pt x="105" y="224"/>
                </a:lnTo>
                <a:lnTo>
                  <a:pt x="106" y="222"/>
                </a:lnTo>
                <a:lnTo>
                  <a:pt x="108" y="222"/>
                </a:lnTo>
                <a:lnTo>
                  <a:pt x="108" y="224"/>
                </a:lnTo>
                <a:lnTo>
                  <a:pt x="110" y="228"/>
                </a:lnTo>
                <a:lnTo>
                  <a:pt x="110" y="232"/>
                </a:lnTo>
                <a:lnTo>
                  <a:pt x="110" y="234"/>
                </a:lnTo>
                <a:lnTo>
                  <a:pt x="110" y="234"/>
                </a:lnTo>
                <a:lnTo>
                  <a:pt x="112" y="234"/>
                </a:lnTo>
                <a:lnTo>
                  <a:pt x="112" y="234"/>
                </a:lnTo>
                <a:lnTo>
                  <a:pt x="112" y="234"/>
                </a:lnTo>
                <a:lnTo>
                  <a:pt x="114" y="247"/>
                </a:lnTo>
                <a:lnTo>
                  <a:pt x="114" y="262"/>
                </a:lnTo>
                <a:lnTo>
                  <a:pt x="114" y="259"/>
                </a:lnTo>
                <a:lnTo>
                  <a:pt x="114" y="255"/>
                </a:lnTo>
                <a:lnTo>
                  <a:pt x="112" y="253"/>
                </a:lnTo>
                <a:lnTo>
                  <a:pt x="112" y="255"/>
                </a:lnTo>
                <a:lnTo>
                  <a:pt x="112" y="257"/>
                </a:lnTo>
                <a:lnTo>
                  <a:pt x="110" y="259"/>
                </a:lnTo>
                <a:lnTo>
                  <a:pt x="112" y="255"/>
                </a:lnTo>
                <a:lnTo>
                  <a:pt x="112" y="251"/>
                </a:lnTo>
                <a:lnTo>
                  <a:pt x="110" y="247"/>
                </a:lnTo>
                <a:lnTo>
                  <a:pt x="110" y="257"/>
                </a:lnTo>
                <a:lnTo>
                  <a:pt x="110" y="259"/>
                </a:lnTo>
                <a:lnTo>
                  <a:pt x="110" y="259"/>
                </a:lnTo>
                <a:lnTo>
                  <a:pt x="112" y="259"/>
                </a:lnTo>
                <a:lnTo>
                  <a:pt x="112" y="260"/>
                </a:lnTo>
                <a:lnTo>
                  <a:pt x="112" y="260"/>
                </a:lnTo>
                <a:lnTo>
                  <a:pt x="110" y="259"/>
                </a:lnTo>
                <a:lnTo>
                  <a:pt x="108" y="293"/>
                </a:lnTo>
                <a:lnTo>
                  <a:pt x="108" y="327"/>
                </a:lnTo>
                <a:lnTo>
                  <a:pt x="110" y="327"/>
                </a:lnTo>
                <a:lnTo>
                  <a:pt x="112" y="327"/>
                </a:lnTo>
                <a:lnTo>
                  <a:pt x="112" y="327"/>
                </a:lnTo>
                <a:lnTo>
                  <a:pt x="112" y="297"/>
                </a:lnTo>
                <a:lnTo>
                  <a:pt x="112" y="264"/>
                </a:lnTo>
                <a:lnTo>
                  <a:pt x="112" y="266"/>
                </a:lnTo>
                <a:lnTo>
                  <a:pt x="114" y="268"/>
                </a:lnTo>
                <a:lnTo>
                  <a:pt x="114" y="260"/>
                </a:lnTo>
                <a:lnTo>
                  <a:pt x="116" y="262"/>
                </a:lnTo>
                <a:lnTo>
                  <a:pt x="116" y="262"/>
                </a:lnTo>
                <a:lnTo>
                  <a:pt x="118" y="262"/>
                </a:lnTo>
                <a:lnTo>
                  <a:pt x="120" y="264"/>
                </a:lnTo>
                <a:lnTo>
                  <a:pt x="127" y="308"/>
                </a:lnTo>
                <a:lnTo>
                  <a:pt x="129" y="306"/>
                </a:lnTo>
                <a:lnTo>
                  <a:pt x="129" y="306"/>
                </a:lnTo>
                <a:lnTo>
                  <a:pt x="129" y="304"/>
                </a:lnTo>
                <a:lnTo>
                  <a:pt x="129" y="302"/>
                </a:lnTo>
                <a:lnTo>
                  <a:pt x="127" y="300"/>
                </a:lnTo>
                <a:lnTo>
                  <a:pt x="129" y="270"/>
                </a:lnTo>
                <a:lnTo>
                  <a:pt x="131" y="268"/>
                </a:lnTo>
                <a:lnTo>
                  <a:pt x="131" y="268"/>
                </a:lnTo>
                <a:lnTo>
                  <a:pt x="133" y="268"/>
                </a:lnTo>
                <a:lnTo>
                  <a:pt x="133" y="268"/>
                </a:lnTo>
                <a:lnTo>
                  <a:pt x="139" y="281"/>
                </a:lnTo>
                <a:lnTo>
                  <a:pt x="141" y="297"/>
                </a:lnTo>
                <a:lnTo>
                  <a:pt x="143" y="295"/>
                </a:lnTo>
                <a:lnTo>
                  <a:pt x="145" y="291"/>
                </a:lnTo>
                <a:lnTo>
                  <a:pt x="145" y="287"/>
                </a:lnTo>
                <a:lnTo>
                  <a:pt x="145" y="283"/>
                </a:lnTo>
                <a:lnTo>
                  <a:pt x="145" y="281"/>
                </a:lnTo>
                <a:lnTo>
                  <a:pt x="146" y="279"/>
                </a:lnTo>
                <a:lnTo>
                  <a:pt x="148" y="281"/>
                </a:lnTo>
                <a:lnTo>
                  <a:pt x="152" y="293"/>
                </a:lnTo>
                <a:lnTo>
                  <a:pt x="156" y="304"/>
                </a:lnTo>
                <a:lnTo>
                  <a:pt x="160" y="302"/>
                </a:lnTo>
                <a:lnTo>
                  <a:pt x="160" y="300"/>
                </a:lnTo>
                <a:lnTo>
                  <a:pt x="160" y="300"/>
                </a:lnTo>
                <a:lnTo>
                  <a:pt x="162" y="297"/>
                </a:lnTo>
                <a:lnTo>
                  <a:pt x="164" y="295"/>
                </a:lnTo>
                <a:lnTo>
                  <a:pt x="164" y="291"/>
                </a:lnTo>
                <a:lnTo>
                  <a:pt x="164" y="291"/>
                </a:lnTo>
                <a:lnTo>
                  <a:pt x="165" y="289"/>
                </a:lnTo>
                <a:lnTo>
                  <a:pt x="165" y="289"/>
                </a:lnTo>
                <a:lnTo>
                  <a:pt x="167" y="291"/>
                </a:lnTo>
                <a:lnTo>
                  <a:pt x="169" y="295"/>
                </a:lnTo>
                <a:lnTo>
                  <a:pt x="171" y="299"/>
                </a:lnTo>
                <a:lnTo>
                  <a:pt x="173" y="300"/>
                </a:lnTo>
                <a:lnTo>
                  <a:pt x="173" y="302"/>
                </a:lnTo>
                <a:lnTo>
                  <a:pt x="175" y="304"/>
                </a:lnTo>
                <a:lnTo>
                  <a:pt x="179" y="299"/>
                </a:lnTo>
                <a:lnTo>
                  <a:pt x="181" y="295"/>
                </a:lnTo>
                <a:lnTo>
                  <a:pt x="183" y="293"/>
                </a:lnTo>
                <a:lnTo>
                  <a:pt x="184" y="295"/>
                </a:lnTo>
                <a:lnTo>
                  <a:pt x="184" y="293"/>
                </a:lnTo>
                <a:lnTo>
                  <a:pt x="186" y="293"/>
                </a:lnTo>
                <a:lnTo>
                  <a:pt x="188" y="293"/>
                </a:lnTo>
                <a:lnTo>
                  <a:pt x="188" y="295"/>
                </a:lnTo>
                <a:lnTo>
                  <a:pt x="190" y="295"/>
                </a:lnTo>
                <a:lnTo>
                  <a:pt x="223" y="293"/>
                </a:lnTo>
                <a:lnTo>
                  <a:pt x="228" y="291"/>
                </a:lnTo>
                <a:lnTo>
                  <a:pt x="236" y="289"/>
                </a:lnTo>
                <a:lnTo>
                  <a:pt x="242" y="287"/>
                </a:lnTo>
                <a:lnTo>
                  <a:pt x="249" y="285"/>
                </a:lnTo>
                <a:lnTo>
                  <a:pt x="249" y="283"/>
                </a:lnTo>
                <a:lnTo>
                  <a:pt x="249" y="283"/>
                </a:lnTo>
                <a:lnTo>
                  <a:pt x="251" y="283"/>
                </a:lnTo>
                <a:lnTo>
                  <a:pt x="253" y="283"/>
                </a:lnTo>
                <a:lnTo>
                  <a:pt x="253" y="283"/>
                </a:lnTo>
                <a:lnTo>
                  <a:pt x="245" y="287"/>
                </a:lnTo>
                <a:lnTo>
                  <a:pt x="238" y="291"/>
                </a:lnTo>
                <a:lnTo>
                  <a:pt x="238" y="291"/>
                </a:lnTo>
                <a:lnTo>
                  <a:pt x="238" y="291"/>
                </a:lnTo>
                <a:lnTo>
                  <a:pt x="236" y="291"/>
                </a:lnTo>
                <a:lnTo>
                  <a:pt x="236" y="293"/>
                </a:lnTo>
                <a:lnTo>
                  <a:pt x="236" y="293"/>
                </a:lnTo>
                <a:lnTo>
                  <a:pt x="234" y="293"/>
                </a:lnTo>
                <a:lnTo>
                  <a:pt x="234" y="293"/>
                </a:lnTo>
                <a:lnTo>
                  <a:pt x="232" y="293"/>
                </a:lnTo>
                <a:lnTo>
                  <a:pt x="232" y="293"/>
                </a:lnTo>
                <a:lnTo>
                  <a:pt x="230" y="293"/>
                </a:lnTo>
                <a:lnTo>
                  <a:pt x="223" y="297"/>
                </a:lnTo>
                <a:lnTo>
                  <a:pt x="213" y="299"/>
                </a:lnTo>
                <a:lnTo>
                  <a:pt x="207" y="299"/>
                </a:lnTo>
                <a:lnTo>
                  <a:pt x="202" y="299"/>
                </a:lnTo>
                <a:lnTo>
                  <a:pt x="194" y="300"/>
                </a:lnTo>
                <a:lnTo>
                  <a:pt x="186" y="300"/>
                </a:lnTo>
                <a:lnTo>
                  <a:pt x="186" y="300"/>
                </a:lnTo>
                <a:lnTo>
                  <a:pt x="184" y="300"/>
                </a:lnTo>
                <a:lnTo>
                  <a:pt x="183" y="300"/>
                </a:lnTo>
                <a:lnTo>
                  <a:pt x="179" y="306"/>
                </a:lnTo>
                <a:lnTo>
                  <a:pt x="179" y="308"/>
                </a:lnTo>
                <a:lnTo>
                  <a:pt x="177" y="308"/>
                </a:lnTo>
                <a:lnTo>
                  <a:pt x="175" y="308"/>
                </a:lnTo>
                <a:lnTo>
                  <a:pt x="171" y="306"/>
                </a:lnTo>
                <a:lnTo>
                  <a:pt x="169" y="302"/>
                </a:lnTo>
                <a:lnTo>
                  <a:pt x="167" y="297"/>
                </a:lnTo>
                <a:lnTo>
                  <a:pt x="164" y="300"/>
                </a:lnTo>
                <a:lnTo>
                  <a:pt x="162" y="304"/>
                </a:lnTo>
                <a:lnTo>
                  <a:pt x="160" y="308"/>
                </a:lnTo>
                <a:lnTo>
                  <a:pt x="158" y="308"/>
                </a:lnTo>
                <a:lnTo>
                  <a:pt x="154" y="308"/>
                </a:lnTo>
                <a:lnTo>
                  <a:pt x="152" y="306"/>
                </a:lnTo>
                <a:lnTo>
                  <a:pt x="150" y="300"/>
                </a:lnTo>
                <a:lnTo>
                  <a:pt x="148" y="295"/>
                </a:lnTo>
                <a:lnTo>
                  <a:pt x="146" y="289"/>
                </a:lnTo>
                <a:lnTo>
                  <a:pt x="145" y="302"/>
                </a:lnTo>
                <a:lnTo>
                  <a:pt x="143" y="302"/>
                </a:lnTo>
                <a:lnTo>
                  <a:pt x="141" y="302"/>
                </a:lnTo>
                <a:lnTo>
                  <a:pt x="139" y="300"/>
                </a:lnTo>
                <a:lnTo>
                  <a:pt x="137" y="297"/>
                </a:lnTo>
                <a:lnTo>
                  <a:pt x="137" y="293"/>
                </a:lnTo>
                <a:lnTo>
                  <a:pt x="137" y="289"/>
                </a:lnTo>
                <a:lnTo>
                  <a:pt x="137" y="285"/>
                </a:lnTo>
                <a:lnTo>
                  <a:pt x="135" y="279"/>
                </a:lnTo>
                <a:lnTo>
                  <a:pt x="133" y="274"/>
                </a:lnTo>
                <a:lnTo>
                  <a:pt x="133" y="281"/>
                </a:lnTo>
                <a:lnTo>
                  <a:pt x="133" y="287"/>
                </a:lnTo>
                <a:lnTo>
                  <a:pt x="131" y="293"/>
                </a:lnTo>
                <a:lnTo>
                  <a:pt x="129" y="297"/>
                </a:lnTo>
                <a:lnTo>
                  <a:pt x="131" y="300"/>
                </a:lnTo>
                <a:lnTo>
                  <a:pt x="131" y="306"/>
                </a:lnTo>
                <a:lnTo>
                  <a:pt x="131" y="312"/>
                </a:lnTo>
                <a:lnTo>
                  <a:pt x="129" y="316"/>
                </a:lnTo>
                <a:lnTo>
                  <a:pt x="129" y="318"/>
                </a:lnTo>
                <a:lnTo>
                  <a:pt x="127" y="318"/>
                </a:lnTo>
                <a:lnTo>
                  <a:pt x="127" y="318"/>
                </a:lnTo>
                <a:lnTo>
                  <a:pt x="125" y="316"/>
                </a:lnTo>
                <a:lnTo>
                  <a:pt x="125" y="314"/>
                </a:lnTo>
                <a:lnTo>
                  <a:pt x="124" y="312"/>
                </a:lnTo>
                <a:lnTo>
                  <a:pt x="124" y="312"/>
                </a:lnTo>
                <a:lnTo>
                  <a:pt x="122" y="312"/>
                </a:lnTo>
                <a:lnTo>
                  <a:pt x="122" y="310"/>
                </a:lnTo>
                <a:lnTo>
                  <a:pt x="124" y="310"/>
                </a:lnTo>
                <a:lnTo>
                  <a:pt x="124" y="310"/>
                </a:lnTo>
                <a:lnTo>
                  <a:pt x="120" y="287"/>
                </a:lnTo>
                <a:lnTo>
                  <a:pt x="122" y="287"/>
                </a:lnTo>
                <a:lnTo>
                  <a:pt x="122" y="285"/>
                </a:lnTo>
                <a:lnTo>
                  <a:pt x="122" y="283"/>
                </a:lnTo>
                <a:lnTo>
                  <a:pt x="122" y="279"/>
                </a:lnTo>
                <a:lnTo>
                  <a:pt x="122" y="278"/>
                </a:lnTo>
                <a:lnTo>
                  <a:pt x="120" y="278"/>
                </a:lnTo>
                <a:lnTo>
                  <a:pt x="120" y="279"/>
                </a:lnTo>
                <a:lnTo>
                  <a:pt x="120" y="279"/>
                </a:lnTo>
                <a:lnTo>
                  <a:pt x="120" y="281"/>
                </a:lnTo>
                <a:lnTo>
                  <a:pt x="120" y="279"/>
                </a:lnTo>
                <a:lnTo>
                  <a:pt x="120" y="278"/>
                </a:lnTo>
                <a:lnTo>
                  <a:pt x="120" y="276"/>
                </a:lnTo>
                <a:lnTo>
                  <a:pt x="120" y="274"/>
                </a:lnTo>
                <a:lnTo>
                  <a:pt x="118" y="272"/>
                </a:lnTo>
                <a:lnTo>
                  <a:pt x="118" y="272"/>
                </a:lnTo>
                <a:lnTo>
                  <a:pt x="118" y="270"/>
                </a:lnTo>
                <a:lnTo>
                  <a:pt x="118" y="270"/>
                </a:lnTo>
                <a:lnTo>
                  <a:pt x="116" y="312"/>
                </a:lnTo>
                <a:lnTo>
                  <a:pt x="118" y="314"/>
                </a:lnTo>
                <a:lnTo>
                  <a:pt x="118" y="314"/>
                </a:lnTo>
                <a:lnTo>
                  <a:pt x="116" y="314"/>
                </a:lnTo>
                <a:close/>
                <a:moveTo>
                  <a:pt x="552" y="0"/>
                </a:moveTo>
                <a:lnTo>
                  <a:pt x="554" y="0"/>
                </a:lnTo>
                <a:lnTo>
                  <a:pt x="554" y="0"/>
                </a:lnTo>
                <a:lnTo>
                  <a:pt x="556" y="2"/>
                </a:lnTo>
                <a:lnTo>
                  <a:pt x="562" y="36"/>
                </a:lnTo>
                <a:lnTo>
                  <a:pt x="565" y="74"/>
                </a:lnTo>
                <a:lnTo>
                  <a:pt x="563" y="74"/>
                </a:lnTo>
                <a:lnTo>
                  <a:pt x="563" y="74"/>
                </a:lnTo>
                <a:lnTo>
                  <a:pt x="565" y="87"/>
                </a:lnTo>
                <a:lnTo>
                  <a:pt x="565" y="101"/>
                </a:lnTo>
                <a:lnTo>
                  <a:pt x="565" y="135"/>
                </a:lnTo>
                <a:lnTo>
                  <a:pt x="563" y="167"/>
                </a:lnTo>
                <a:lnTo>
                  <a:pt x="562" y="200"/>
                </a:lnTo>
                <a:lnTo>
                  <a:pt x="560" y="232"/>
                </a:lnTo>
                <a:lnTo>
                  <a:pt x="567" y="232"/>
                </a:lnTo>
                <a:lnTo>
                  <a:pt x="575" y="232"/>
                </a:lnTo>
                <a:lnTo>
                  <a:pt x="581" y="234"/>
                </a:lnTo>
                <a:lnTo>
                  <a:pt x="582" y="234"/>
                </a:lnTo>
                <a:lnTo>
                  <a:pt x="582" y="236"/>
                </a:lnTo>
                <a:lnTo>
                  <a:pt x="582" y="236"/>
                </a:lnTo>
                <a:lnTo>
                  <a:pt x="579" y="239"/>
                </a:lnTo>
                <a:lnTo>
                  <a:pt x="575" y="239"/>
                </a:lnTo>
                <a:lnTo>
                  <a:pt x="569" y="239"/>
                </a:lnTo>
                <a:lnTo>
                  <a:pt x="569" y="239"/>
                </a:lnTo>
                <a:lnTo>
                  <a:pt x="569" y="241"/>
                </a:lnTo>
                <a:lnTo>
                  <a:pt x="567" y="243"/>
                </a:lnTo>
                <a:lnTo>
                  <a:pt x="565" y="243"/>
                </a:lnTo>
                <a:lnTo>
                  <a:pt x="562" y="245"/>
                </a:lnTo>
                <a:lnTo>
                  <a:pt x="560" y="245"/>
                </a:lnTo>
                <a:lnTo>
                  <a:pt x="560" y="253"/>
                </a:lnTo>
                <a:lnTo>
                  <a:pt x="560" y="259"/>
                </a:lnTo>
                <a:lnTo>
                  <a:pt x="558" y="260"/>
                </a:lnTo>
                <a:lnTo>
                  <a:pt x="556" y="262"/>
                </a:lnTo>
                <a:lnTo>
                  <a:pt x="554" y="262"/>
                </a:lnTo>
                <a:lnTo>
                  <a:pt x="552" y="262"/>
                </a:lnTo>
                <a:lnTo>
                  <a:pt x="552" y="268"/>
                </a:lnTo>
                <a:lnTo>
                  <a:pt x="552" y="276"/>
                </a:lnTo>
                <a:lnTo>
                  <a:pt x="550" y="278"/>
                </a:lnTo>
                <a:lnTo>
                  <a:pt x="548" y="278"/>
                </a:lnTo>
                <a:lnTo>
                  <a:pt x="544" y="279"/>
                </a:lnTo>
                <a:lnTo>
                  <a:pt x="544" y="278"/>
                </a:lnTo>
                <a:lnTo>
                  <a:pt x="542" y="276"/>
                </a:lnTo>
                <a:lnTo>
                  <a:pt x="542" y="268"/>
                </a:lnTo>
                <a:lnTo>
                  <a:pt x="544" y="260"/>
                </a:lnTo>
                <a:lnTo>
                  <a:pt x="544" y="253"/>
                </a:lnTo>
                <a:lnTo>
                  <a:pt x="512" y="260"/>
                </a:lnTo>
                <a:lnTo>
                  <a:pt x="510" y="260"/>
                </a:lnTo>
                <a:lnTo>
                  <a:pt x="510" y="260"/>
                </a:lnTo>
                <a:lnTo>
                  <a:pt x="512" y="264"/>
                </a:lnTo>
                <a:lnTo>
                  <a:pt x="516" y="264"/>
                </a:lnTo>
                <a:lnTo>
                  <a:pt x="516" y="266"/>
                </a:lnTo>
                <a:lnTo>
                  <a:pt x="516" y="266"/>
                </a:lnTo>
                <a:lnTo>
                  <a:pt x="518" y="268"/>
                </a:lnTo>
                <a:lnTo>
                  <a:pt x="516" y="270"/>
                </a:lnTo>
                <a:lnTo>
                  <a:pt x="516" y="272"/>
                </a:lnTo>
                <a:lnTo>
                  <a:pt x="516" y="276"/>
                </a:lnTo>
                <a:lnTo>
                  <a:pt x="514" y="276"/>
                </a:lnTo>
                <a:lnTo>
                  <a:pt x="510" y="278"/>
                </a:lnTo>
                <a:lnTo>
                  <a:pt x="506" y="276"/>
                </a:lnTo>
                <a:lnTo>
                  <a:pt x="503" y="274"/>
                </a:lnTo>
                <a:lnTo>
                  <a:pt x="501" y="272"/>
                </a:lnTo>
                <a:lnTo>
                  <a:pt x="497" y="270"/>
                </a:lnTo>
                <a:lnTo>
                  <a:pt x="495" y="268"/>
                </a:lnTo>
                <a:lnTo>
                  <a:pt x="491" y="266"/>
                </a:lnTo>
                <a:lnTo>
                  <a:pt x="487" y="264"/>
                </a:lnTo>
                <a:lnTo>
                  <a:pt x="487" y="264"/>
                </a:lnTo>
                <a:lnTo>
                  <a:pt x="485" y="264"/>
                </a:lnTo>
                <a:lnTo>
                  <a:pt x="485" y="262"/>
                </a:lnTo>
                <a:lnTo>
                  <a:pt x="485" y="262"/>
                </a:lnTo>
                <a:lnTo>
                  <a:pt x="485" y="262"/>
                </a:lnTo>
                <a:lnTo>
                  <a:pt x="487" y="260"/>
                </a:lnTo>
                <a:lnTo>
                  <a:pt x="487" y="260"/>
                </a:lnTo>
                <a:lnTo>
                  <a:pt x="489" y="259"/>
                </a:lnTo>
                <a:lnTo>
                  <a:pt x="485" y="257"/>
                </a:lnTo>
                <a:lnTo>
                  <a:pt x="482" y="253"/>
                </a:lnTo>
                <a:lnTo>
                  <a:pt x="478" y="249"/>
                </a:lnTo>
                <a:lnTo>
                  <a:pt x="434" y="285"/>
                </a:lnTo>
                <a:lnTo>
                  <a:pt x="384" y="316"/>
                </a:lnTo>
                <a:lnTo>
                  <a:pt x="343" y="335"/>
                </a:lnTo>
                <a:lnTo>
                  <a:pt x="297" y="348"/>
                </a:lnTo>
                <a:lnTo>
                  <a:pt x="253" y="354"/>
                </a:lnTo>
                <a:lnTo>
                  <a:pt x="207" y="356"/>
                </a:lnTo>
                <a:lnTo>
                  <a:pt x="162" y="354"/>
                </a:lnTo>
                <a:lnTo>
                  <a:pt x="118" y="348"/>
                </a:lnTo>
                <a:lnTo>
                  <a:pt x="116" y="348"/>
                </a:lnTo>
                <a:lnTo>
                  <a:pt x="116" y="350"/>
                </a:lnTo>
                <a:lnTo>
                  <a:pt x="118" y="352"/>
                </a:lnTo>
                <a:lnTo>
                  <a:pt x="116" y="354"/>
                </a:lnTo>
                <a:lnTo>
                  <a:pt x="114" y="354"/>
                </a:lnTo>
                <a:lnTo>
                  <a:pt x="112" y="354"/>
                </a:lnTo>
                <a:lnTo>
                  <a:pt x="95" y="346"/>
                </a:lnTo>
                <a:lnTo>
                  <a:pt x="74" y="342"/>
                </a:lnTo>
                <a:lnTo>
                  <a:pt x="65" y="340"/>
                </a:lnTo>
                <a:lnTo>
                  <a:pt x="57" y="338"/>
                </a:lnTo>
                <a:lnTo>
                  <a:pt x="32" y="335"/>
                </a:lnTo>
                <a:lnTo>
                  <a:pt x="11" y="327"/>
                </a:lnTo>
                <a:lnTo>
                  <a:pt x="7" y="323"/>
                </a:lnTo>
                <a:lnTo>
                  <a:pt x="4" y="321"/>
                </a:lnTo>
                <a:lnTo>
                  <a:pt x="2" y="319"/>
                </a:lnTo>
                <a:lnTo>
                  <a:pt x="2" y="319"/>
                </a:lnTo>
                <a:lnTo>
                  <a:pt x="0" y="318"/>
                </a:lnTo>
                <a:lnTo>
                  <a:pt x="0" y="316"/>
                </a:lnTo>
                <a:lnTo>
                  <a:pt x="21" y="323"/>
                </a:lnTo>
                <a:lnTo>
                  <a:pt x="44" y="329"/>
                </a:lnTo>
                <a:lnTo>
                  <a:pt x="68" y="331"/>
                </a:lnTo>
                <a:lnTo>
                  <a:pt x="45" y="316"/>
                </a:lnTo>
                <a:lnTo>
                  <a:pt x="45" y="316"/>
                </a:lnTo>
                <a:lnTo>
                  <a:pt x="47" y="314"/>
                </a:lnTo>
                <a:lnTo>
                  <a:pt x="47" y="314"/>
                </a:lnTo>
                <a:lnTo>
                  <a:pt x="47" y="312"/>
                </a:lnTo>
                <a:lnTo>
                  <a:pt x="47" y="310"/>
                </a:lnTo>
                <a:lnTo>
                  <a:pt x="51" y="310"/>
                </a:lnTo>
                <a:lnTo>
                  <a:pt x="53" y="312"/>
                </a:lnTo>
                <a:lnTo>
                  <a:pt x="47" y="306"/>
                </a:lnTo>
                <a:lnTo>
                  <a:pt x="44" y="302"/>
                </a:lnTo>
                <a:lnTo>
                  <a:pt x="44" y="300"/>
                </a:lnTo>
                <a:lnTo>
                  <a:pt x="45" y="299"/>
                </a:lnTo>
                <a:lnTo>
                  <a:pt x="47" y="297"/>
                </a:lnTo>
                <a:lnTo>
                  <a:pt x="49" y="297"/>
                </a:lnTo>
                <a:lnTo>
                  <a:pt x="49" y="299"/>
                </a:lnTo>
                <a:lnTo>
                  <a:pt x="49" y="299"/>
                </a:lnTo>
                <a:lnTo>
                  <a:pt x="51" y="300"/>
                </a:lnTo>
                <a:lnTo>
                  <a:pt x="53" y="302"/>
                </a:lnTo>
                <a:lnTo>
                  <a:pt x="55" y="302"/>
                </a:lnTo>
                <a:lnTo>
                  <a:pt x="55" y="300"/>
                </a:lnTo>
                <a:lnTo>
                  <a:pt x="55" y="300"/>
                </a:lnTo>
                <a:lnTo>
                  <a:pt x="55" y="300"/>
                </a:lnTo>
                <a:lnTo>
                  <a:pt x="61" y="278"/>
                </a:lnTo>
                <a:lnTo>
                  <a:pt x="61" y="253"/>
                </a:lnTo>
                <a:lnTo>
                  <a:pt x="61" y="251"/>
                </a:lnTo>
                <a:lnTo>
                  <a:pt x="63" y="249"/>
                </a:lnTo>
                <a:lnTo>
                  <a:pt x="63" y="247"/>
                </a:lnTo>
                <a:lnTo>
                  <a:pt x="63" y="249"/>
                </a:lnTo>
                <a:lnTo>
                  <a:pt x="61" y="249"/>
                </a:lnTo>
                <a:lnTo>
                  <a:pt x="59" y="249"/>
                </a:lnTo>
                <a:lnTo>
                  <a:pt x="57" y="249"/>
                </a:lnTo>
                <a:lnTo>
                  <a:pt x="57" y="247"/>
                </a:lnTo>
                <a:lnTo>
                  <a:pt x="59" y="245"/>
                </a:lnTo>
                <a:lnTo>
                  <a:pt x="61" y="243"/>
                </a:lnTo>
                <a:lnTo>
                  <a:pt x="63" y="241"/>
                </a:lnTo>
                <a:lnTo>
                  <a:pt x="63" y="241"/>
                </a:lnTo>
                <a:lnTo>
                  <a:pt x="61" y="241"/>
                </a:lnTo>
                <a:lnTo>
                  <a:pt x="59" y="241"/>
                </a:lnTo>
                <a:lnTo>
                  <a:pt x="59" y="238"/>
                </a:lnTo>
                <a:lnTo>
                  <a:pt x="59" y="236"/>
                </a:lnTo>
                <a:lnTo>
                  <a:pt x="61" y="236"/>
                </a:lnTo>
                <a:lnTo>
                  <a:pt x="66" y="228"/>
                </a:lnTo>
                <a:lnTo>
                  <a:pt x="66" y="228"/>
                </a:lnTo>
                <a:lnTo>
                  <a:pt x="65" y="226"/>
                </a:lnTo>
                <a:lnTo>
                  <a:pt x="65" y="226"/>
                </a:lnTo>
                <a:lnTo>
                  <a:pt x="63" y="228"/>
                </a:lnTo>
                <a:lnTo>
                  <a:pt x="61" y="228"/>
                </a:lnTo>
                <a:lnTo>
                  <a:pt x="61" y="226"/>
                </a:lnTo>
                <a:lnTo>
                  <a:pt x="61" y="226"/>
                </a:lnTo>
                <a:lnTo>
                  <a:pt x="61" y="224"/>
                </a:lnTo>
                <a:lnTo>
                  <a:pt x="61" y="224"/>
                </a:lnTo>
                <a:lnTo>
                  <a:pt x="55" y="226"/>
                </a:lnTo>
                <a:lnTo>
                  <a:pt x="49" y="228"/>
                </a:lnTo>
                <a:lnTo>
                  <a:pt x="47" y="228"/>
                </a:lnTo>
                <a:lnTo>
                  <a:pt x="47" y="228"/>
                </a:lnTo>
                <a:lnTo>
                  <a:pt x="45" y="224"/>
                </a:lnTo>
                <a:lnTo>
                  <a:pt x="45" y="222"/>
                </a:lnTo>
                <a:lnTo>
                  <a:pt x="47" y="220"/>
                </a:lnTo>
                <a:lnTo>
                  <a:pt x="51" y="217"/>
                </a:lnTo>
                <a:lnTo>
                  <a:pt x="59" y="211"/>
                </a:lnTo>
                <a:lnTo>
                  <a:pt x="65" y="207"/>
                </a:lnTo>
                <a:lnTo>
                  <a:pt x="68" y="205"/>
                </a:lnTo>
                <a:lnTo>
                  <a:pt x="72" y="203"/>
                </a:lnTo>
                <a:lnTo>
                  <a:pt x="74" y="203"/>
                </a:lnTo>
                <a:lnTo>
                  <a:pt x="74" y="201"/>
                </a:lnTo>
                <a:lnTo>
                  <a:pt x="74" y="201"/>
                </a:lnTo>
                <a:lnTo>
                  <a:pt x="63" y="198"/>
                </a:lnTo>
                <a:lnTo>
                  <a:pt x="55" y="194"/>
                </a:lnTo>
                <a:lnTo>
                  <a:pt x="45" y="190"/>
                </a:lnTo>
                <a:lnTo>
                  <a:pt x="44" y="188"/>
                </a:lnTo>
                <a:lnTo>
                  <a:pt x="44" y="184"/>
                </a:lnTo>
                <a:lnTo>
                  <a:pt x="65" y="192"/>
                </a:lnTo>
                <a:lnTo>
                  <a:pt x="87" y="196"/>
                </a:lnTo>
                <a:lnTo>
                  <a:pt x="103" y="188"/>
                </a:lnTo>
                <a:lnTo>
                  <a:pt x="120" y="180"/>
                </a:lnTo>
                <a:lnTo>
                  <a:pt x="122" y="180"/>
                </a:lnTo>
                <a:lnTo>
                  <a:pt x="122" y="180"/>
                </a:lnTo>
                <a:lnTo>
                  <a:pt x="124" y="182"/>
                </a:lnTo>
                <a:lnTo>
                  <a:pt x="125" y="184"/>
                </a:lnTo>
                <a:lnTo>
                  <a:pt x="124" y="188"/>
                </a:lnTo>
                <a:lnTo>
                  <a:pt x="124" y="188"/>
                </a:lnTo>
                <a:lnTo>
                  <a:pt x="120" y="190"/>
                </a:lnTo>
                <a:lnTo>
                  <a:pt x="118" y="192"/>
                </a:lnTo>
                <a:lnTo>
                  <a:pt x="116" y="194"/>
                </a:lnTo>
                <a:lnTo>
                  <a:pt x="135" y="198"/>
                </a:lnTo>
                <a:lnTo>
                  <a:pt x="154" y="200"/>
                </a:lnTo>
                <a:lnTo>
                  <a:pt x="181" y="203"/>
                </a:lnTo>
                <a:lnTo>
                  <a:pt x="207" y="201"/>
                </a:lnTo>
                <a:lnTo>
                  <a:pt x="232" y="198"/>
                </a:lnTo>
                <a:lnTo>
                  <a:pt x="274" y="182"/>
                </a:lnTo>
                <a:lnTo>
                  <a:pt x="312" y="165"/>
                </a:lnTo>
                <a:lnTo>
                  <a:pt x="341" y="150"/>
                </a:lnTo>
                <a:lnTo>
                  <a:pt x="363" y="131"/>
                </a:lnTo>
                <a:lnTo>
                  <a:pt x="363" y="131"/>
                </a:lnTo>
                <a:lnTo>
                  <a:pt x="363" y="129"/>
                </a:lnTo>
                <a:lnTo>
                  <a:pt x="362" y="127"/>
                </a:lnTo>
                <a:lnTo>
                  <a:pt x="360" y="127"/>
                </a:lnTo>
                <a:lnTo>
                  <a:pt x="358" y="125"/>
                </a:lnTo>
                <a:lnTo>
                  <a:pt x="358" y="125"/>
                </a:lnTo>
                <a:lnTo>
                  <a:pt x="356" y="125"/>
                </a:lnTo>
                <a:lnTo>
                  <a:pt x="356" y="123"/>
                </a:lnTo>
                <a:lnTo>
                  <a:pt x="354" y="121"/>
                </a:lnTo>
                <a:lnTo>
                  <a:pt x="354" y="121"/>
                </a:lnTo>
                <a:lnTo>
                  <a:pt x="352" y="121"/>
                </a:lnTo>
                <a:lnTo>
                  <a:pt x="352" y="121"/>
                </a:lnTo>
                <a:lnTo>
                  <a:pt x="350" y="121"/>
                </a:lnTo>
                <a:lnTo>
                  <a:pt x="350" y="120"/>
                </a:lnTo>
                <a:lnTo>
                  <a:pt x="350" y="116"/>
                </a:lnTo>
                <a:lnTo>
                  <a:pt x="348" y="114"/>
                </a:lnTo>
                <a:lnTo>
                  <a:pt x="346" y="116"/>
                </a:lnTo>
                <a:lnTo>
                  <a:pt x="344" y="116"/>
                </a:lnTo>
                <a:lnTo>
                  <a:pt x="344" y="114"/>
                </a:lnTo>
                <a:lnTo>
                  <a:pt x="344" y="112"/>
                </a:lnTo>
                <a:lnTo>
                  <a:pt x="344" y="110"/>
                </a:lnTo>
                <a:lnTo>
                  <a:pt x="343" y="110"/>
                </a:lnTo>
                <a:lnTo>
                  <a:pt x="341" y="110"/>
                </a:lnTo>
                <a:lnTo>
                  <a:pt x="341" y="108"/>
                </a:lnTo>
                <a:lnTo>
                  <a:pt x="341" y="106"/>
                </a:lnTo>
                <a:lnTo>
                  <a:pt x="341" y="106"/>
                </a:lnTo>
                <a:lnTo>
                  <a:pt x="339" y="106"/>
                </a:lnTo>
                <a:lnTo>
                  <a:pt x="337" y="106"/>
                </a:lnTo>
                <a:lnTo>
                  <a:pt x="337" y="102"/>
                </a:lnTo>
                <a:lnTo>
                  <a:pt x="333" y="99"/>
                </a:lnTo>
                <a:lnTo>
                  <a:pt x="333" y="101"/>
                </a:lnTo>
                <a:lnTo>
                  <a:pt x="331" y="102"/>
                </a:lnTo>
                <a:lnTo>
                  <a:pt x="331" y="104"/>
                </a:lnTo>
                <a:lnTo>
                  <a:pt x="329" y="104"/>
                </a:lnTo>
                <a:lnTo>
                  <a:pt x="329" y="104"/>
                </a:lnTo>
                <a:lnTo>
                  <a:pt x="329" y="106"/>
                </a:lnTo>
                <a:lnTo>
                  <a:pt x="327" y="108"/>
                </a:lnTo>
                <a:lnTo>
                  <a:pt x="325" y="110"/>
                </a:lnTo>
                <a:lnTo>
                  <a:pt x="322" y="108"/>
                </a:lnTo>
                <a:lnTo>
                  <a:pt x="318" y="106"/>
                </a:lnTo>
                <a:lnTo>
                  <a:pt x="322" y="101"/>
                </a:lnTo>
                <a:lnTo>
                  <a:pt x="324" y="95"/>
                </a:lnTo>
                <a:lnTo>
                  <a:pt x="325" y="87"/>
                </a:lnTo>
                <a:lnTo>
                  <a:pt x="327" y="87"/>
                </a:lnTo>
                <a:lnTo>
                  <a:pt x="327" y="85"/>
                </a:lnTo>
                <a:lnTo>
                  <a:pt x="331" y="80"/>
                </a:lnTo>
                <a:lnTo>
                  <a:pt x="333" y="76"/>
                </a:lnTo>
                <a:lnTo>
                  <a:pt x="337" y="70"/>
                </a:lnTo>
                <a:lnTo>
                  <a:pt x="339" y="64"/>
                </a:lnTo>
                <a:lnTo>
                  <a:pt x="341" y="62"/>
                </a:lnTo>
                <a:lnTo>
                  <a:pt x="341" y="62"/>
                </a:lnTo>
                <a:lnTo>
                  <a:pt x="343" y="61"/>
                </a:lnTo>
                <a:lnTo>
                  <a:pt x="341" y="59"/>
                </a:lnTo>
                <a:lnTo>
                  <a:pt x="339" y="55"/>
                </a:lnTo>
                <a:lnTo>
                  <a:pt x="341" y="51"/>
                </a:lnTo>
                <a:lnTo>
                  <a:pt x="341" y="51"/>
                </a:lnTo>
                <a:lnTo>
                  <a:pt x="343" y="51"/>
                </a:lnTo>
                <a:lnTo>
                  <a:pt x="343" y="49"/>
                </a:lnTo>
                <a:lnTo>
                  <a:pt x="346" y="45"/>
                </a:lnTo>
                <a:lnTo>
                  <a:pt x="346" y="43"/>
                </a:lnTo>
                <a:lnTo>
                  <a:pt x="348" y="38"/>
                </a:lnTo>
                <a:lnTo>
                  <a:pt x="350" y="38"/>
                </a:lnTo>
                <a:lnTo>
                  <a:pt x="352" y="36"/>
                </a:lnTo>
                <a:lnTo>
                  <a:pt x="352" y="34"/>
                </a:lnTo>
                <a:lnTo>
                  <a:pt x="352" y="34"/>
                </a:lnTo>
                <a:lnTo>
                  <a:pt x="352" y="32"/>
                </a:lnTo>
                <a:lnTo>
                  <a:pt x="352" y="32"/>
                </a:lnTo>
                <a:lnTo>
                  <a:pt x="354" y="32"/>
                </a:lnTo>
                <a:lnTo>
                  <a:pt x="356" y="32"/>
                </a:lnTo>
                <a:lnTo>
                  <a:pt x="358" y="32"/>
                </a:lnTo>
                <a:lnTo>
                  <a:pt x="360" y="34"/>
                </a:lnTo>
                <a:lnTo>
                  <a:pt x="362" y="38"/>
                </a:lnTo>
                <a:lnTo>
                  <a:pt x="360" y="41"/>
                </a:lnTo>
                <a:lnTo>
                  <a:pt x="392" y="36"/>
                </a:lnTo>
                <a:lnTo>
                  <a:pt x="426" y="32"/>
                </a:lnTo>
                <a:lnTo>
                  <a:pt x="430" y="32"/>
                </a:lnTo>
                <a:lnTo>
                  <a:pt x="432" y="30"/>
                </a:lnTo>
                <a:lnTo>
                  <a:pt x="436" y="30"/>
                </a:lnTo>
                <a:lnTo>
                  <a:pt x="440" y="30"/>
                </a:lnTo>
                <a:lnTo>
                  <a:pt x="445" y="30"/>
                </a:lnTo>
                <a:lnTo>
                  <a:pt x="449" y="28"/>
                </a:lnTo>
                <a:lnTo>
                  <a:pt x="480" y="24"/>
                </a:lnTo>
                <a:lnTo>
                  <a:pt x="510" y="21"/>
                </a:lnTo>
                <a:lnTo>
                  <a:pt x="518" y="19"/>
                </a:lnTo>
                <a:lnTo>
                  <a:pt x="525" y="17"/>
                </a:lnTo>
                <a:lnTo>
                  <a:pt x="535" y="19"/>
                </a:lnTo>
                <a:lnTo>
                  <a:pt x="535" y="15"/>
                </a:lnTo>
                <a:lnTo>
                  <a:pt x="535" y="11"/>
                </a:lnTo>
                <a:lnTo>
                  <a:pt x="535" y="9"/>
                </a:lnTo>
                <a:lnTo>
                  <a:pt x="537" y="7"/>
                </a:lnTo>
                <a:lnTo>
                  <a:pt x="537" y="5"/>
                </a:lnTo>
                <a:lnTo>
                  <a:pt x="537" y="5"/>
                </a:lnTo>
                <a:lnTo>
                  <a:pt x="539" y="5"/>
                </a:lnTo>
                <a:lnTo>
                  <a:pt x="541" y="3"/>
                </a:lnTo>
                <a:lnTo>
                  <a:pt x="542" y="3"/>
                </a:lnTo>
                <a:lnTo>
                  <a:pt x="544" y="3"/>
                </a:lnTo>
                <a:lnTo>
                  <a:pt x="546" y="9"/>
                </a:lnTo>
                <a:lnTo>
                  <a:pt x="546" y="17"/>
                </a:lnTo>
                <a:lnTo>
                  <a:pt x="548" y="17"/>
                </a:lnTo>
                <a:lnTo>
                  <a:pt x="548" y="17"/>
                </a:lnTo>
                <a:lnTo>
                  <a:pt x="548" y="13"/>
                </a:lnTo>
                <a:lnTo>
                  <a:pt x="548" y="7"/>
                </a:lnTo>
                <a:lnTo>
                  <a:pt x="548" y="2"/>
                </a:lnTo>
                <a:lnTo>
                  <a:pt x="548" y="2"/>
                </a:lnTo>
                <a:lnTo>
                  <a:pt x="548" y="0"/>
                </a:lnTo>
                <a:lnTo>
                  <a:pt x="550" y="0"/>
                </a:lnTo>
                <a:lnTo>
                  <a:pt x="552" y="0"/>
                </a:lnTo>
                <a:close/>
              </a:path>
            </a:pathLst>
          </a:custGeom>
          <a:solidFill>
            <a:schemeClr val="accent2"/>
          </a:solidFill>
          <a:ln w="0">
            <a:solidFill>
              <a:schemeClr val="accent2"/>
            </a:solidFill>
            <a:prstDash val="solid"/>
            <a:round/>
            <a:headEnd/>
            <a:tailEnd/>
          </a:ln>
        </p:spPr>
        <p:txBody>
          <a:bodyPr vert="horz" wrap="square" lIns="91412" tIns="45706" rIns="91412" bIns="45706" numCol="1" anchor="t" anchorCtr="0" compatLnSpc="1">
            <a:prstTxWarp prst="textNoShape">
              <a:avLst/>
            </a:prstTxWarp>
          </a:bodyPr>
          <a:lstStyle/>
          <a:p>
            <a:endParaRPr lang="zh-CN" altLang="en-US" sz="2399" dirty="0">
              <a:latin typeface="微软雅黑" panose="020B0503020204020204" pitchFamily="34" charset="-122"/>
              <a:ea typeface="微软雅黑" panose="020B0503020204020204" pitchFamily="34" charset="-122"/>
            </a:endParaRPr>
          </a:p>
        </p:txBody>
      </p:sp>
      <p:sp>
        <p:nvSpPr>
          <p:cNvPr id="35" name="Freeform 72"/>
          <p:cNvSpPr>
            <a:spLocks noEditPoints="1"/>
          </p:cNvSpPr>
          <p:nvPr/>
        </p:nvSpPr>
        <p:spPr bwMode="auto">
          <a:xfrm>
            <a:off x="4727484" y="2488179"/>
            <a:ext cx="2146071" cy="1758168"/>
          </a:xfrm>
          <a:custGeom>
            <a:avLst/>
            <a:gdLst>
              <a:gd name="T0" fmla="*/ 327 w 558"/>
              <a:gd name="T1" fmla="*/ 198 h 457"/>
              <a:gd name="T2" fmla="*/ 472 w 558"/>
              <a:gd name="T3" fmla="*/ 158 h 457"/>
              <a:gd name="T4" fmla="*/ 53 w 558"/>
              <a:gd name="T5" fmla="*/ 421 h 457"/>
              <a:gd name="T6" fmla="*/ 45 w 558"/>
              <a:gd name="T7" fmla="*/ 306 h 457"/>
              <a:gd name="T8" fmla="*/ 356 w 558"/>
              <a:gd name="T9" fmla="*/ 186 h 457"/>
              <a:gd name="T10" fmla="*/ 386 w 558"/>
              <a:gd name="T11" fmla="*/ 179 h 457"/>
              <a:gd name="T12" fmla="*/ 453 w 558"/>
              <a:gd name="T13" fmla="*/ 162 h 457"/>
              <a:gd name="T14" fmla="*/ 343 w 558"/>
              <a:gd name="T15" fmla="*/ 192 h 457"/>
              <a:gd name="T16" fmla="*/ 87 w 558"/>
              <a:gd name="T17" fmla="*/ 407 h 457"/>
              <a:gd name="T18" fmla="*/ 165 w 558"/>
              <a:gd name="T19" fmla="*/ 392 h 457"/>
              <a:gd name="T20" fmla="*/ 127 w 558"/>
              <a:gd name="T21" fmla="*/ 413 h 457"/>
              <a:gd name="T22" fmla="*/ 501 w 558"/>
              <a:gd name="T23" fmla="*/ 160 h 457"/>
              <a:gd name="T24" fmla="*/ 464 w 558"/>
              <a:gd name="T25" fmla="*/ 156 h 457"/>
              <a:gd name="T26" fmla="*/ 276 w 558"/>
              <a:gd name="T27" fmla="*/ 217 h 457"/>
              <a:gd name="T28" fmla="*/ 436 w 558"/>
              <a:gd name="T29" fmla="*/ 160 h 457"/>
              <a:gd name="T30" fmla="*/ 164 w 558"/>
              <a:gd name="T31" fmla="*/ 405 h 457"/>
              <a:gd name="T32" fmla="*/ 360 w 558"/>
              <a:gd name="T33" fmla="*/ 185 h 457"/>
              <a:gd name="T34" fmla="*/ 112 w 558"/>
              <a:gd name="T35" fmla="*/ 424 h 457"/>
              <a:gd name="T36" fmla="*/ 247 w 558"/>
              <a:gd name="T37" fmla="*/ 278 h 457"/>
              <a:gd name="T38" fmla="*/ 405 w 558"/>
              <a:gd name="T39" fmla="*/ 158 h 457"/>
              <a:gd name="T40" fmla="*/ 306 w 558"/>
              <a:gd name="T41" fmla="*/ 190 h 457"/>
              <a:gd name="T42" fmla="*/ 80 w 558"/>
              <a:gd name="T43" fmla="*/ 411 h 457"/>
              <a:gd name="T44" fmla="*/ 57 w 558"/>
              <a:gd name="T45" fmla="*/ 388 h 457"/>
              <a:gd name="T46" fmla="*/ 329 w 558"/>
              <a:gd name="T47" fmla="*/ 177 h 457"/>
              <a:gd name="T48" fmla="*/ 379 w 558"/>
              <a:gd name="T49" fmla="*/ 181 h 457"/>
              <a:gd name="T50" fmla="*/ 531 w 558"/>
              <a:gd name="T51" fmla="*/ 44 h 457"/>
              <a:gd name="T52" fmla="*/ 139 w 558"/>
              <a:gd name="T53" fmla="*/ 400 h 457"/>
              <a:gd name="T54" fmla="*/ 259 w 558"/>
              <a:gd name="T55" fmla="*/ 245 h 457"/>
              <a:gd name="T56" fmla="*/ 42 w 558"/>
              <a:gd name="T57" fmla="*/ 339 h 457"/>
              <a:gd name="T58" fmla="*/ 112 w 558"/>
              <a:gd name="T59" fmla="*/ 363 h 457"/>
              <a:gd name="T60" fmla="*/ 183 w 558"/>
              <a:gd name="T61" fmla="*/ 384 h 457"/>
              <a:gd name="T62" fmla="*/ 211 w 558"/>
              <a:gd name="T63" fmla="*/ 312 h 457"/>
              <a:gd name="T64" fmla="*/ 45 w 558"/>
              <a:gd name="T65" fmla="*/ 289 h 457"/>
              <a:gd name="T66" fmla="*/ 141 w 558"/>
              <a:gd name="T67" fmla="*/ 362 h 457"/>
              <a:gd name="T68" fmla="*/ 85 w 558"/>
              <a:gd name="T69" fmla="*/ 301 h 457"/>
              <a:gd name="T70" fmla="*/ 91 w 558"/>
              <a:gd name="T71" fmla="*/ 263 h 457"/>
              <a:gd name="T72" fmla="*/ 127 w 558"/>
              <a:gd name="T73" fmla="*/ 263 h 457"/>
              <a:gd name="T74" fmla="*/ 171 w 558"/>
              <a:gd name="T75" fmla="*/ 207 h 457"/>
              <a:gd name="T76" fmla="*/ 125 w 558"/>
              <a:gd name="T77" fmla="*/ 280 h 457"/>
              <a:gd name="T78" fmla="*/ 74 w 558"/>
              <a:gd name="T79" fmla="*/ 274 h 457"/>
              <a:gd name="T80" fmla="*/ 196 w 558"/>
              <a:gd name="T81" fmla="*/ 287 h 457"/>
              <a:gd name="T82" fmla="*/ 493 w 558"/>
              <a:gd name="T83" fmla="*/ 141 h 457"/>
              <a:gd name="T84" fmla="*/ 470 w 558"/>
              <a:gd name="T85" fmla="*/ 122 h 457"/>
              <a:gd name="T86" fmla="*/ 407 w 558"/>
              <a:gd name="T87" fmla="*/ 87 h 457"/>
              <a:gd name="T88" fmla="*/ 358 w 558"/>
              <a:gd name="T89" fmla="*/ 68 h 457"/>
              <a:gd name="T90" fmla="*/ 409 w 558"/>
              <a:gd name="T91" fmla="*/ 80 h 457"/>
              <a:gd name="T92" fmla="*/ 472 w 558"/>
              <a:gd name="T93" fmla="*/ 106 h 457"/>
              <a:gd name="T94" fmla="*/ 508 w 558"/>
              <a:gd name="T95" fmla="*/ 40 h 457"/>
              <a:gd name="T96" fmla="*/ 527 w 558"/>
              <a:gd name="T97" fmla="*/ 30 h 457"/>
              <a:gd name="T98" fmla="*/ 423 w 558"/>
              <a:gd name="T99" fmla="*/ 13 h 457"/>
              <a:gd name="T100" fmla="*/ 293 w 558"/>
              <a:gd name="T101" fmla="*/ 40 h 457"/>
              <a:gd name="T102" fmla="*/ 546 w 558"/>
              <a:gd name="T103" fmla="*/ 13 h 457"/>
              <a:gd name="T104" fmla="*/ 514 w 558"/>
              <a:gd name="T105" fmla="*/ 169 h 457"/>
              <a:gd name="T106" fmla="*/ 426 w 558"/>
              <a:gd name="T107" fmla="*/ 186 h 457"/>
              <a:gd name="T108" fmla="*/ 377 w 558"/>
              <a:gd name="T109" fmla="*/ 194 h 457"/>
              <a:gd name="T110" fmla="*/ 247 w 558"/>
              <a:gd name="T111" fmla="*/ 314 h 457"/>
              <a:gd name="T112" fmla="*/ 221 w 558"/>
              <a:gd name="T113" fmla="*/ 398 h 457"/>
              <a:gd name="T114" fmla="*/ 80 w 558"/>
              <a:gd name="T115" fmla="*/ 445 h 457"/>
              <a:gd name="T116" fmla="*/ 47 w 558"/>
              <a:gd name="T117" fmla="*/ 443 h 457"/>
              <a:gd name="T118" fmla="*/ 9 w 558"/>
              <a:gd name="T119" fmla="*/ 388 h 457"/>
              <a:gd name="T120" fmla="*/ 26 w 558"/>
              <a:gd name="T121" fmla="*/ 198 h 457"/>
              <a:gd name="T122" fmla="*/ 51 w 558"/>
              <a:gd name="T123" fmla="*/ 162 h 457"/>
              <a:gd name="T124" fmla="*/ 127 w 558"/>
              <a:gd name="T125" fmla="*/ 164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58" h="457">
                <a:moveTo>
                  <a:pt x="493" y="99"/>
                </a:moveTo>
                <a:lnTo>
                  <a:pt x="495" y="97"/>
                </a:lnTo>
                <a:lnTo>
                  <a:pt x="495" y="97"/>
                </a:lnTo>
                <a:lnTo>
                  <a:pt x="495" y="95"/>
                </a:lnTo>
                <a:lnTo>
                  <a:pt x="495" y="95"/>
                </a:lnTo>
                <a:lnTo>
                  <a:pt x="493" y="95"/>
                </a:lnTo>
                <a:lnTo>
                  <a:pt x="493" y="99"/>
                </a:lnTo>
                <a:close/>
                <a:moveTo>
                  <a:pt x="40" y="390"/>
                </a:moveTo>
                <a:lnTo>
                  <a:pt x="42" y="390"/>
                </a:lnTo>
                <a:lnTo>
                  <a:pt x="42" y="392"/>
                </a:lnTo>
                <a:lnTo>
                  <a:pt x="42" y="392"/>
                </a:lnTo>
                <a:lnTo>
                  <a:pt x="44" y="392"/>
                </a:lnTo>
                <a:lnTo>
                  <a:pt x="42" y="392"/>
                </a:lnTo>
                <a:lnTo>
                  <a:pt x="42" y="390"/>
                </a:lnTo>
                <a:lnTo>
                  <a:pt x="40" y="390"/>
                </a:lnTo>
                <a:close/>
                <a:moveTo>
                  <a:pt x="396" y="175"/>
                </a:moveTo>
                <a:lnTo>
                  <a:pt x="398" y="175"/>
                </a:lnTo>
                <a:lnTo>
                  <a:pt x="398" y="175"/>
                </a:lnTo>
                <a:lnTo>
                  <a:pt x="398" y="175"/>
                </a:lnTo>
                <a:lnTo>
                  <a:pt x="398" y="175"/>
                </a:lnTo>
                <a:lnTo>
                  <a:pt x="398" y="173"/>
                </a:lnTo>
                <a:lnTo>
                  <a:pt x="398" y="173"/>
                </a:lnTo>
                <a:lnTo>
                  <a:pt x="398" y="173"/>
                </a:lnTo>
                <a:lnTo>
                  <a:pt x="396" y="173"/>
                </a:lnTo>
                <a:lnTo>
                  <a:pt x="396" y="175"/>
                </a:lnTo>
                <a:lnTo>
                  <a:pt x="396" y="175"/>
                </a:lnTo>
                <a:close/>
                <a:moveTo>
                  <a:pt x="329" y="196"/>
                </a:moveTo>
                <a:lnTo>
                  <a:pt x="327" y="198"/>
                </a:lnTo>
                <a:lnTo>
                  <a:pt x="327" y="198"/>
                </a:lnTo>
                <a:lnTo>
                  <a:pt x="329" y="198"/>
                </a:lnTo>
                <a:lnTo>
                  <a:pt x="331" y="196"/>
                </a:lnTo>
                <a:lnTo>
                  <a:pt x="329" y="196"/>
                </a:lnTo>
                <a:close/>
                <a:moveTo>
                  <a:pt x="63" y="426"/>
                </a:moveTo>
                <a:lnTo>
                  <a:pt x="63" y="424"/>
                </a:lnTo>
                <a:lnTo>
                  <a:pt x="63" y="424"/>
                </a:lnTo>
                <a:lnTo>
                  <a:pt x="61" y="423"/>
                </a:lnTo>
                <a:lnTo>
                  <a:pt x="61" y="424"/>
                </a:lnTo>
                <a:lnTo>
                  <a:pt x="61" y="426"/>
                </a:lnTo>
                <a:lnTo>
                  <a:pt x="63" y="426"/>
                </a:lnTo>
                <a:close/>
                <a:moveTo>
                  <a:pt x="520" y="103"/>
                </a:moveTo>
                <a:lnTo>
                  <a:pt x="518" y="105"/>
                </a:lnTo>
                <a:lnTo>
                  <a:pt x="518" y="106"/>
                </a:lnTo>
                <a:lnTo>
                  <a:pt x="520" y="105"/>
                </a:lnTo>
                <a:lnTo>
                  <a:pt x="520" y="103"/>
                </a:lnTo>
                <a:lnTo>
                  <a:pt x="520" y="99"/>
                </a:lnTo>
                <a:lnTo>
                  <a:pt x="520" y="101"/>
                </a:lnTo>
                <a:lnTo>
                  <a:pt x="520" y="103"/>
                </a:lnTo>
                <a:close/>
                <a:moveTo>
                  <a:pt x="55" y="316"/>
                </a:moveTo>
                <a:lnTo>
                  <a:pt x="53" y="314"/>
                </a:lnTo>
                <a:lnTo>
                  <a:pt x="51" y="312"/>
                </a:lnTo>
                <a:lnTo>
                  <a:pt x="49" y="310"/>
                </a:lnTo>
                <a:lnTo>
                  <a:pt x="51" y="312"/>
                </a:lnTo>
                <a:lnTo>
                  <a:pt x="53" y="314"/>
                </a:lnTo>
                <a:lnTo>
                  <a:pt x="55" y="316"/>
                </a:lnTo>
                <a:close/>
                <a:moveTo>
                  <a:pt x="470" y="162"/>
                </a:moveTo>
                <a:lnTo>
                  <a:pt x="472" y="158"/>
                </a:lnTo>
                <a:lnTo>
                  <a:pt x="470" y="158"/>
                </a:lnTo>
                <a:lnTo>
                  <a:pt x="470" y="158"/>
                </a:lnTo>
                <a:lnTo>
                  <a:pt x="470" y="160"/>
                </a:lnTo>
                <a:lnTo>
                  <a:pt x="468" y="160"/>
                </a:lnTo>
                <a:lnTo>
                  <a:pt x="470" y="162"/>
                </a:lnTo>
                <a:close/>
                <a:moveTo>
                  <a:pt x="423" y="173"/>
                </a:moveTo>
                <a:lnTo>
                  <a:pt x="424" y="173"/>
                </a:lnTo>
                <a:lnTo>
                  <a:pt x="424" y="171"/>
                </a:lnTo>
                <a:lnTo>
                  <a:pt x="424" y="169"/>
                </a:lnTo>
                <a:lnTo>
                  <a:pt x="424" y="167"/>
                </a:lnTo>
                <a:lnTo>
                  <a:pt x="423" y="167"/>
                </a:lnTo>
                <a:lnTo>
                  <a:pt x="423" y="173"/>
                </a:lnTo>
                <a:close/>
                <a:moveTo>
                  <a:pt x="66" y="430"/>
                </a:moveTo>
                <a:lnTo>
                  <a:pt x="66" y="430"/>
                </a:lnTo>
                <a:lnTo>
                  <a:pt x="66" y="430"/>
                </a:lnTo>
                <a:lnTo>
                  <a:pt x="66" y="430"/>
                </a:lnTo>
                <a:lnTo>
                  <a:pt x="68" y="432"/>
                </a:lnTo>
                <a:lnTo>
                  <a:pt x="68" y="432"/>
                </a:lnTo>
                <a:lnTo>
                  <a:pt x="70" y="432"/>
                </a:lnTo>
                <a:lnTo>
                  <a:pt x="70" y="430"/>
                </a:lnTo>
                <a:lnTo>
                  <a:pt x="68" y="430"/>
                </a:lnTo>
                <a:lnTo>
                  <a:pt x="66" y="430"/>
                </a:lnTo>
                <a:close/>
                <a:moveTo>
                  <a:pt x="59" y="424"/>
                </a:moveTo>
                <a:lnTo>
                  <a:pt x="59" y="424"/>
                </a:lnTo>
                <a:lnTo>
                  <a:pt x="57" y="423"/>
                </a:lnTo>
                <a:lnTo>
                  <a:pt x="55" y="421"/>
                </a:lnTo>
                <a:lnTo>
                  <a:pt x="55" y="421"/>
                </a:lnTo>
                <a:lnTo>
                  <a:pt x="53" y="421"/>
                </a:lnTo>
                <a:lnTo>
                  <a:pt x="53" y="421"/>
                </a:lnTo>
                <a:lnTo>
                  <a:pt x="55" y="423"/>
                </a:lnTo>
                <a:lnTo>
                  <a:pt x="57" y="424"/>
                </a:lnTo>
                <a:lnTo>
                  <a:pt x="59" y="424"/>
                </a:lnTo>
                <a:close/>
                <a:moveTo>
                  <a:pt x="463" y="162"/>
                </a:moveTo>
                <a:lnTo>
                  <a:pt x="461" y="164"/>
                </a:lnTo>
                <a:lnTo>
                  <a:pt x="461" y="165"/>
                </a:lnTo>
                <a:lnTo>
                  <a:pt x="461" y="165"/>
                </a:lnTo>
                <a:lnTo>
                  <a:pt x="463" y="164"/>
                </a:lnTo>
                <a:lnTo>
                  <a:pt x="463" y="158"/>
                </a:lnTo>
                <a:lnTo>
                  <a:pt x="463" y="160"/>
                </a:lnTo>
                <a:lnTo>
                  <a:pt x="463" y="160"/>
                </a:lnTo>
                <a:lnTo>
                  <a:pt x="463" y="162"/>
                </a:lnTo>
                <a:close/>
                <a:moveTo>
                  <a:pt x="470" y="95"/>
                </a:moveTo>
                <a:lnTo>
                  <a:pt x="470" y="95"/>
                </a:lnTo>
                <a:lnTo>
                  <a:pt x="470" y="99"/>
                </a:lnTo>
                <a:lnTo>
                  <a:pt x="470" y="101"/>
                </a:lnTo>
                <a:lnTo>
                  <a:pt x="472" y="103"/>
                </a:lnTo>
                <a:lnTo>
                  <a:pt x="472" y="101"/>
                </a:lnTo>
                <a:lnTo>
                  <a:pt x="472" y="97"/>
                </a:lnTo>
                <a:lnTo>
                  <a:pt x="472" y="95"/>
                </a:lnTo>
                <a:lnTo>
                  <a:pt x="472" y="95"/>
                </a:lnTo>
                <a:lnTo>
                  <a:pt x="470" y="95"/>
                </a:lnTo>
                <a:lnTo>
                  <a:pt x="470" y="95"/>
                </a:lnTo>
                <a:close/>
                <a:moveTo>
                  <a:pt x="51" y="310"/>
                </a:moveTo>
                <a:lnTo>
                  <a:pt x="51" y="310"/>
                </a:lnTo>
                <a:lnTo>
                  <a:pt x="53" y="308"/>
                </a:lnTo>
                <a:lnTo>
                  <a:pt x="45" y="306"/>
                </a:lnTo>
                <a:lnTo>
                  <a:pt x="47" y="308"/>
                </a:lnTo>
                <a:lnTo>
                  <a:pt x="49" y="308"/>
                </a:lnTo>
                <a:lnTo>
                  <a:pt x="51" y="310"/>
                </a:lnTo>
                <a:close/>
                <a:moveTo>
                  <a:pt x="259" y="236"/>
                </a:moveTo>
                <a:lnTo>
                  <a:pt x="257" y="236"/>
                </a:lnTo>
                <a:lnTo>
                  <a:pt x="257" y="238"/>
                </a:lnTo>
                <a:lnTo>
                  <a:pt x="257" y="238"/>
                </a:lnTo>
                <a:lnTo>
                  <a:pt x="259" y="240"/>
                </a:lnTo>
                <a:lnTo>
                  <a:pt x="261" y="238"/>
                </a:lnTo>
                <a:lnTo>
                  <a:pt x="261" y="238"/>
                </a:lnTo>
                <a:lnTo>
                  <a:pt x="259" y="236"/>
                </a:lnTo>
                <a:lnTo>
                  <a:pt x="259" y="234"/>
                </a:lnTo>
                <a:lnTo>
                  <a:pt x="259" y="234"/>
                </a:lnTo>
                <a:lnTo>
                  <a:pt x="259" y="236"/>
                </a:lnTo>
                <a:close/>
                <a:moveTo>
                  <a:pt x="118" y="398"/>
                </a:moveTo>
                <a:lnTo>
                  <a:pt x="116" y="398"/>
                </a:lnTo>
                <a:lnTo>
                  <a:pt x="116" y="400"/>
                </a:lnTo>
                <a:lnTo>
                  <a:pt x="120" y="402"/>
                </a:lnTo>
                <a:lnTo>
                  <a:pt x="122" y="405"/>
                </a:lnTo>
                <a:lnTo>
                  <a:pt x="120" y="400"/>
                </a:lnTo>
                <a:lnTo>
                  <a:pt x="120" y="398"/>
                </a:lnTo>
                <a:lnTo>
                  <a:pt x="118" y="398"/>
                </a:lnTo>
                <a:lnTo>
                  <a:pt x="118" y="398"/>
                </a:lnTo>
                <a:close/>
                <a:moveTo>
                  <a:pt x="354" y="183"/>
                </a:moveTo>
                <a:lnTo>
                  <a:pt x="354" y="185"/>
                </a:lnTo>
                <a:lnTo>
                  <a:pt x="354" y="186"/>
                </a:lnTo>
                <a:lnTo>
                  <a:pt x="354" y="186"/>
                </a:lnTo>
                <a:lnTo>
                  <a:pt x="356" y="186"/>
                </a:lnTo>
                <a:lnTo>
                  <a:pt x="358" y="186"/>
                </a:lnTo>
                <a:lnTo>
                  <a:pt x="356" y="185"/>
                </a:lnTo>
                <a:lnTo>
                  <a:pt x="356" y="183"/>
                </a:lnTo>
                <a:lnTo>
                  <a:pt x="354" y="179"/>
                </a:lnTo>
                <a:lnTo>
                  <a:pt x="354" y="181"/>
                </a:lnTo>
                <a:lnTo>
                  <a:pt x="354" y="183"/>
                </a:lnTo>
                <a:close/>
                <a:moveTo>
                  <a:pt x="55" y="356"/>
                </a:moveTo>
                <a:lnTo>
                  <a:pt x="51" y="352"/>
                </a:lnTo>
                <a:lnTo>
                  <a:pt x="45" y="348"/>
                </a:lnTo>
                <a:lnTo>
                  <a:pt x="40" y="344"/>
                </a:lnTo>
                <a:lnTo>
                  <a:pt x="45" y="350"/>
                </a:lnTo>
                <a:lnTo>
                  <a:pt x="49" y="354"/>
                </a:lnTo>
                <a:lnTo>
                  <a:pt x="55" y="356"/>
                </a:lnTo>
                <a:close/>
                <a:moveTo>
                  <a:pt x="105" y="403"/>
                </a:moveTo>
                <a:lnTo>
                  <a:pt x="105" y="403"/>
                </a:lnTo>
                <a:lnTo>
                  <a:pt x="105" y="403"/>
                </a:lnTo>
                <a:lnTo>
                  <a:pt x="106" y="405"/>
                </a:lnTo>
                <a:lnTo>
                  <a:pt x="108" y="409"/>
                </a:lnTo>
                <a:lnTo>
                  <a:pt x="110" y="409"/>
                </a:lnTo>
                <a:lnTo>
                  <a:pt x="108" y="407"/>
                </a:lnTo>
                <a:lnTo>
                  <a:pt x="108" y="405"/>
                </a:lnTo>
                <a:lnTo>
                  <a:pt x="108" y="403"/>
                </a:lnTo>
                <a:lnTo>
                  <a:pt x="106" y="402"/>
                </a:lnTo>
                <a:lnTo>
                  <a:pt x="105" y="402"/>
                </a:lnTo>
                <a:lnTo>
                  <a:pt x="105" y="403"/>
                </a:lnTo>
                <a:close/>
                <a:moveTo>
                  <a:pt x="384" y="169"/>
                </a:moveTo>
                <a:lnTo>
                  <a:pt x="384" y="181"/>
                </a:lnTo>
                <a:lnTo>
                  <a:pt x="386" y="179"/>
                </a:lnTo>
                <a:lnTo>
                  <a:pt x="388" y="179"/>
                </a:lnTo>
                <a:lnTo>
                  <a:pt x="386" y="173"/>
                </a:lnTo>
                <a:lnTo>
                  <a:pt x="384" y="169"/>
                </a:lnTo>
                <a:close/>
                <a:moveTo>
                  <a:pt x="177" y="196"/>
                </a:moveTo>
                <a:lnTo>
                  <a:pt x="175" y="196"/>
                </a:lnTo>
                <a:lnTo>
                  <a:pt x="175" y="194"/>
                </a:lnTo>
                <a:lnTo>
                  <a:pt x="175" y="192"/>
                </a:lnTo>
                <a:lnTo>
                  <a:pt x="177" y="190"/>
                </a:lnTo>
                <a:lnTo>
                  <a:pt x="175" y="190"/>
                </a:lnTo>
                <a:lnTo>
                  <a:pt x="177" y="188"/>
                </a:lnTo>
                <a:lnTo>
                  <a:pt x="177" y="188"/>
                </a:lnTo>
                <a:lnTo>
                  <a:pt x="179" y="188"/>
                </a:lnTo>
                <a:lnTo>
                  <a:pt x="181" y="188"/>
                </a:lnTo>
                <a:lnTo>
                  <a:pt x="179" y="188"/>
                </a:lnTo>
                <a:lnTo>
                  <a:pt x="179" y="188"/>
                </a:lnTo>
                <a:lnTo>
                  <a:pt x="179" y="190"/>
                </a:lnTo>
                <a:lnTo>
                  <a:pt x="179" y="192"/>
                </a:lnTo>
                <a:lnTo>
                  <a:pt x="177" y="194"/>
                </a:lnTo>
                <a:lnTo>
                  <a:pt x="177" y="196"/>
                </a:lnTo>
                <a:close/>
                <a:moveTo>
                  <a:pt x="314" y="198"/>
                </a:moveTo>
                <a:lnTo>
                  <a:pt x="314" y="198"/>
                </a:lnTo>
                <a:lnTo>
                  <a:pt x="314" y="209"/>
                </a:lnTo>
                <a:lnTo>
                  <a:pt x="316" y="207"/>
                </a:lnTo>
                <a:lnTo>
                  <a:pt x="318" y="207"/>
                </a:lnTo>
                <a:lnTo>
                  <a:pt x="318" y="205"/>
                </a:lnTo>
                <a:lnTo>
                  <a:pt x="314" y="198"/>
                </a:lnTo>
                <a:lnTo>
                  <a:pt x="314" y="198"/>
                </a:lnTo>
                <a:close/>
                <a:moveTo>
                  <a:pt x="453" y="162"/>
                </a:moveTo>
                <a:lnTo>
                  <a:pt x="451" y="169"/>
                </a:lnTo>
                <a:lnTo>
                  <a:pt x="449" y="173"/>
                </a:lnTo>
                <a:lnTo>
                  <a:pt x="451" y="175"/>
                </a:lnTo>
                <a:lnTo>
                  <a:pt x="455" y="175"/>
                </a:lnTo>
                <a:lnTo>
                  <a:pt x="453" y="169"/>
                </a:lnTo>
                <a:lnTo>
                  <a:pt x="453" y="162"/>
                </a:lnTo>
                <a:close/>
                <a:moveTo>
                  <a:pt x="299" y="207"/>
                </a:moveTo>
                <a:lnTo>
                  <a:pt x="299" y="207"/>
                </a:lnTo>
                <a:lnTo>
                  <a:pt x="299" y="209"/>
                </a:lnTo>
                <a:lnTo>
                  <a:pt x="297" y="209"/>
                </a:lnTo>
                <a:lnTo>
                  <a:pt x="299" y="209"/>
                </a:lnTo>
                <a:lnTo>
                  <a:pt x="299" y="211"/>
                </a:lnTo>
                <a:lnTo>
                  <a:pt x="299" y="211"/>
                </a:lnTo>
                <a:lnTo>
                  <a:pt x="301" y="211"/>
                </a:lnTo>
                <a:lnTo>
                  <a:pt x="301" y="217"/>
                </a:lnTo>
                <a:lnTo>
                  <a:pt x="303" y="215"/>
                </a:lnTo>
                <a:lnTo>
                  <a:pt x="304" y="215"/>
                </a:lnTo>
                <a:lnTo>
                  <a:pt x="306" y="213"/>
                </a:lnTo>
                <a:lnTo>
                  <a:pt x="303" y="211"/>
                </a:lnTo>
                <a:lnTo>
                  <a:pt x="301" y="209"/>
                </a:lnTo>
                <a:lnTo>
                  <a:pt x="301" y="207"/>
                </a:lnTo>
                <a:lnTo>
                  <a:pt x="299" y="207"/>
                </a:lnTo>
                <a:lnTo>
                  <a:pt x="299" y="205"/>
                </a:lnTo>
                <a:lnTo>
                  <a:pt x="299" y="207"/>
                </a:lnTo>
                <a:close/>
                <a:moveTo>
                  <a:pt x="343" y="185"/>
                </a:moveTo>
                <a:lnTo>
                  <a:pt x="343" y="188"/>
                </a:lnTo>
                <a:lnTo>
                  <a:pt x="343" y="190"/>
                </a:lnTo>
                <a:lnTo>
                  <a:pt x="343" y="192"/>
                </a:lnTo>
                <a:lnTo>
                  <a:pt x="344" y="192"/>
                </a:lnTo>
                <a:lnTo>
                  <a:pt x="346" y="192"/>
                </a:lnTo>
                <a:lnTo>
                  <a:pt x="348" y="190"/>
                </a:lnTo>
                <a:lnTo>
                  <a:pt x="344" y="186"/>
                </a:lnTo>
                <a:lnTo>
                  <a:pt x="343" y="181"/>
                </a:lnTo>
                <a:lnTo>
                  <a:pt x="343" y="183"/>
                </a:lnTo>
                <a:lnTo>
                  <a:pt x="343" y="185"/>
                </a:lnTo>
                <a:close/>
                <a:moveTo>
                  <a:pt x="68" y="415"/>
                </a:moveTo>
                <a:lnTo>
                  <a:pt x="80" y="424"/>
                </a:lnTo>
                <a:lnTo>
                  <a:pt x="89" y="432"/>
                </a:lnTo>
                <a:lnTo>
                  <a:pt x="78" y="421"/>
                </a:lnTo>
                <a:lnTo>
                  <a:pt x="76" y="419"/>
                </a:lnTo>
                <a:lnTo>
                  <a:pt x="72" y="417"/>
                </a:lnTo>
                <a:lnTo>
                  <a:pt x="70" y="415"/>
                </a:lnTo>
                <a:lnTo>
                  <a:pt x="68" y="415"/>
                </a:lnTo>
                <a:close/>
                <a:moveTo>
                  <a:pt x="457" y="156"/>
                </a:moveTo>
                <a:lnTo>
                  <a:pt x="457" y="156"/>
                </a:lnTo>
                <a:lnTo>
                  <a:pt x="455" y="158"/>
                </a:lnTo>
                <a:lnTo>
                  <a:pt x="457" y="160"/>
                </a:lnTo>
                <a:lnTo>
                  <a:pt x="457" y="164"/>
                </a:lnTo>
                <a:lnTo>
                  <a:pt x="457" y="167"/>
                </a:lnTo>
                <a:lnTo>
                  <a:pt x="459" y="162"/>
                </a:lnTo>
                <a:lnTo>
                  <a:pt x="461" y="156"/>
                </a:lnTo>
                <a:lnTo>
                  <a:pt x="459" y="156"/>
                </a:lnTo>
                <a:lnTo>
                  <a:pt x="457" y="156"/>
                </a:lnTo>
                <a:close/>
                <a:moveTo>
                  <a:pt x="91" y="407"/>
                </a:moveTo>
                <a:lnTo>
                  <a:pt x="89" y="407"/>
                </a:lnTo>
                <a:lnTo>
                  <a:pt x="87" y="407"/>
                </a:lnTo>
                <a:lnTo>
                  <a:pt x="97" y="415"/>
                </a:lnTo>
                <a:lnTo>
                  <a:pt x="97" y="417"/>
                </a:lnTo>
                <a:lnTo>
                  <a:pt x="99" y="417"/>
                </a:lnTo>
                <a:lnTo>
                  <a:pt x="101" y="419"/>
                </a:lnTo>
                <a:lnTo>
                  <a:pt x="101" y="419"/>
                </a:lnTo>
                <a:lnTo>
                  <a:pt x="97" y="415"/>
                </a:lnTo>
                <a:lnTo>
                  <a:pt x="95" y="411"/>
                </a:lnTo>
                <a:lnTo>
                  <a:pt x="93" y="407"/>
                </a:lnTo>
                <a:lnTo>
                  <a:pt x="93" y="407"/>
                </a:lnTo>
                <a:lnTo>
                  <a:pt x="91" y="407"/>
                </a:lnTo>
                <a:lnTo>
                  <a:pt x="91" y="407"/>
                </a:lnTo>
                <a:close/>
                <a:moveTo>
                  <a:pt x="419" y="160"/>
                </a:moveTo>
                <a:lnTo>
                  <a:pt x="417" y="164"/>
                </a:lnTo>
                <a:lnTo>
                  <a:pt x="417" y="167"/>
                </a:lnTo>
                <a:lnTo>
                  <a:pt x="417" y="167"/>
                </a:lnTo>
                <a:lnTo>
                  <a:pt x="417" y="169"/>
                </a:lnTo>
                <a:lnTo>
                  <a:pt x="417" y="171"/>
                </a:lnTo>
                <a:lnTo>
                  <a:pt x="417" y="171"/>
                </a:lnTo>
                <a:lnTo>
                  <a:pt x="417" y="171"/>
                </a:lnTo>
                <a:lnTo>
                  <a:pt x="419" y="171"/>
                </a:lnTo>
                <a:lnTo>
                  <a:pt x="419" y="171"/>
                </a:lnTo>
                <a:lnTo>
                  <a:pt x="421" y="165"/>
                </a:lnTo>
                <a:lnTo>
                  <a:pt x="421" y="158"/>
                </a:lnTo>
                <a:lnTo>
                  <a:pt x="421" y="156"/>
                </a:lnTo>
                <a:lnTo>
                  <a:pt x="419" y="156"/>
                </a:lnTo>
                <a:lnTo>
                  <a:pt x="419" y="158"/>
                </a:lnTo>
                <a:lnTo>
                  <a:pt x="419" y="160"/>
                </a:lnTo>
                <a:close/>
                <a:moveTo>
                  <a:pt x="165" y="392"/>
                </a:moveTo>
                <a:lnTo>
                  <a:pt x="169" y="402"/>
                </a:lnTo>
                <a:lnTo>
                  <a:pt x="171" y="402"/>
                </a:lnTo>
                <a:lnTo>
                  <a:pt x="175" y="402"/>
                </a:lnTo>
                <a:lnTo>
                  <a:pt x="173" y="398"/>
                </a:lnTo>
                <a:lnTo>
                  <a:pt x="171" y="398"/>
                </a:lnTo>
                <a:lnTo>
                  <a:pt x="169" y="396"/>
                </a:lnTo>
                <a:lnTo>
                  <a:pt x="169" y="394"/>
                </a:lnTo>
                <a:lnTo>
                  <a:pt x="167" y="392"/>
                </a:lnTo>
                <a:lnTo>
                  <a:pt x="165" y="392"/>
                </a:lnTo>
                <a:lnTo>
                  <a:pt x="165" y="392"/>
                </a:lnTo>
                <a:close/>
                <a:moveTo>
                  <a:pt x="411" y="162"/>
                </a:moveTo>
                <a:lnTo>
                  <a:pt x="409" y="173"/>
                </a:lnTo>
                <a:lnTo>
                  <a:pt x="413" y="173"/>
                </a:lnTo>
                <a:lnTo>
                  <a:pt x="415" y="173"/>
                </a:lnTo>
                <a:lnTo>
                  <a:pt x="413" y="167"/>
                </a:lnTo>
                <a:lnTo>
                  <a:pt x="413" y="162"/>
                </a:lnTo>
                <a:lnTo>
                  <a:pt x="413" y="156"/>
                </a:lnTo>
                <a:lnTo>
                  <a:pt x="411" y="160"/>
                </a:lnTo>
                <a:lnTo>
                  <a:pt x="411" y="162"/>
                </a:lnTo>
                <a:close/>
                <a:moveTo>
                  <a:pt x="129" y="405"/>
                </a:moveTo>
                <a:lnTo>
                  <a:pt x="129" y="405"/>
                </a:lnTo>
                <a:lnTo>
                  <a:pt x="129" y="403"/>
                </a:lnTo>
                <a:lnTo>
                  <a:pt x="127" y="403"/>
                </a:lnTo>
                <a:lnTo>
                  <a:pt x="125" y="402"/>
                </a:lnTo>
                <a:lnTo>
                  <a:pt x="125" y="402"/>
                </a:lnTo>
                <a:lnTo>
                  <a:pt x="124" y="400"/>
                </a:lnTo>
                <a:lnTo>
                  <a:pt x="125" y="407"/>
                </a:lnTo>
                <a:lnTo>
                  <a:pt x="127" y="413"/>
                </a:lnTo>
                <a:lnTo>
                  <a:pt x="131" y="417"/>
                </a:lnTo>
                <a:lnTo>
                  <a:pt x="133" y="417"/>
                </a:lnTo>
                <a:lnTo>
                  <a:pt x="133" y="417"/>
                </a:lnTo>
                <a:lnTo>
                  <a:pt x="131" y="413"/>
                </a:lnTo>
                <a:lnTo>
                  <a:pt x="129" y="409"/>
                </a:lnTo>
                <a:lnTo>
                  <a:pt x="129" y="407"/>
                </a:lnTo>
                <a:lnTo>
                  <a:pt x="129" y="407"/>
                </a:lnTo>
                <a:lnTo>
                  <a:pt x="129" y="405"/>
                </a:lnTo>
                <a:close/>
                <a:moveTo>
                  <a:pt x="226" y="325"/>
                </a:moveTo>
                <a:lnTo>
                  <a:pt x="230" y="331"/>
                </a:lnTo>
                <a:lnTo>
                  <a:pt x="236" y="337"/>
                </a:lnTo>
                <a:lnTo>
                  <a:pt x="236" y="333"/>
                </a:lnTo>
                <a:lnTo>
                  <a:pt x="236" y="329"/>
                </a:lnTo>
                <a:lnTo>
                  <a:pt x="226" y="325"/>
                </a:lnTo>
                <a:close/>
                <a:moveTo>
                  <a:pt x="501" y="160"/>
                </a:moveTo>
                <a:lnTo>
                  <a:pt x="497" y="158"/>
                </a:lnTo>
                <a:lnTo>
                  <a:pt x="495" y="158"/>
                </a:lnTo>
                <a:lnTo>
                  <a:pt x="491" y="158"/>
                </a:lnTo>
                <a:lnTo>
                  <a:pt x="491" y="160"/>
                </a:lnTo>
                <a:lnTo>
                  <a:pt x="491" y="162"/>
                </a:lnTo>
                <a:lnTo>
                  <a:pt x="489" y="164"/>
                </a:lnTo>
                <a:lnTo>
                  <a:pt x="491" y="165"/>
                </a:lnTo>
                <a:lnTo>
                  <a:pt x="491" y="167"/>
                </a:lnTo>
                <a:lnTo>
                  <a:pt x="495" y="165"/>
                </a:lnTo>
                <a:lnTo>
                  <a:pt x="499" y="162"/>
                </a:lnTo>
                <a:lnTo>
                  <a:pt x="501" y="160"/>
                </a:lnTo>
                <a:lnTo>
                  <a:pt x="501" y="160"/>
                </a:lnTo>
                <a:lnTo>
                  <a:pt x="501" y="160"/>
                </a:lnTo>
                <a:lnTo>
                  <a:pt x="501" y="160"/>
                </a:lnTo>
                <a:close/>
                <a:moveTo>
                  <a:pt x="449" y="162"/>
                </a:moveTo>
                <a:lnTo>
                  <a:pt x="449" y="156"/>
                </a:lnTo>
                <a:lnTo>
                  <a:pt x="445" y="156"/>
                </a:lnTo>
                <a:lnTo>
                  <a:pt x="445" y="160"/>
                </a:lnTo>
                <a:lnTo>
                  <a:pt x="445" y="162"/>
                </a:lnTo>
                <a:lnTo>
                  <a:pt x="445" y="164"/>
                </a:lnTo>
                <a:lnTo>
                  <a:pt x="443" y="164"/>
                </a:lnTo>
                <a:lnTo>
                  <a:pt x="443" y="169"/>
                </a:lnTo>
                <a:lnTo>
                  <a:pt x="445" y="173"/>
                </a:lnTo>
                <a:lnTo>
                  <a:pt x="447" y="169"/>
                </a:lnTo>
                <a:lnTo>
                  <a:pt x="447" y="165"/>
                </a:lnTo>
                <a:lnTo>
                  <a:pt x="449" y="162"/>
                </a:lnTo>
                <a:close/>
                <a:moveTo>
                  <a:pt x="464" y="156"/>
                </a:moveTo>
                <a:lnTo>
                  <a:pt x="464" y="158"/>
                </a:lnTo>
                <a:lnTo>
                  <a:pt x="464" y="160"/>
                </a:lnTo>
                <a:lnTo>
                  <a:pt x="463" y="167"/>
                </a:lnTo>
                <a:lnTo>
                  <a:pt x="459" y="177"/>
                </a:lnTo>
                <a:lnTo>
                  <a:pt x="461" y="177"/>
                </a:lnTo>
                <a:lnTo>
                  <a:pt x="463" y="177"/>
                </a:lnTo>
                <a:lnTo>
                  <a:pt x="464" y="177"/>
                </a:lnTo>
                <a:lnTo>
                  <a:pt x="464" y="171"/>
                </a:lnTo>
                <a:lnTo>
                  <a:pt x="464" y="165"/>
                </a:lnTo>
                <a:lnTo>
                  <a:pt x="466" y="160"/>
                </a:lnTo>
                <a:lnTo>
                  <a:pt x="466" y="158"/>
                </a:lnTo>
                <a:lnTo>
                  <a:pt x="466" y="156"/>
                </a:lnTo>
                <a:lnTo>
                  <a:pt x="466" y="156"/>
                </a:lnTo>
                <a:lnTo>
                  <a:pt x="464" y="156"/>
                </a:lnTo>
                <a:close/>
                <a:moveTo>
                  <a:pt x="346" y="167"/>
                </a:moveTo>
                <a:lnTo>
                  <a:pt x="344" y="169"/>
                </a:lnTo>
                <a:lnTo>
                  <a:pt x="344" y="169"/>
                </a:lnTo>
                <a:lnTo>
                  <a:pt x="343" y="171"/>
                </a:lnTo>
                <a:lnTo>
                  <a:pt x="344" y="177"/>
                </a:lnTo>
                <a:lnTo>
                  <a:pt x="348" y="183"/>
                </a:lnTo>
                <a:lnTo>
                  <a:pt x="348" y="183"/>
                </a:lnTo>
                <a:lnTo>
                  <a:pt x="348" y="183"/>
                </a:lnTo>
                <a:lnTo>
                  <a:pt x="350" y="183"/>
                </a:lnTo>
                <a:lnTo>
                  <a:pt x="350" y="183"/>
                </a:lnTo>
                <a:lnTo>
                  <a:pt x="350" y="177"/>
                </a:lnTo>
                <a:lnTo>
                  <a:pt x="348" y="171"/>
                </a:lnTo>
                <a:lnTo>
                  <a:pt x="348" y="171"/>
                </a:lnTo>
                <a:lnTo>
                  <a:pt x="348" y="169"/>
                </a:lnTo>
                <a:lnTo>
                  <a:pt x="348" y="167"/>
                </a:lnTo>
                <a:lnTo>
                  <a:pt x="348" y="167"/>
                </a:lnTo>
                <a:lnTo>
                  <a:pt x="346" y="167"/>
                </a:lnTo>
                <a:close/>
                <a:moveTo>
                  <a:pt x="442" y="171"/>
                </a:moveTo>
                <a:lnTo>
                  <a:pt x="442" y="171"/>
                </a:lnTo>
                <a:lnTo>
                  <a:pt x="442" y="171"/>
                </a:lnTo>
                <a:lnTo>
                  <a:pt x="442" y="164"/>
                </a:lnTo>
                <a:lnTo>
                  <a:pt x="442" y="156"/>
                </a:lnTo>
                <a:lnTo>
                  <a:pt x="440" y="156"/>
                </a:lnTo>
                <a:lnTo>
                  <a:pt x="440" y="156"/>
                </a:lnTo>
                <a:lnTo>
                  <a:pt x="434" y="171"/>
                </a:lnTo>
                <a:lnTo>
                  <a:pt x="438" y="171"/>
                </a:lnTo>
                <a:lnTo>
                  <a:pt x="442" y="171"/>
                </a:lnTo>
                <a:close/>
                <a:moveTo>
                  <a:pt x="276" y="217"/>
                </a:moveTo>
                <a:lnTo>
                  <a:pt x="274" y="221"/>
                </a:lnTo>
                <a:lnTo>
                  <a:pt x="270" y="223"/>
                </a:lnTo>
                <a:lnTo>
                  <a:pt x="268" y="224"/>
                </a:lnTo>
                <a:lnTo>
                  <a:pt x="272" y="226"/>
                </a:lnTo>
                <a:lnTo>
                  <a:pt x="276" y="228"/>
                </a:lnTo>
                <a:lnTo>
                  <a:pt x="278" y="232"/>
                </a:lnTo>
                <a:lnTo>
                  <a:pt x="278" y="224"/>
                </a:lnTo>
                <a:lnTo>
                  <a:pt x="278" y="219"/>
                </a:lnTo>
                <a:lnTo>
                  <a:pt x="278" y="217"/>
                </a:lnTo>
                <a:lnTo>
                  <a:pt x="276" y="217"/>
                </a:lnTo>
                <a:lnTo>
                  <a:pt x="276" y="217"/>
                </a:lnTo>
                <a:close/>
                <a:moveTo>
                  <a:pt x="386" y="160"/>
                </a:moveTo>
                <a:lnTo>
                  <a:pt x="386" y="160"/>
                </a:lnTo>
                <a:lnTo>
                  <a:pt x="386" y="162"/>
                </a:lnTo>
                <a:lnTo>
                  <a:pt x="388" y="165"/>
                </a:lnTo>
                <a:lnTo>
                  <a:pt x="388" y="169"/>
                </a:lnTo>
                <a:lnTo>
                  <a:pt x="390" y="173"/>
                </a:lnTo>
                <a:lnTo>
                  <a:pt x="390" y="175"/>
                </a:lnTo>
                <a:lnTo>
                  <a:pt x="392" y="175"/>
                </a:lnTo>
                <a:lnTo>
                  <a:pt x="392" y="175"/>
                </a:lnTo>
                <a:lnTo>
                  <a:pt x="392" y="173"/>
                </a:lnTo>
                <a:lnTo>
                  <a:pt x="394" y="165"/>
                </a:lnTo>
                <a:lnTo>
                  <a:pt x="394" y="158"/>
                </a:lnTo>
                <a:lnTo>
                  <a:pt x="390" y="158"/>
                </a:lnTo>
                <a:lnTo>
                  <a:pt x="386" y="160"/>
                </a:lnTo>
                <a:close/>
                <a:moveTo>
                  <a:pt x="436" y="162"/>
                </a:moveTo>
                <a:lnTo>
                  <a:pt x="436" y="162"/>
                </a:lnTo>
                <a:lnTo>
                  <a:pt x="436" y="160"/>
                </a:lnTo>
                <a:lnTo>
                  <a:pt x="436" y="158"/>
                </a:lnTo>
                <a:lnTo>
                  <a:pt x="436" y="158"/>
                </a:lnTo>
                <a:lnTo>
                  <a:pt x="434" y="160"/>
                </a:lnTo>
                <a:lnTo>
                  <a:pt x="434" y="158"/>
                </a:lnTo>
                <a:lnTo>
                  <a:pt x="434" y="158"/>
                </a:lnTo>
                <a:lnTo>
                  <a:pt x="436" y="156"/>
                </a:lnTo>
                <a:lnTo>
                  <a:pt x="428" y="156"/>
                </a:lnTo>
                <a:lnTo>
                  <a:pt x="428" y="158"/>
                </a:lnTo>
                <a:lnTo>
                  <a:pt x="428" y="162"/>
                </a:lnTo>
                <a:lnTo>
                  <a:pt x="426" y="164"/>
                </a:lnTo>
                <a:lnTo>
                  <a:pt x="426" y="165"/>
                </a:lnTo>
                <a:lnTo>
                  <a:pt x="426" y="169"/>
                </a:lnTo>
                <a:lnTo>
                  <a:pt x="426" y="171"/>
                </a:lnTo>
                <a:lnTo>
                  <a:pt x="426" y="171"/>
                </a:lnTo>
                <a:lnTo>
                  <a:pt x="428" y="171"/>
                </a:lnTo>
                <a:lnTo>
                  <a:pt x="430" y="171"/>
                </a:lnTo>
                <a:lnTo>
                  <a:pt x="432" y="169"/>
                </a:lnTo>
                <a:lnTo>
                  <a:pt x="432" y="167"/>
                </a:lnTo>
                <a:lnTo>
                  <a:pt x="434" y="165"/>
                </a:lnTo>
                <a:lnTo>
                  <a:pt x="434" y="164"/>
                </a:lnTo>
                <a:lnTo>
                  <a:pt x="434" y="162"/>
                </a:lnTo>
                <a:lnTo>
                  <a:pt x="434" y="160"/>
                </a:lnTo>
                <a:lnTo>
                  <a:pt x="434" y="162"/>
                </a:lnTo>
                <a:lnTo>
                  <a:pt x="436" y="162"/>
                </a:lnTo>
                <a:close/>
                <a:moveTo>
                  <a:pt x="154" y="396"/>
                </a:moveTo>
                <a:lnTo>
                  <a:pt x="154" y="402"/>
                </a:lnTo>
                <a:lnTo>
                  <a:pt x="154" y="409"/>
                </a:lnTo>
                <a:lnTo>
                  <a:pt x="164" y="405"/>
                </a:lnTo>
                <a:lnTo>
                  <a:pt x="162" y="403"/>
                </a:lnTo>
                <a:lnTo>
                  <a:pt x="162" y="402"/>
                </a:lnTo>
                <a:lnTo>
                  <a:pt x="162" y="400"/>
                </a:lnTo>
                <a:lnTo>
                  <a:pt x="160" y="398"/>
                </a:lnTo>
                <a:lnTo>
                  <a:pt x="156" y="394"/>
                </a:lnTo>
                <a:lnTo>
                  <a:pt x="154" y="392"/>
                </a:lnTo>
                <a:lnTo>
                  <a:pt x="154" y="394"/>
                </a:lnTo>
                <a:lnTo>
                  <a:pt x="154" y="396"/>
                </a:lnTo>
                <a:close/>
                <a:moveTo>
                  <a:pt x="282" y="217"/>
                </a:moveTo>
                <a:lnTo>
                  <a:pt x="282" y="219"/>
                </a:lnTo>
                <a:lnTo>
                  <a:pt x="282" y="219"/>
                </a:lnTo>
                <a:lnTo>
                  <a:pt x="284" y="226"/>
                </a:lnTo>
                <a:lnTo>
                  <a:pt x="284" y="232"/>
                </a:lnTo>
                <a:lnTo>
                  <a:pt x="285" y="234"/>
                </a:lnTo>
                <a:lnTo>
                  <a:pt x="285" y="232"/>
                </a:lnTo>
                <a:lnTo>
                  <a:pt x="291" y="228"/>
                </a:lnTo>
                <a:lnTo>
                  <a:pt x="295" y="224"/>
                </a:lnTo>
                <a:lnTo>
                  <a:pt x="282" y="217"/>
                </a:lnTo>
                <a:close/>
                <a:moveTo>
                  <a:pt x="360" y="164"/>
                </a:moveTo>
                <a:lnTo>
                  <a:pt x="356" y="164"/>
                </a:lnTo>
                <a:lnTo>
                  <a:pt x="354" y="165"/>
                </a:lnTo>
                <a:lnTo>
                  <a:pt x="358" y="179"/>
                </a:lnTo>
                <a:lnTo>
                  <a:pt x="360" y="179"/>
                </a:lnTo>
                <a:lnTo>
                  <a:pt x="360" y="179"/>
                </a:lnTo>
                <a:lnTo>
                  <a:pt x="358" y="181"/>
                </a:lnTo>
                <a:lnTo>
                  <a:pt x="360" y="183"/>
                </a:lnTo>
                <a:lnTo>
                  <a:pt x="360" y="183"/>
                </a:lnTo>
                <a:lnTo>
                  <a:pt x="360" y="185"/>
                </a:lnTo>
                <a:lnTo>
                  <a:pt x="362" y="185"/>
                </a:lnTo>
                <a:lnTo>
                  <a:pt x="362" y="175"/>
                </a:lnTo>
                <a:lnTo>
                  <a:pt x="362" y="167"/>
                </a:lnTo>
                <a:lnTo>
                  <a:pt x="362" y="165"/>
                </a:lnTo>
                <a:lnTo>
                  <a:pt x="362" y="164"/>
                </a:lnTo>
                <a:lnTo>
                  <a:pt x="362" y="164"/>
                </a:lnTo>
                <a:lnTo>
                  <a:pt x="360" y="164"/>
                </a:lnTo>
                <a:close/>
                <a:moveTo>
                  <a:pt x="59" y="419"/>
                </a:moveTo>
                <a:lnTo>
                  <a:pt x="59" y="419"/>
                </a:lnTo>
                <a:lnTo>
                  <a:pt x="59" y="419"/>
                </a:lnTo>
                <a:lnTo>
                  <a:pt x="66" y="426"/>
                </a:lnTo>
                <a:lnTo>
                  <a:pt x="74" y="432"/>
                </a:lnTo>
                <a:lnTo>
                  <a:pt x="76" y="436"/>
                </a:lnTo>
                <a:lnTo>
                  <a:pt x="80" y="436"/>
                </a:lnTo>
                <a:lnTo>
                  <a:pt x="82" y="436"/>
                </a:lnTo>
                <a:lnTo>
                  <a:pt x="82" y="434"/>
                </a:lnTo>
                <a:lnTo>
                  <a:pt x="82" y="434"/>
                </a:lnTo>
                <a:lnTo>
                  <a:pt x="72" y="426"/>
                </a:lnTo>
                <a:lnTo>
                  <a:pt x="63" y="419"/>
                </a:lnTo>
                <a:lnTo>
                  <a:pt x="63" y="417"/>
                </a:lnTo>
                <a:lnTo>
                  <a:pt x="61" y="417"/>
                </a:lnTo>
                <a:lnTo>
                  <a:pt x="59" y="419"/>
                </a:lnTo>
                <a:close/>
                <a:moveTo>
                  <a:pt x="97" y="405"/>
                </a:moveTo>
                <a:lnTo>
                  <a:pt x="97" y="405"/>
                </a:lnTo>
                <a:lnTo>
                  <a:pt x="101" y="415"/>
                </a:lnTo>
                <a:lnTo>
                  <a:pt x="108" y="424"/>
                </a:lnTo>
                <a:lnTo>
                  <a:pt x="110" y="424"/>
                </a:lnTo>
                <a:lnTo>
                  <a:pt x="112" y="424"/>
                </a:lnTo>
                <a:lnTo>
                  <a:pt x="114" y="424"/>
                </a:lnTo>
                <a:lnTo>
                  <a:pt x="110" y="419"/>
                </a:lnTo>
                <a:lnTo>
                  <a:pt x="106" y="413"/>
                </a:lnTo>
                <a:lnTo>
                  <a:pt x="103" y="407"/>
                </a:lnTo>
                <a:lnTo>
                  <a:pt x="99" y="405"/>
                </a:lnTo>
                <a:lnTo>
                  <a:pt x="97" y="405"/>
                </a:lnTo>
                <a:close/>
                <a:moveTo>
                  <a:pt x="122" y="415"/>
                </a:moveTo>
                <a:lnTo>
                  <a:pt x="118" y="409"/>
                </a:lnTo>
                <a:lnTo>
                  <a:pt x="116" y="405"/>
                </a:lnTo>
                <a:lnTo>
                  <a:pt x="114" y="400"/>
                </a:lnTo>
                <a:lnTo>
                  <a:pt x="108" y="400"/>
                </a:lnTo>
                <a:lnTo>
                  <a:pt x="114" y="411"/>
                </a:lnTo>
                <a:lnTo>
                  <a:pt x="120" y="423"/>
                </a:lnTo>
                <a:lnTo>
                  <a:pt x="122" y="421"/>
                </a:lnTo>
                <a:lnTo>
                  <a:pt x="124" y="421"/>
                </a:lnTo>
                <a:lnTo>
                  <a:pt x="122" y="415"/>
                </a:lnTo>
                <a:close/>
                <a:moveTo>
                  <a:pt x="249" y="274"/>
                </a:moveTo>
                <a:lnTo>
                  <a:pt x="245" y="272"/>
                </a:lnTo>
                <a:lnTo>
                  <a:pt x="244" y="270"/>
                </a:lnTo>
                <a:lnTo>
                  <a:pt x="240" y="270"/>
                </a:lnTo>
                <a:lnTo>
                  <a:pt x="240" y="278"/>
                </a:lnTo>
                <a:lnTo>
                  <a:pt x="236" y="285"/>
                </a:lnTo>
                <a:lnTo>
                  <a:pt x="234" y="291"/>
                </a:lnTo>
                <a:lnTo>
                  <a:pt x="238" y="289"/>
                </a:lnTo>
                <a:lnTo>
                  <a:pt x="240" y="285"/>
                </a:lnTo>
                <a:lnTo>
                  <a:pt x="242" y="282"/>
                </a:lnTo>
                <a:lnTo>
                  <a:pt x="244" y="280"/>
                </a:lnTo>
                <a:lnTo>
                  <a:pt x="247" y="278"/>
                </a:lnTo>
                <a:lnTo>
                  <a:pt x="249" y="274"/>
                </a:lnTo>
                <a:close/>
                <a:moveTo>
                  <a:pt x="186" y="386"/>
                </a:moveTo>
                <a:lnTo>
                  <a:pt x="184" y="388"/>
                </a:lnTo>
                <a:lnTo>
                  <a:pt x="184" y="390"/>
                </a:lnTo>
                <a:lnTo>
                  <a:pt x="183" y="392"/>
                </a:lnTo>
                <a:lnTo>
                  <a:pt x="183" y="394"/>
                </a:lnTo>
                <a:lnTo>
                  <a:pt x="183" y="396"/>
                </a:lnTo>
                <a:lnTo>
                  <a:pt x="183" y="398"/>
                </a:lnTo>
                <a:lnTo>
                  <a:pt x="204" y="390"/>
                </a:lnTo>
                <a:lnTo>
                  <a:pt x="196" y="388"/>
                </a:lnTo>
                <a:lnTo>
                  <a:pt x="188" y="386"/>
                </a:lnTo>
                <a:lnTo>
                  <a:pt x="186" y="386"/>
                </a:lnTo>
                <a:lnTo>
                  <a:pt x="186" y="386"/>
                </a:lnTo>
                <a:close/>
                <a:moveTo>
                  <a:pt x="402" y="158"/>
                </a:moveTo>
                <a:lnTo>
                  <a:pt x="400" y="158"/>
                </a:lnTo>
                <a:lnTo>
                  <a:pt x="400" y="158"/>
                </a:lnTo>
                <a:lnTo>
                  <a:pt x="400" y="160"/>
                </a:lnTo>
                <a:lnTo>
                  <a:pt x="400" y="162"/>
                </a:lnTo>
                <a:lnTo>
                  <a:pt x="400" y="164"/>
                </a:lnTo>
                <a:lnTo>
                  <a:pt x="402" y="165"/>
                </a:lnTo>
                <a:lnTo>
                  <a:pt x="402" y="171"/>
                </a:lnTo>
                <a:lnTo>
                  <a:pt x="400" y="175"/>
                </a:lnTo>
                <a:lnTo>
                  <a:pt x="402" y="175"/>
                </a:lnTo>
                <a:lnTo>
                  <a:pt x="403" y="175"/>
                </a:lnTo>
                <a:lnTo>
                  <a:pt x="405" y="175"/>
                </a:lnTo>
                <a:lnTo>
                  <a:pt x="407" y="165"/>
                </a:lnTo>
                <a:lnTo>
                  <a:pt x="407" y="156"/>
                </a:lnTo>
                <a:lnTo>
                  <a:pt x="405" y="158"/>
                </a:lnTo>
                <a:lnTo>
                  <a:pt x="402" y="158"/>
                </a:lnTo>
                <a:close/>
                <a:moveTo>
                  <a:pt x="291" y="204"/>
                </a:moveTo>
                <a:lnTo>
                  <a:pt x="285" y="207"/>
                </a:lnTo>
                <a:lnTo>
                  <a:pt x="282" y="211"/>
                </a:lnTo>
                <a:lnTo>
                  <a:pt x="287" y="215"/>
                </a:lnTo>
                <a:lnTo>
                  <a:pt x="295" y="219"/>
                </a:lnTo>
                <a:lnTo>
                  <a:pt x="295" y="213"/>
                </a:lnTo>
                <a:lnTo>
                  <a:pt x="293" y="207"/>
                </a:lnTo>
                <a:lnTo>
                  <a:pt x="293" y="205"/>
                </a:lnTo>
                <a:lnTo>
                  <a:pt x="293" y="204"/>
                </a:lnTo>
                <a:lnTo>
                  <a:pt x="291" y="204"/>
                </a:lnTo>
                <a:close/>
                <a:moveTo>
                  <a:pt x="70" y="318"/>
                </a:moveTo>
                <a:lnTo>
                  <a:pt x="68" y="316"/>
                </a:lnTo>
                <a:lnTo>
                  <a:pt x="68" y="314"/>
                </a:lnTo>
                <a:lnTo>
                  <a:pt x="66" y="314"/>
                </a:lnTo>
                <a:lnTo>
                  <a:pt x="66" y="312"/>
                </a:lnTo>
                <a:lnTo>
                  <a:pt x="65" y="312"/>
                </a:lnTo>
                <a:lnTo>
                  <a:pt x="63" y="310"/>
                </a:lnTo>
                <a:lnTo>
                  <a:pt x="59" y="306"/>
                </a:lnTo>
                <a:lnTo>
                  <a:pt x="57" y="304"/>
                </a:lnTo>
                <a:lnTo>
                  <a:pt x="51" y="301"/>
                </a:lnTo>
                <a:lnTo>
                  <a:pt x="45" y="295"/>
                </a:lnTo>
                <a:lnTo>
                  <a:pt x="45" y="299"/>
                </a:lnTo>
                <a:lnTo>
                  <a:pt x="45" y="301"/>
                </a:lnTo>
                <a:lnTo>
                  <a:pt x="45" y="301"/>
                </a:lnTo>
                <a:lnTo>
                  <a:pt x="57" y="310"/>
                </a:lnTo>
                <a:lnTo>
                  <a:pt x="70" y="318"/>
                </a:lnTo>
                <a:close/>
                <a:moveTo>
                  <a:pt x="306" y="190"/>
                </a:moveTo>
                <a:lnTo>
                  <a:pt x="304" y="192"/>
                </a:lnTo>
                <a:lnTo>
                  <a:pt x="303" y="192"/>
                </a:lnTo>
                <a:lnTo>
                  <a:pt x="301" y="194"/>
                </a:lnTo>
                <a:lnTo>
                  <a:pt x="301" y="196"/>
                </a:lnTo>
                <a:lnTo>
                  <a:pt x="299" y="198"/>
                </a:lnTo>
                <a:lnTo>
                  <a:pt x="299" y="198"/>
                </a:lnTo>
                <a:lnTo>
                  <a:pt x="303" y="204"/>
                </a:lnTo>
                <a:lnTo>
                  <a:pt x="308" y="209"/>
                </a:lnTo>
                <a:lnTo>
                  <a:pt x="310" y="204"/>
                </a:lnTo>
                <a:lnTo>
                  <a:pt x="308" y="196"/>
                </a:lnTo>
                <a:lnTo>
                  <a:pt x="308" y="194"/>
                </a:lnTo>
                <a:lnTo>
                  <a:pt x="308" y="192"/>
                </a:lnTo>
                <a:lnTo>
                  <a:pt x="308" y="190"/>
                </a:lnTo>
                <a:lnTo>
                  <a:pt x="306" y="190"/>
                </a:lnTo>
                <a:close/>
                <a:moveTo>
                  <a:pt x="318" y="183"/>
                </a:moveTo>
                <a:lnTo>
                  <a:pt x="314" y="185"/>
                </a:lnTo>
                <a:lnTo>
                  <a:pt x="312" y="186"/>
                </a:lnTo>
                <a:lnTo>
                  <a:pt x="316" y="192"/>
                </a:lnTo>
                <a:lnTo>
                  <a:pt x="318" y="198"/>
                </a:lnTo>
                <a:lnTo>
                  <a:pt x="322" y="204"/>
                </a:lnTo>
                <a:lnTo>
                  <a:pt x="324" y="202"/>
                </a:lnTo>
                <a:lnTo>
                  <a:pt x="324" y="202"/>
                </a:lnTo>
                <a:lnTo>
                  <a:pt x="324" y="190"/>
                </a:lnTo>
                <a:lnTo>
                  <a:pt x="322" y="181"/>
                </a:lnTo>
                <a:lnTo>
                  <a:pt x="318" y="183"/>
                </a:lnTo>
                <a:close/>
                <a:moveTo>
                  <a:pt x="84" y="409"/>
                </a:moveTo>
                <a:lnTo>
                  <a:pt x="82" y="409"/>
                </a:lnTo>
                <a:lnTo>
                  <a:pt x="80" y="411"/>
                </a:lnTo>
                <a:lnTo>
                  <a:pt x="82" y="413"/>
                </a:lnTo>
                <a:lnTo>
                  <a:pt x="84" y="417"/>
                </a:lnTo>
                <a:lnTo>
                  <a:pt x="85" y="417"/>
                </a:lnTo>
                <a:lnTo>
                  <a:pt x="85" y="419"/>
                </a:lnTo>
                <a:lnTo>
                  <a:pt x="85" y="419"/>
                </a:lnTo>
                <a:lnTo>
                  <a:pt x="91" y="424"/>
                </a:lnTo>
                <a:lnTo>
                  <a:pt x="97" y="430"/>
                </a:lnTo>
                <a:lnTo>
                  <a:pt x="99" y="430"/>
                </a:lnTo>
                <a:lnTo>
                  <a:pt x="103" y="428"/>
                </a:lnTo>
                <a:lnTo>
                  <a:pt x="103" y="428"/>
                </a:lnTo>
                <a:lnTo>
                  <a:pt x="103" y="428"/>
                </a:lnTo>
                <a:lnTo>
                  <a:pt x="89" y="415"/>
                </a:lnTo>
                <a:lnTo>
                  <a:pt x="87" y="415"/>
                </a:lnTo>
                <a:lnTo>
                  <a:pt x="85" y="413"/>
                </a:lnTo>
                <a:lnTo>
                  <a:pt x="85" y="411"/>
                </a:lnTo>
                <a:lnTo>
                  <a:pt x="85" y="409"/>
                </a:lnTo>
                <a:lnTo>
                  <a:pt x="84" y="409"/>
                </a:lnTo>
                <a:close/>
                <a:moveTo>
                  <a:pt x="40" y="379"/>
                </a:moveTo>
                <a:lnTo>
                  <a:pt x="40" y="379"/>
                </a:lnTo>
                <a:lnTo>
                  <a:pt x="40" y="379"/>
                </a:lnTo>
                <a:lnTo>
                  <a:pt x="40" y="381"/>
                </a:lnTo>
                <a:lnTo>
                  <a:pt x="40" y="381"/>
                </a:lnTo>
                <a:lnTo>
                  <a:pt x="42" y="383"/>
                </a:lnTo>
                <a:lnTo>
                  <a:pt x="42" y="381"/>
                </a:lnTo>
                <a:lnTo>
                  <a:pt x="44" y="384"/>
                </a:lnTo>
                <a:lnTo>
                  <a:pt x="47" y="388"/>
                </a:lnTo>
                <a:lnTo>
                  <a:pt x="51" y="390"/>
                </a:lnTo>
                <a:lnTo>
                  <a:pt x="57" y="388"/>
                </a:lnTo>
                <a:lnTo>
                  <a:pt x="61" y="386"/>
                </a:lnTo>
                <a:lnTo>
                  <a:pt x="51" y="381"/>
                </a:lnTo>
                <a:lnTo>
                  <a:pt x="42" y="375"/>
                </a:lnTo>
                <a:lnTo>
                  <a:pt x="40" y="375"/>
                </a:lnTo>
                <a:lnTo>
                  <a:pt x="40" y="377"/>
                </a:lnTo>
                <a:lnTo>
                  <a:pt x="40" y="379"/>
                </a:lnTo>
                <a:close/>
                <a:moveTo>
                  <a:pt x="482" y="167"/>
                </a:moveTo>
                <a:lnTo>
                  <a:pt x="485" y="164"/>
                </a:lnTo>
                <a:lnTo>
                  <a:pt x="489" y="158"/>
                </a:lnTo>
                <a:lnTo>
                  <a:pt x="485" y="158"/>
                </a:lnTo>
                <a:lnTo>
                  <a:pt x="482" y="158"/>
                </a:lnTo>
                <a:lnTo>
                  <a:pt x="476" y="158"/>
                </a:lnTo>
                <a:lnTo>
                  <a:pt x="476" y="162"/>
                </a:lnTo>
                <a:lnTo>
                  <a:pt x="474" y="164"/>
                </a:lnTo>
                <a:lnTo>
                  <a:pt x="474" y="167"/>
                </a:lnTo>
                <a:lnTo>
                  <a:pt x="474" y="167"/>
                </a:lnTo>
                <a:lnTo>
                  <a:pt x="474" y="167"/>
                </a:lnTo>
                <a:lnTo>
                  <a:pt x="472" y="167"/>
                </a:lnTo>
                <a:lnTo>
                  <a:pt x="472" y="169"/>
                </a:lnTo>
                <a:lnTo>
                  <a:pt x="470" y="171"/>
                </a:lnTo>
                <a:lnTo>
                  <a:pt x="470" y="173"/>
                </a:lnTo>
                <a:lnTo>
                  <a:pt x="470" y="175"/>
                </a:lnTo>
                <a:lnTo>
                  <a:pt x="476" y="175"/>
                </a:lnTo>
                <a:lnTo>
                  <a:pt x="480" y="171"/>
                </a:lnTo>
                <a:lnTo>
                  <a:pt x="482" y="167"/>
                </a:lnTo>
                <a:close/>
                <a:moveTo>
                  <a:pt x="335" y="173"/>
                </a:moveTo>
                <a:lnTo>
                  <a:pt x="331" y="175"/>
                </a:lnTo>
                <a:lnTo>
                  <a:pt x="329" y="177"/>
                </a:lnTo>
                <a:lnTo>
                  <a:pt x="325" y="179"/>
                </a:lnTo>
                <a:lnTo>
                  <a:pt x="325" y="181"/>
                </a:lnTo>
                <a:lnTo>
                  <a:pt x="325" y="183"/>
                </a:lnTo>
                <a:lnTo>
                  <a:pt x="327" y="185"/>
                </a:lnTo>
                <a:lnTo>
                  <a:pt x="331" y="188"/>
                </a:lnTo>
                <a:lnTo>
                  <a:pt x="335" y="192"/>
                </a:lnTo>
                <a:lnTo>
                  <a:pt x="335" y="194"/>
                </a:lnTo>
                <a:lnTo>
                  <a:pt x="337" y="194"/>
                </a:lnTo>
                <a:lnTo>
                  <a:pt x="337" y="192"/>
                </a:lnTo>
                <a:lnTo>
                  <a:pt x="339" y="186"/>
                </a:lnTo>
                <a:lnTo>
                  <a:pt x="339" y="181"/>
                </a:lnTo>
                <a:lnTo>
                  <a:pt x="337" y="173"/>
                </a:lnTo>
                <a:lnTo>
                  <a:pt x="337" y="173"/>
                </a:lnTo>
                <a:lnTo>
                  <a:pt x="335" y="173"/>
                </a:lnTo>
                <a:close/>
                <a:moveTo>
                  <a:pt x="371" y="160"/>
                </a:moveTo>
                <a:lnTo>
                  <a:pt x="369" y="162"/>
                </a:lnTo>
                <a:lnTo>
                  <a:pt x="367" y="162"/>
                </a:lnTo>
                <a:lnTo>
                  <a:pt x="369" y="167"/>
                </a:lnTo>
                <a:lnTo>
                  <a:pt x="369" y="173"/>
                </a:lnTo>
                <a:lnTo>
                  <a:pt x="369" y="175"/>
                </a:lnTo>
                <a:lnTo>
                  <a:pt x="369" y="177"/>
                </a:lnTo>
                <a:lnTo>
                  <a:pt x="371" y="177"/>
                </a:lnTo>
                <a:lnTo>
                  <a:pt x="373" y="179"/>
                </a:lnTo>
                <a:lnTo>
                  <a:pt x="373" y="181"/>
                </a:lnTo>
                <a:lnTo>
                  <a:pt x="373" y="181"/>
                </a:lnTo>
                <a:lnTo>
                  <a:pt x="375" y="183"/>
                </a:lnTo>
                <a:lnTo>
                  <a:pt x="377" y="183"/>
                </a:lnTo>
                <a:lnTo>
                  <a:pt x="379" y="181"/>
                </a:lnTo>
                <a:lnTo>
                  <a:pt x="379" y="175"/>
                </a:lnTo>
                <a:lnTo>
                  <a:pt x="381" y="167"/>
                </a:lnTo>
                <a:lnTo>
                  <a:pt x="379" y="160"/>
                </a:lnTo>
                <a:lnTo>
                  <a:pt x="375" y="160"/>
                </a:lnTo>
                <a:lnTo>
                  <a:pt x="371" y="160"/>
                </a:lnTo>
                <a:close/>
                <a:moveTo>
                  <a:pt x="49" y="207"/>
                </a:moveTo>
                <a:lnTo>
                  <a:pt x="44" y="242"/>
                </a:lnTo>
                <a:lnTo>
                  <a:pt x="42" y="278"/>
                </a:lnTo>
                <a:lnTo>
                  <a:pt x="42" y="278"/>
                </a:lnTo>
                <a:lnTo>
                  <a:pt x="42" y="278"/>
                </a:lnTo>
                <a:lnTo>
                  <a:pt x="44" y="278"/>
                </a:lnTo>
                <a:lnTo>
                  <a:pt x="45" y="261"/>
                </a:lnTo>
                <a:lnTo>
                  <a:pt x="47" y="242"/>
                </a:lnTo>
                <a:lnTo>
                  <a:pt x="49" y="240"/>
                </a:lnTo>
                <a:lnTo>
                  <a:pt x="47" y="240"/>
                </a:lnTo>
                <a:lnTo>
                  <a:pt x="51" y="207"/>
                </a:lnTo>
                <a:lnTo>
                  <a:pt x="51" y="207"/>
                </a:lnTo>
                <a:lnTo>
                  <a:pt x="51" y="205"/>
                </a:lnTo>
                <a:lnTo>
                  <a:pt x="49" y="204"/>
                </a:lnTo>
                <a:lnTo>
                  <a:pt x="49" y="205"/>
                </a:lnTo>
                <a:lnTo>
                  <a:pt x="49" y="207"/>
                </a:lnTo>
                <a:close/>
                <a:moveTo>
                  <a:pt x="535" y="32"/>
                </a:moveTo>
                <a:lnTo>
                  <a:pt x="533" y="36"/>
                </a:lnTo>
                <a:lnTo>
                  <a:pt x="533" y="38"/>
                </a:lnTo>
                <a:lnTo>
                  <a:pt x="533" y="40"/>
                </a:lnTo>
                <a:lnTo>
                  <a:pt x="533" y="42"/>
                </a:lnTo>
                <a:lnTo>
                  <a:pt x="531" y="44"/>
                </a:lnTo>
                <a:lnTo>
                  <a:pt x="531" y="44"/>
                </a:lnTo>
                <a:lnTo>
                  <a:pt x="531" y="42"/>
                </a:lnTo>
                <a:lnTo>
                  <a:pt x="529" y="49"/>
                </a:lnTo>
                <a:lnTo>
                  <a:pt x="529" y="55"/>
                </a:lnTo>
                <a:lnTo>
                  <a:pt x="529" y="59"/>
                </a:lnTo>
                <a:lnTo>
                  <a:pt x="527" y="61"/>
                </a:lnTo>
                <a:lnTo>
                  <a:pt x="527" y="63"/>
                </a:lnTo>
                <a:lnTo>
                  <a:pt x="527" y="65"/>
                </a:lnTo>
                <a:lnTo>
                  <a:pt x="527" y="66"/>
                </a:lnTo>
                <a:lnTo>
                  <a:pt x="525" y="76"/>
                </a:lnTo>
                <a:lnTo>
                  <a:pt x="523" y="84"/>
                </a:lnTo>
                <a:lnTo>
                  <a:pt x="522" y="93"/>
                </a:lnTo>
                <a:lnTo>
                  <a:pt x="522" y="95"/>
                </a:lnTo>
                <a:lnTo>
                  <a:pt x="522" y="95"/>
                </a:lnTo>
                <a:lnTo>
                  <a:pt x="522" y="97"/>
                </a:lnTo>
                <a:lnTo>
                  <a:pt x="522" y="97"/>
                </a:lnTo>
                <a:lnTo>
                  <a:pt x="531" y="66"/>
                </a:lnTo>
                <a:lnTo>
                  <a:pt x="539" y="34"/>
                </a:lnTo>
                <a:lnTo>
                  <a:pt x="537" y="34"/>
                </a:lnTo>
                <a:lnTo>
                  <a:pt x="537" y="32"/>
                </a:lnTo>
                <a:lnTo>
                  <a:pt x="535" y="32"/>
                </a:lnTo>
                <a:close/>
                <a:moveTo>
                  <a:pt x="150" y="386"/>
                </a:moveTo>
                <a:lnTo>
                  <a:pt x="148" y="388"/>
                </a:lnTo>
                <a:lnTo>
                  <a:pt x="146" y="388"/>
                </a:lnTo>
                <a:lnTo>
                  <a:pt x="125" y="396"/>
                </a:lnTo>
                <a:lnTo>
                  <a:pt x="133" y="405"/>
                </a:lnTo>
                <a:lnTo>
                  <a:pt x="139" y="415"/>
                </a:lnTo>
                <a:lnTo>
                  <a:pt x="143" y="413"/>
                </a:lnTo>
                <a:lnTo>
                  <a:pt x="139" y="400"/>
                </a:lnTo>
                <a:lnTo>
                  <a:pt x="139" y="398"/>
                </a:lnTo>
                <a:lnTo>
                  <a:pt x="141" y="396"/>
                </a:lnTo>
                <a:lnTo>
                  <a:pt x="143" y="396"/>
                </a:lnTo>
                <a:lnTo>
                  <a:pt x="143" y="398"/>
                </a:lnTo>
                <a:lnTo>
                  <a:pt x="145" y="400"/>
                </a:lnTo>
                <a:lnTo>
                  <a:pt x="145" y="403"/>
                </a:lnTo>
                <a:lnTo>
                  <a:pt x="146" y="407"/>
                </a:lnTo>
                <a:lnTo>
                  <a:pt x="148" y="411"/>
                </a:lnTo>
                <a:lnTo>
                  <a:pt x="150" y="411"/>
                </a:lnTo>
                <a:lnTo>
                  <a:pt x="150" y="409"/>
                </a:lnTo>
                <a:lnTo>
                  <a:pt x="152" y="409"/>
                </a:lnTo>
                <a:lnTo>
                  <a:pt x="152" y="407"/>
                </a:lnTo>
                <a:lnTo>
                  <a:pt x="150" y="405"/>
                </a:lnTo>
                <a:lnTo>
                  <a:pt x="150" y="405"/>
                </a:lnTo>
                <a:lnTo>
                  <a:pt x="150" y="400"/>
                </a:lnTo>
                <a:lnTo>
                  <a:pt x="150" y="392"/>
                </a:lnTo>
                <a:lnTo>
                  <a:pt x="150" y="386"/>
                </a:lnTo>
                <a:close/>
                <a:moveTo>
                  <a:pt x="263" y="230"/>
                </a:moveTo>
                <a:lnTo>
                  <a:pt x="263" y="230"/>
                </a:lnTo>
                <a:lnTo>
                  <a:pt x="263" y="230"/>
                </a:lnTo>
                <a:lnTo>
                  <a:pt x="263" y="234"/>
                </a:lnTo>
                <a:lnTo>
                  <a:pt x="264" y="238"/>
                </a:lnTo>
                <a:lnTo>
                  <a:pt x="264" y="240"/>
                </a:lnTo>
                <a:lnTo>
                  <a:pt x="266" y="244"/>
                </a:lnTo>
                <a:lnTo>
                  <a:pt x="264" y="245"/>
                </a:lnTo>
                <a:lnTo>
                  <a:pt x="263" y="247"/>
                </a:lnTo>
                <a:lnTo>
                  <a:pt x="261" y="247"/>
                </a:lnTo>
                <a:lnTo>
                  <a:pt x="259" y="245"/>
                </a:lnTo>
                <a:lnTo>
                  <a:pt x="257" y="244"/>
                </a:lnTo>
                <a:lnTo>
                  <a:pt x="255" y="244"/>
                </a:lnTo>
                <a:lnTo>
                  <a:pt x="257" y="249"/>
                </a:lnTo>
                <a:lnTo>
                  <a:pt x="257" y="257"/>
                </a:lnTo>
                <a:lnTo>
                  <a:pt x="255" y="263"/>
                </a:lnTo>
                <a:lnTo>
                  <a:pt x="253" y="268"/>
                </a:lnTo>
                <a:lnTo>
                  <a:pt x="266" y="253"/>
                </a:lnTo>
                <a:lnTo>
                  <a:pt x="278" y="240"/>
                </a:lnTo>
                <a:lnTo>
                  <a:pt x="276" y="236"/>
                </a:lnTo>
                <a:lnTo>
                  <a:pt x="272" y="234"/>
                </a:lnTo>
                <a:lnTo>
                  <a:pt x="270" y="232"/>
                </a:lnTo>
                <a:lnTo>
                  <a:pt x="266" y="230"/>
                </a:lnTo>
                <a:lnTo>
                  <a:pt x="266" y="228"/>
                </a:lnTo>
                <a:lnTo>
                  <a:pt x="264" y="228"/>
                </a:lnTo>
                <a:lnTo>
                  <a:pt x="263" y="230"/>
                </a:lnTo>
                <a:close/>
                <a:moveTo>
                  <a:pt x="42" y="354"/>
                </a:moveTo>
                <a:lnTo>
                  <a:pt x="42" y="358"/>
                </a:lnTo>
                <a:lnTo>
                  <a:pt x="42" y="360"/>
                </a:lnTo>
                <a:lnTo>
                  <a:pt x="44" y="362"/>
                </a:lnTo>
                <a:lnTo>
                  <a:pt x="51" y="369"/>
                </a:lnTo>
                <a:lnTo>
                  <a:pt x="61" y="377"/>
                </a:lnTo>
                <a:lnTo>
                  <a:pt x="70" y="384"/>
                </a:lnTo>
                <a:lnTo>
                  <a:pt x="85" y="381"/>
                </a:lnTo>
                <a:lnTo>
                  <a:pt x="55" y="362"/>
                </a:lnTo>
                <a:lnTo>
                  <a:pt x="49" y="358"/>
                </a:lnTo>
                <a:lnTo>
                  <a:pt x="42" y="354"/>
                </a:lnTo>
                <a:close/>
                <a:moveTo>
                  <a:pt x="42" y="339"/>
                </a:moveTo>
                <a:lnTo>
                  <a:pt x="42" y="339"/>
                </a:lnTo>
                <a:lnTo>
                  <a:pt x="42" y="341"/>
                </a:lnTo>
                <a:lnTo>
                  <a:pt x="93" y="377"/>
                </a:lnTo>
                <a:lnTo>
                  <a:pt x="110" y="375"/>
                </a:lnTo>
                <a:lnTo>
                  <a:pt x="42" y="337"/>
                </a:lnTo>
                <a:lnTo>
                  <a:pt x="42" y="337"/>
                </a:lnTo>
                <a:lnTo>
                  <a:pt x="42" y="337"/>
                </a:lnTo>
                <a:lnTo>
                  <a:pt x="42" y="339"/>
                </a:lnTo>
                <a:close/>
                <a:moveTo>
                  <a:pt x="55" y="316"/>
                </a:moveTo>
                <a:lnTo>
                  <a:pt x="61" y="322"/>
                </a:lnTo>
                <a:lnTo>
                  <a:pt x="66" y="327"/>
                </a:lnTo>
                <a:lnTo>
                  <a:pt x="122" y="371"/>
                </a:lnTo>
                <a:lnTo>
                  <a:pt x="127" y="369"/>
                </a:lnTo>
                <a:lnTo>
                  <a:pt x="135" y="369"/>
                </a:lnTo>
                <a:lnTo>
                  <a:pt x="143" y="369"/>
                </a:lnTo>
                <a:lnTo>
                  <a:pt x="103" y="344"/>
                </a:lnTo>
                <a:lnTo>
                  <a:pt x="55" y="316"/>
                </a:lnTo>
                <a:close/>
                <a:moveTo>
                  <a:pt x="44" y="331"/>
                </a:moveTo>
                <a:lnTo>
                  <a:pt x="45" y="331"/>
                </a:lnTo>
                <a:lnTo>
                  <a:pt x="45" y="333"/>
                </a:lnTo>
                <a:lnTo>
                  <a:pt x="47" y="333"/>
                </a:lnTo>
                <a:lnTo>
                  <a:pt x="82" y="352"/>
                </a:lnTo>
                <a:lnTo>
                  <a:pt x="116" y="371"/>
                </a:lnTo>
                <a:lnTo>
                  <a:pt x="118" y="371"/>
                </a:lnTo>
                <a:lnTo>
                  <a:pt x="118" y="371"/>
                </a:lnTo>
                <a:lnTo>
                  <a:pt x="120" y="369"/>
                </a:lnTo>
                <a:lnTo>
                  <a:pt x="118" y="369"/>
                </a:lnTo>
                <a:lnTo>
                  <a:pt x="114" y="365"/>
                </a:lnTo>
                <a:lnTo>
                  <a:pt x="112" y="363"/>
                </a:lnTo>
                <a:lnTo>
                  <a:pt x="110" y="363"/>
                </a:lnTo>
                <a:lnTo>
                  <a:pt x="108" y="363"/>
                </a:lnTo>
                <a:lnTo>
                  <a:pt x="108" y="363"/>
                </a:lnTo>
                <a:lnTo>
                  <a:pt x="108" y="363"/>
                </a:lnTo>
                <a:lnTo>
                  <a:pt x="105" y="362"/>
                </a:lnTo>
                <a:lnTo>
                  <a:pt x="101" y="360"/>
                </a:lnTo>
                <a:lnTo>
                  <a:pt x="99" y="358"/>
                </a:lnTo>
                <a:lnTo>
                  <a:pt x="95" y="354"/>
                </a:lnTo>
                <a:lnTo>
                  <a:pt x="93" y="354"/>
                </a:lnTo>
                <a:lnTo>
                  <a:pt x="93" y="352"/>
                </a:lnTo>
                <a:lnTo>
                  <a:pt x="93" y="350"/>
                </a:lnTo>
                <a:lnTo>
                  <a:pt x="91" y="350"/>
                </a:lnTo>
                <a:lnTo>
                  <a:pt x="89" y="352"/>
                </a:lnTo>
                <a:lnTo>
                  <a:pt x="89" y="350"/>
                </a:lnTo>
                <a:lnTo>
                  <a:pt x="89" y="350"/>
                </a:lnTo>
                <a:lnTo>
                  <a:pt x="87" y="350"/>
                </a:lnTo>
                <a:lnTo>
                  <a:pt x="44" y="312"/>
                </a:lnTo>
                <a:lnTo>
                  <a:pt x="44" y="320"/>
                </a:lnTo>
                <a:lnTo>
                  <a:pt x="42" y="325"/>
                </a:lnTo>
                <a:lnTo>
                  <a:pt x="42" y="329"/>
                </a:lnTo>
                <a:lnTo>
                  <a:pt x="44" y="331"/>
                </a:lnTo>
                <a:close/>
                <a:moveTo>
                  <a:pt x="179" y="398"/>
                </a:moveTo>
                <a:lnTo>
                  <a:pt x="179" y="398"/>
                </a:lnTo>
                <a:lnTo>
                  <a:pt x="181" y="400"/>
                </a:lnTo>
                <a:lnTo>
                  <a:pt x="179" y="394"/>
                </a:lnTo>
                <a:lnTo>
                  <a:pt x="179" y="392"/>
                </a:lnTo>
                <a:lnTo>
                  <a:pt x="181" y="386"/>
                </a:lnTo>
                <a:lnTo>
                  <a:pt x="183" y="384"/>
                </a:lnTo>
                <a:lnTo>
                  <a:pt x="186" y="383"/>
                </a:lnTo>
                <a:lnTo>
                  <a:pt x="190" y="383"/>
                </a:lnTo>
                <a:lnTo>
                  <a:pt x="196" y="383"/>
                </a:lnTo>
                <a:lnTo>
                  <a:pt x="202" y="384"/>
                </a:lnTo>
                <a:lnTo>
                  <a:pt x="205" y="386"/>
                </a:lnTo>
                <a:lnTo>
                  <a:pt x="209" y="388"/>
                </a:lnTo>
                <a:lnTo>
                  <a:pt x="213" y="386"/>
                </a:lnTo>
                <a:lnTo>
                  <a:pt x="217" y="384"/>
                </a:lnTo>
                <a:lnTo>
                  <a:pt x="219" y="375"/>
                </a:lnTo>
                <a:lnTo>
                  <a:pt x="223" y="365"/>
                </a:lnTo>
                <a:lnTo>
                  <a:pt x="188" y="375"/>
                </a:lnTo>
                <a:lnTo>
                  <a:pt x="154" y="386"/>
                </a:lnTo>
                <a:lnTo>
                  <a:pt x="160" y="392"/>
                </a:lnTo>
                <a:lnTo>
                  <a:pt x="162" y="392"/>
                </a:lnTo>
                <a:lnTo>
                  <a:pt x="162" y="390"/>
                </a:lnTo>
                <a:lnTo>
                  <a:pt x="162" y="390"/>
                </a:lnTo>
                <a:lnTo>
                  <a:pt x="160" y="388"/>
                </a:lnTo>
                <a:lnTo>
                  <a:pt x="162" y="386"/>
                </a:lnTo>
                <a:lnTo>
                  <a:pt x="162" y="384"/>
                </a:lnTo>
                <a:lnTo>
                  <a:pt x="164" y="386"/>
                </a:lnTo>
                <a:lnTo>
                  <a:pt x="171" y="392"/>
                </a:lnTo>
                <a:lnTo>
                  <a:pt x="179" y="398"/>
                </a:lnTo>
                <a:close/>
                <a:moveTo>
                  <a:pt x="249" y="245"/>
                </a:moveTo>
                <a:lnTo>
                  <a:pt x="230" y="270"/>
                </a:lnTo>
                <a:lnTo>
                  <a:pt x="211" y="295"/>
                </a:lnTo>
                <a:lnTo>
                  <a:pt x="207" y="301"/>
                </a:lnTo>
                <a:lnTo>
                  <a:pt x="205" y="306"/>
                </a:lnTo>
                <a:lnTo>
                  <a:pt x="211" y="312"/>
                </a:lnTo>
                <a:lnTo>
                  <a:pt x="215" y="318"/>
                </a:lnTo>
                <a:lnTo>
                  <a:pt x="230" y="299"/>
                </a:lnTo>
                <a:lnTo>
                  <a:pt x="232" y="282"/>
                </a:lnTo>
                <a:lnTo>
                  <a:pt x="234" y="264"/>
                </a:lnTo>
                <a:lnTo>
                  <a:pt x="240" y="264"/>
                </a:lnTo>
                <a:lnTo>
                  <a:pt x="245" y="264"/>
                </a:lnTo>
                <a:lnTo>
                  <a:pt x="247" y="266"/>
                </a:lnTo>
                <a:lnTo>
                  <a:pt x="249" y="261"/>
                </a:lnTo>
                <a:lnTo>
                  <a:pt x="251" y="257"/>
                </a:lnTo>
                <a:lnTo>
                  <a:pt x="251" y="249"/>
                </a:lnTo>
                <a:lnTo>
                  <a:pt x="251" y="249"/>
                </a:lnTo>
                <a:lnTo>
                  <a:pt x="251" y="247"/>
                </a:lnTo>
                <a:lnTo>
                  <a:pt x="249" y="245"/>
                </a:lnTo>
                <a:lnTo>
                  <a:pt x="249" y="245"/>
                </a:lnTo>
                <a:close/>
                <a:moveTo>
                  <a:pt x="65" y="297"/>
                </a:moveTo>
                <a:lnTo>
                  <a:pt x="65" y="295"/>
                </a:lnTo>
                <a:lnTo>
                  <a:pt x="63" y="293"/>
                </a:lnTo>
                <a:lnTo>
                  <a:pt x="61" y="293"/>
                </a:lnTo>
                <a:lnTo>
                  <a:pt x="59" y="291"/>
                </a:lnTo>
                <a:lnTo>
                  <a:pt x="57" y="289"/>
                </a:lnTo>
                <a:lnTo>
                  <a:pt x="55" y="289"/>
                </a:lnTo>
                <a:lnTo>
                  <a:pt x="51" y="289"/>
                </a:lnTo>
                <a:lnTo>
                  <a:pt x="51" y="287"/>
                </a:lnTo>
                <a:lnTo>
                  <a:pt x="49" y="285"/>
                </a:lnTo>
                <a:lnTo>
                  <a:pt x="47" y="285"/>
                </a:lnTo>
                <a:lnTo>
                  <a:pt x="47" y="287"/>
                </a:lnTo>
                <a:lnTo>
                  <a:pt x="47" y="289"/>
                </a:lnTo>
                <a:lnTo>
                  <a:pt x="45" y="289"/>
                </a:lnTo>
                <a:lnTo>
                  <a:pt x="47" y="289"/>
                </a:lnTo>
                <a:lnTo>
                  <a:pt x="47" y="291"/>
                </a:lnTo>
                <a:lnTo>
                  <a:pt x="80" y="320"/>
                </a:lnTo>
                <a:lnTo>
                  <a:pt x="116" y="344"/>
                </a:lnTo>
                <a:lnTo>
                  <a:pt x="116" y="346"/>
                </a:lnTo>
                <a:lnTo>
                  <a:pt x="118" y="346"/>
                </a:lnTo>
                <a:lnTo>
                  <a:pt x="118" y="348"/>
                </a:lnTo>
                <a:lnTo>
                  <a:pt x="120" y="348"/>
                </a:lnTo>
                <a:lnTo>
                  <a:pt x="122" y="348"/>
                </a:lnTo>
                <a:lnTo>
                  <a:pt x="124" y="350"/>
                </a:lnTo>
                <a:lnTo>
                  <a:pt x="124" y="350"/>
                </a:lnTo>
                <a:lnTo>
                  <a:pt x="125" y="352"/>
                </a:lnTo>
                <a:lnTo>
                  <a:pt x="125" y="352"/>
                </a:lnTo>
                <a:lnTo>
                  <a:pt x="127" y="354"/>
                </a:lnTo>
                <a:lnTo>
                  <a:pt x="129" y="354"/>
                </a:lnTo>
                <a:lnTo>
                  <a:pt x="129" y="354"/>
                </a:lnTo>
                <a:lnTo>
                  <a:pt x="131" y="356"/>
                </a:lnTo>
                <a:lnTo>
                  <a:pt x="133" y="356"/>
                </a:lnTo>
                <a:lnTo>
                  <a:pt x="135" y="356"/>
                </a:lnTo>
                <a:lnTo>
                  <a:pt x="135" y="356"/>
                </a:lnTo>
                <a:lnTo>
                  <a:pt x="135" y="358"/>
                </a:lnTo>
                <a:lnTo>
                  <a:pt x="135" y="358"/>
                </a:lnTo>
                <a:lnTo>
                  <a:pt x="137" y="358"/>
                </a:lnTo>
                <a:lnTo>
                  <a:pt x="139" y="358"/>
                </a:lnTo>
                <a:lnTo>
                  <a:pt x="139" y="360"/>
                </a:lnTo>
                <a:lnTo>
                  <a:pt x="139" y="360"/>
                </a:lnTo>
                <a:lnTo>
                  <a:pt x="139" y="360"/>
                </a:lnTo>
                <a:lnTo>
                  <a:pt x="141" y="362"/>
                </a:lnTo>
                <a:lnTo>
                  <a:pt x="141" y="362"/>
                </a:lnTo>
                <a:lnTo>
                  <a:pt x="145" y="363"/>
                </a:lnTo>
                <a:lnTo>
                  <a:pt x="150" y="365"/>
                </a:lnTo>
                <a:lnTo>
                  <a:pt x="154" y="363"/>
                </a:lnTo>
                <a:lnTo>
                  <a:pt x="160" y="362"/>
                </a:lnTo>
                <a:lnTo>
                  <a:pt x="110" y="331"/>
                </a:lnTo>
                <a:lnTo>
                  <a:pt x="65" y="299"/>
                </a:lnTo>
                <a:lnTo>
                  <a:pt x="63" y="297"/>
                </a:lnTo>
                <a:lnTo>
                  <a:pt x="65" y="297"/>
                </a:lnTo>
                <a:close/>
                <a:moveTo>
                  <a:pt x="105" y="320"/>
                </a:moveTo>
                <a:lnTo>
                  <a:pt x="105" y="320"/>
                </a:lnTo>
                <a:lnTo>
                  <a:pt x="103" y="318"/>
                </a:lnTo>
                <a:lnTo>
                  <a:pt x="103" y="318"/>
                </a:lnTo>
                <a:lnTo>
                  <a:pt x="103" y="316"/>
                </a:lnTo>
                <a:lnTo>
                  <a:pt x="103" y="316"/>
                </a:lnTo>
                <a:lnTo>
                  <a:pt x="103" y="316"/>
                </a:lnTo>
                <a:lnTo>
                  <a:pt x="101" y="316"/>
                </a:lnTo>
                <a:lnTo>
                  <a:pt x="99" y="314"/>
                </a:lnTo>
                <a:lnTo>
                  <a:pt x="99" y="312"/>
                </a:lnTo>
                <a:lnTo>
                  <a:pt x="97" y="312"/>
                </a:lnTo>
                <a:lnTo>
                  <a:pt x="97" y="312"/>
                </a:lnTo>
                <a:lnTo>
                  <a:pt x="95" y="312"/>
                </a:lnTo>
                <a:lnTo>
                  <a:pt x="93" y="310"/>
                </a:lnTo>
                <a:lnTo>
                  <a:pt x="93" y="308"/>
                </a:lnTo>
                <a:lnTo>
                  <a:pt x="91" y="306"/>
                </a:lnTo>
                <a:lnTo>
                  <a:pt x="91" y="304"/>
                </a:lnTo>
                <a:lnTo>
                  <a:pt x="89" y="304"/>
                </a:lnTo>
                <a:lnTo>
                  <a:pt x="85" y="301"/>
                </a:lnTo>
                <a:lnTo>
                  <a:pt x="82" y="297"/>
                </a:lnTo>
                <a:lnTo>
                  <a:pt x="78" y="293"/>
                </a:lnTo>
                <a:lnTo>
                  <a:pt x="76" y="293"/>
                </a:lnTo>
                <a:lnTo>
                  <a:pt x="76" y="289"/>
                </a:lnTo>
                <a:lnTo>
                  <a:pt x="74" y="289"/>
                </a:lnTo>
                <a:lnTo>
                  <a:pt x="74" y="289"/>
                </a:lnTo>
                <a:lnTo>
                  <a:pt x="72" y="287"/>
                </a:lnTo>
                <a:lnTo>
                  <a:pt x="68" y="284"/>
                </a:lnTo>
                <a:lnTo>
                  <a:pt x="65" y="278"/>
                </a:lnTo>
                <a:lnTo>
                  <a:pt x="61" y="272"/>
                </a:lnTo>
                <a:lnTo>
                  <a:pt x="61" y="272"/>
                </a:lnTo>
                <a:lnTo>
                  <a:pt x="59" y="270"/>
                </a:lnTo>
                <a:lnTo>
                  <a:pt x="59" y="270"/>
                </a:lnTo>
                <a:lnTo>
                  <a:pt x="55" y="266"/>
                </a:lnTo>
                <a:lnTo>
                  <a:pt x="51" y="261"/>
                </a:lnTo>
                <a:lnTo>
                  <a:pt x="51" y="259"/>
                </a:lnTo>
                <a:lnTo>
                  <a:pt x="53" y="259"/>
                </a:lnTo>
                <a:lnTo>
                  <a:pt x="55" y="259"/>
                </a:lnTo>
                <a:lnTo>
                  <a:pt x="116" y="301"/>
                </a:lnTo>
                <a:lnTo>
                  <a:pt x="118" y="301"/>
                </a:lnTo>
                <a:lnTo>
                  <a:pt x="116" y="301"/>
                </a:lnTo>
                <a:lnTo>
                  <a:pt x="116" y="299"/>
                </a:lnTo>
                <a:lnTo>
                  <a:pt x="116" y="299"/>
                </a:lnTo>
                <a:lnTo>
                  <a:pt x="99" y="284"/>
                </a:lnTo>
                <a:lnTo>
                  <a:pt x="87" y="264"/>
                </a:lnTo>
                <a:lnTo>
                  <a:pt x="87" y="264"/>
                </a:lnTo>
                <a:lnTo>
                  <a:pt x="89" y="263"/>
                </a:lnTo>
                <a:lnTo>
                  <a:pt x="91" y="263"/>
                </a:lnTo>
                <a:lnTo>
                  <a:pt x="95" y="264"/>
                </a:lnTo>
                <a:lnTo>
                  <a:pt x="116" y="272"/>
                </a:lnTo>
                <a:lnTo>
                  <a:pt x="137" y="282"/>
                </a:lnTo>
                <a:lnTo>
                  <a:pt x="158" y="293"/>
                </a:lnTo>
                <a:lnTo>
                  <a:pt x="154" y="289"/>
                </a:lnTo>
                <a:lnTo>
                  <a:pt x="154" y="287"/>
                </a:lnTo>
                <a:lnTo>
                  <a:pt x="152" y="285"/>
                </a:lnTo>
                <a:lnTo>
                  <a:pt x="150" y="285"/>
                </a:lnTo>
                <a:lnTo>
                  <a:pt x="146" y="284"/>
                </a:lnTo>
                <a:lnTo>
                  <a:pt x="146" y="282"/>
                </a:lnTo>
                <a:lnTo>
                  <a:pt x="146" y="282"/>
                </a:lnTo>
                <a:lnTo>
                  <a:pt x="148" y="284"/>
                </a:lnTo>
                <a:lnTo>
                  <a:pt x="150" y="284"/>
                </a:lnTo>
                <a:lnTo>
                  <a:pt x="146" y="280"/>
                </a:lnTo>
                <a:lnTo>
                  <a:pt x="146" y="280"/>
                </a:lnTo>
                <a:lnTo>
                  <a:pt x="146" y="282"/>
                </a:lnTo>
                <a:lnTo>
                  <a:pt x="145" y="282"/>
                </a:lnTo>
                <a:lnTo>
                  <a:pt x="145" y="282"/>
                </a:lnTo>
                <a:lnTo>
                  <a:pt x="143" y="280"/>
                </a:lnTo>
                <a:lnTo>
                  <a:pt x="139" y="276"/>
                </a:lnTo>
                <a:lnTo>
                  <a:pt x="139" y="274"/>
                </a:lnTo>
                <a:lnTo>
                  <a:pt x="137" y="274"/>
                </a:lnTo>
                <a:lnTo>
                  <a:pt x="137" y="274"/>
                </a:lnTo>
                <a:lnTo>
                  <a:pt x="137" y="274"/>
                </a:lnTo>
                <a:lnTo>
                  <a:pt x="137" y="272"/>
                </a:lnTo>
                <a:lnTo>
                  <a:pt x="135" y="272"/>
                </a:lnTo>
                <a:lnTo>
                  <a:pt x="131" y="268"/>
                </a:lnTo>
                <a:lnTo>
                  <a:pt x="127" y="263"/>
                </a:lnTo>
                <a:lnTo>
                  <a:pt x="127" y="261"/>
                </a:lnTo>
                <a:lnTo>
                  <a:pt x="129" y="261"/>
                </a:lnTo>
                <a:lnTo>
                  <a:pt x="131" y="261"/>
                </a:lnTo>
                <a:lnTo>
                  <a:pt x="137" y="261"/>
                </a:lnTo>
                <a:lnTo>
                  <a:pt x="143" y="263"/>
                </a:lnTo>
                <a:lnTo>
                  <a:pt x="145" y="263"/>
                </a:lnTo>
                <a:lnTo>
                  <a:pt x="145" y="263"/>
                </a:lnTo>
                <a:lnTo>
                  <a:pt x="146" y="263"/>
                </a:lnTo>
                <a:lnTo>
                  <a:pt x="146" y="263"/>
                </a:lnTo>
                <a:lnTo>
                  <a:pt x="146" y="263"/>
                </a:lnTo>
                <a:lnTo>
                  <a:pt x="145" y="261"/>
                </a:lnTo>
                <a:lnTo>
                  <a:pt x="145" y="259"/>
                </a:lnTo>
                <a:lnTo>
                  <a:pt x="146" y="259"/>
                </a:lnTo>
                <a:lnTo>
                  <a:pt x="150" y="257"/>
                </a:lnTo>
                <a:lnTo>
                  <a:pt x="152" y="255"/>
                </a:lnTo>
                <a:lnTo>
                  <a:pt x="154" y="251"/>
                </a:lnTo>
                <a:lnTo>
                  <a:pt x="158" y="249"/>
                </a:lnTo>
                <a:lnTo>
                  <a:pt x="160" y="244"/>
                </a:lnTo>
                <a:lnTo>
                  <a:pt x="162" y="238"/>
                </a:lnTo>
                <a:lnTo>
                  <a:pt x="164" y="232"/>
                </a:lnTo>
                <a:lnTo>
                  <a:pt x="165" y="226"/>
                </a:lnTo>
                <a:lnTo>
                  <a:pt x="165" y="219"/>
                </a:lnTo>
                <a:lnTo>
                  <a:pt x="169" y="213"/>
                </a:lnTo>
                <a:lnTo>
                  <a:pt x="169" y="211"/>
                </a:lnTo>
                <a:lnTo>
                  <a:pt x="169" y="209"/>
                </a:lnTo>
                <a:lnTo>
                  <a:pt x="171" y="207"/>
                </a:lnTo>
                <a:lnTo>
                  <a:pt x="171" y="207"/>
                </a:lnTo>
                <a:lnTo>
                  <a:pt x="171" y="207"/>
                </a:lnTo>
                <a:lnTo>
                  <a:pt x="171" y="205"/>
                </a:lnTo>
                <a:lnTo>
                  <a:pt x="171" y="204"/>
                </a:lnTo>
                <a:lnTo>
                  <a:pt x="173" y="200"/>
                </a:lnTo>
                <a:lnTo>
                  <a:pt x="173" y="198"/>
                </a:lnTo>
                <a:lnTo>
                  <a:pt x="175" y="198"/>
                </a:lnTo>
                <a:lnTo>
                  <a:pt x="177" y="196"/>
                </a:lnTo>
                <a:lnTo>
                  <a:pt x="175" y="205"/>
                </a:lnTo>
                <a:lnTo>
                  <a:pt x="171" y="215"/>
                </a:lnTo>
                <a:lnTo>
                  <a:pt x="169" y="223"/>
                </a:lnTo>
                <a:lnTo>
                  <a:pt x="165" y="238"/>
                </a:lnTo>
                <a:lnTo>
                  <a:pt x="160" y="251"/>
                </a:lnTo>
                <a:lnTo>
                  <a:pt x="152" y="263"/>
                </a:lnTo>
                <a:lnTo>
                  <a:pt x="152" y="264"/>
                </a:lnTo>
                <a:lnTo>
                  <a:pt x="152" y="266"/>
                </a:lnTo>
                <a:lnTo>
                  <a:pt x="150" y="266"/>
                </a:lnTo>
                <a:lnTo>
                  <a:pt x="145" y="266"/>
                </a:lnTo>
                <a:lnTo>
                  <a:pt x="139" y="264"/>
                </a:lnTo>
                <a:lnTo>
                  <a:pt x="133" y="264"/>
                </a:lnTo>
                <a:lnTo>
                  <a:pt x="146" y="278"/>
                </a:lnTo>
                <a:lnTo>
                  <a:pt x="160" y="291"/>
                </a:lnTo>
                <a:lnTo>
                  <a:pt x="162" y="293"/>
                </a:lnTo>
                <a:lnTo>
                  <a:pt x="162" y="293"/>
                </a:lnTo>
                <a:lnTo>
                  <a:pt x="162" y="295"/>
                </a:lnTo>
                <a:lnTo>
                  <a:pt x="160" y="297"/>
                </a:lnTo>
                <a:lnTo>
                  <a:pt x="158" y="297"/>
                </a:lnTo>
                <a:lnTo>
                  <a:pt x="141" y="291"/>
                </a:lnTo>
                <a:lnTo>
                  <a:pt x="125" y="282"/>
                </a:lnTo>
                <a:lnTo>
                  <a:pt x="125" y="280"/>
                </a:lnTo>
                <a:lnTo>
                  <a:pt x="125" y="280"/>
                </a:lnTo>
                <a:lnTo>
                  <a:pt x="124" y="280"/>
                </a:lnTo>
                <a:lnTo>
                  <a:pt x="122" y="278"/>
                </a:lnTo>
                <a:lnTo>
                  <a:pt x="118" y="276"/>
                </a:lnTo>
                <a:lnTo>
                  <a:pt x="116" y="274"/>
                </a:lnTo>
                <a:lnTo>
                  <a:pt x="112" y="272"/>
                </a:lnTo>
                <a:lnTo>
                  <a:pt x="106" y="270"/>
                </a:lnTo>
                <a:lnTo>
                  <a:pt x="103" y="270"/>
                </a:lnTo>
                <a:lnTo>
                  <a:pt x="97" y="268"/>
                </a:lnTo>
                <a:lnTo>
                  <a:pt x="93" y="268"/>
                </a:lnTo>
                <a:lnTo>
                  <a:pt x="114" y="291"/>
                </a:lnTo>
                <a:lnTo>
                  <a:pt x="137" y="310"/>
                </a:lnTo>
                <a:lnTo>
                  <a:pt x="162" y="327"/>
                </a:lnTo>
                <a:lnTo>
                  <a:pt x="165" y="329"/>
                </a:lnTo>
                <a:lnTo>
                  <a:pt x="167" y="333"/>
                </a:lnTo>
                <a:lnTo>
                  <a:pt x="169" y="335"/>
                </a:lnTo>
                <a:lnTo>
                  <a:pt x="167" y="337"/>
                </a:lnTo>
                <a:lnTo>
                  <a:pt x="164" y="337"/>
                </a:lnTo>
                <a:lnTo>
                  <a:pt x="162" y="335"/>
                </a:lnTo>
                <a:lnTo>
                  <a:pt x="118" y="308"/>
                </a:lnTo>
                <a:lnTo>
                  <a:pt x="76" y="278"/>
                </a:lnTo>
                <a:lnTo>
                  <a:pt x="78" y="278"/>
                </a:lnTo>
                <a:lnTo>
                  <a:pt x="78" y="278"/>
                </a:lnTo>
                <a:lnTo>
                  <a:pt x="80" y="278"/>
                </a:lnTo>
                <a:lnTo>
                  <a:pt x="78" y="276"/>
                </a:lnTo>
                <a:lnTo>
                  <a:pt x="76" y="274"/>
                </a:lnTo>
                <a:lnTo>
                  <a:pt x="74" y="272"/>
                </a:lnTo>
                <a:lnTo>
                  <a:pt x="74" y="274"/>
                </a:lnTo>
                <a:lnTo>
                  <a:pt x="72" y="274"/>
                </a:lnTo>
                <a:lnTo>
                  <a:pt x="68" y="270"/>
                </a:lnTo>
                <a:lnTo>
                  <a:pt x="65" y="266"/>
                </a:lnTo>
                <a:lnTo>
                  <a:pt x="59" y="264"/>
                </a:lnTo>
                <a:lnTo>
                  <a:pt x="61" y="266"/>
                </a:lnTo>
                <a:lnTo>
                  <a:pt x="61" y="266"/>
                </a:lnTo>
                <a:lnTo>
                  <a:pt x="95" y="304"/>
                </a:lnTo>
                <a:lnTo>
                  <a:pt x="135" y="339"/>
                </a:lnTo>
                <a:lnTo>
                  <a:pt x="135" y="337"/>
                </a:lnTo>
                <a:lnTo>
                  <a:pt x="135" y="339"/>
                </a:lnTo>
                <a:lnTo>
                  <a:pt x="137" y="339"/>
                </a:lnTo>
                <a:lnTo>
                  <a:pt x="135" y="339"/>
                </a:lnTo>
                <a:lnTo>
                  <a:pt x="137" y="339"/>
                </a:lnTo>
                <a:lnTo>
                  <a:pt x="137" y="341"/>
                </a:lnTo>
                <a:lnTo>
                  <a:pt x="139" y="343"/>
                </a:lnTo>
                <a:lnTo>
                  <a:pt x="167" y="360"/>
                </a:lnTo>
                <a:lnTo>
                  <a:pt x="192" y="352"/>
                </a:lnTo>
                <a:lnTo>
                  <a:pt x="221" y="346"/>
                </a:lnTo>
                <a:lnTo>
                  <a:pt x="223" y="346"/>
                </a:lnTo>
                <a:lnTo>
                  <a:pt x="223" y="346"/>
                </a:lnTo>
                <a:lnTo>
                  <a:pt x="224" y="346"/>
                </a:lnTo>
                <a:lnTo>
                  <a:pt x="224" y="344"/>
                </a:lnTo>
                <a:lnTo>
                  <a:pt x="207" y="327"/>
                </a:lnTo>
                <a:lnTo>
                  <a:pt x="192" y="310"/>
                </a:lnTo>
                <a:lnTo>
                  <a:pt x="190" y="306"/>
                </a:lnTo>
                <a:lnTo>
                  <a:pt x="190" y="304"/>
                </a:lnTo>
                <a:lnTo>
                  <a:pt x="192" y="295"/>
                </a:lnTo>
                <a:lnTo>
                  <a:pt x="196" y="287"/>
                </a:lnTo>
                <a:lnTo>
                  <a:pt x="200" y="282"/>
                </a:lnTo>
                <a:lnTo>
                  <a:pt x="213" y="261"/>
                </a:lnTo>
                <a:lnTo>
                  <a:pt x="228" y="242"/>
                </a:lnTo>
                <a:lnTo>
                  <a:pt x="253" y="215"/>
                </a:lnTo>
                <a:lnTo>
                  <a:pt x="282" y="192"/>
                </a:lnTo>
                <a:lnTo>
                  <a:pt x="301" y="177"/>
                </a:lnTo>
                <a:lnTo>
                  <a:pt x="322" y="164"/>
                </a:lnTo>
                <a:lnTo>
                  <a:pt x="343" y="148"/>
                </a:lnTo>
                <a:lnTo>
                  <a:pt x="365" y="139"/>
                </a:lnTo>
                <a:lnTo>
                  <a:pt x="394" y="133"/>
                </a:lnTo>
                <a:lnTo>
                  <a:pt x="426" y="133"/>
                </a:lnTo>
                <a:lnTo>
                  <a:pt x="430" y="133"/>
                </a:lnTo>
                <a:lnTo>
                  <a:pt x="434" y="133"/>
                </a:lnTo>
                <a:lnTo>
                  <a:pt x="438" y="133"/>
                </a:lnTo>
                <a:lnTo>
                  <a:pt x="442" y="133"/>
                </a:lnTo>
                <a:lnTo>
                  <a:pt x="443" y="133"/>
                </a:lnTo>
                <a:lnTo>
                  <a:pt x="443" y="135"/>
                </a:lnTo>
                <a:lnTo>
                  <a:pt x="453" y="135"/>
                </a:lnTo>
                <a:lnTo>
                  <a:pt x="455" y="133"/>
                </a:lnTo>
                <a:lnTo>
                  <a:pt x="455" y="131"/>
                </a:lnTo>
                <a:lnTo>
                  <a:pt x="457" y="131"/>
                </a:lnTo>
                <a:lnTo>
                  <a:pt x="459" y="133"/>
                </a:lnTo>
                <a:lnTo>
                  <a:pt x="459" y="135"/>
                </a:lnTo>
                <a:lnTo>
                  <a:pt x="461" y="135"/>
                </a:lnTo>
                <a:lnTo>
                  <a:pt x="478" y="139"/>
                </a:lnTo>
                <a:lnTo>
                  <a:pt x="491" y="145"/>
                </a:lnTo>
                <a:lnTo>
                  <a:pt x="493" y="143"/>
                </a:lnTo>
                <a:lnTo>
                  <a:pt x="493" y="141"/>
                </a:lnTo>
                <a:lnTo>
                  <a:pt x="495" y="141"/>
                </a:lnTo>
                <a:lnTo>
                  <a:pt x="497" y="141"/>
                </a:lnTo>
                <a:lnTo>
                  <a:pt x="497" y="141"/>
                </a:lnTo>
                <a:lnTo>
                  <a:pt x="497" y="143"/>
                </a:lnTo>
                <a:lnTo>
                  <a:pt x="497" y="145"/>
                </a:lnTo>
                <a:lnTo>
                  <a:pt x="497" y="146"/>
                </a:lnTo>
                <a:lnTo>
                  <a:pt x="499" y="146"/>
                </a:lnTo>
                <a:lnTo>
                  <a:pt x="499" y="145"/>
                </a:lnTo>
                <a:lnTo>
                  <a:pt x="497" y="143"/>
                </a:lnTo>
                <a:lnTo>
                  <a:pt x="501" y="110"/>
                </a:lnTo>
                <a:lnTo>
                  <a:pt x="499" y="118"/>
                </a:lnTo>
                <a:lnTo>
                  <a:pt x="495" y="125"/>
                </a:lnTo>
                <a:lnTo>
                  <a:pt x="493" y="125"/>
                </a:lnTo>
                <a:lnTo>
                  <a:pt x="491" y="125"/>
                </a:lnTo>
                <a:lnTo>
                  <a:pt x="491" y="124"/>
                </a:lnTo>
                <a:lnTo>
                  <a:pt x="491" y="101"/>
                </a:lnTo>
                <a:lnTo>
                  <a:pt x="493" y="80"/>
                </a:lnTo>
                <a:lnTo>
                  <a:pt x="491" y="82"/>
                </a:lnTo>
                <a:lnTo>
                  <a:pt x="491" y="84"/>
                </a:lnTo>
                <a:lnTo>
                  <a:pt x="491" y="84"/>
                </a:lnTo>
                <a:lnTo>
                  <a:pt x="489" y="86"/>
                </a:lnTo>
                <a:lnTo>
                  <a:pt x="489" y="86"/>
                </a:lnTo>
                <a:lnTo>
                  <a:pt x="491" y="86"/>
                </a:lnTo>
                <a:lnTo>
                  <a:pt x="483" y="105"/>
                </a:lnTo>
                <a:lnTo>
                  <a:pt x="476" y="122"/>
                </a:lnTo>
                <a:lnTo>
                  <a:pt x="474" y="122"/>
                </a:lnTo>
                <a:lnTo>
                  <a:pt x="472" y="124"/>
                </a:lnTo>
                <a:lnTo>
                  <a:pt x="470" y="122"/>
                </a:lnTo>
                <a:lnTo>
                  <a:pt x="470" y="120"/>
                </a:lnTo>
                <a:lnTo>
                  <a:pt x="470" y="116"/>
                </a:lnTo>
                <a:lnTo>
                  <a:pt x="468" y="87"/>
                </a:lnTo>
                <a:lnTo>
                  <a:pt x="470" y="55"/>
                </a:lnTo>
                <a:lnTo>
                  <a:pt x="468" y="61"/>
                </a:lnTo>
                <a:lnTo>
                  <a:pt x="468" y="66"/>
                </a:lnTo>
                <a:lnTo>
                  <a:pt x="468" y="70"/>
                </a:lnTo>
                <a:lnTo>
                  <a:pt x="466" y="72"/>
                </a:lnTo>
                <a:lnTo>
                  <a:pt x="466" y="72"/>
                </a:lnTo>
                <a:lnTo>
                  <a:pt x="464" y="82"/>
                </a:lnTo>
                <a:lnTo>
                  <a:pt x="463" y="91"/>
                </a:lnTo>
                <a:lnTo>
                  <a:pt x="457" y="101"/>
                </a:lnTo>
                <a:lnTo>
                  <a:pt x="457" y="103"/>
                </a:lnTo>
                <a:lnTo>
                  <a:pt x="455" y="106"/>
                </a:lnTo>
                <a:lnTo>
                  <a:pt x="451" y="106"/>
                </a:lnTo>
                <a:lnTo>
                  <a:pt x="447" y="103"/>
                </a:lnTo>
                <a:lnTo>
                  <a:pt x="443" y="97"/>
                </a:lnTo>
                <a:lnTo>
                  <a:pt x="442" y="93"/>
                </a:lnTo>
                <a:lnTo>
                  <a:pt x="426" y="46"/>
                </a:lnTo>
                <a:lnTo>
                  <a:pt x="424" y="49"/>
                </a:lnTo>
                <a:lnTo>
                  <a:pt x="423" y="53"/>
                </a:lnTo>
                <a:lnTo>
                  <a:pt x="423" y="57"/>
                </a:lnTo>
                <a:lnTo>
                  <a:pt x="421" y="66"/>
                </a:lnTo>
                <a:lnTo>
                  <a:pt x="419" y="72"/>
                </a:lnTo>
                <a:lnTo>
                  <a:pt x="415" y="80"/>
                </a:lnTo>
                <a:lnTo>
                  <a:pt x="411" y="86"/>
                </a:lnTo>
                <a:lnTo>
                  <a:pt x="409" y="87"/>
                </a:lnTo>
                <a:lnTo>
                  <a:pt x="407" y="87"/>
                </a:lnTo>
                <a:lnTo>
                  <a:pt x="407" y="86"/>
                </a:lnTo>
                <a:lnTo>
                  <a:pt x="398" y="72"/>
                </a:lnTo>
                <a:lnTo>
                  <a:pt x="388" y="59"/>
                </a:lnTo>
                <a:lnTo>
                  <a:pt x="388" y="65"/>
                </a:lnTo>
                <a:lnTo>
                  <a:pt x="386" y="70"/>
                </a:lnTo>
                <a:lnTo>
                  <a:pt x="386" y="74"/>
                </a:lnTo>
                <a:lnTo>
                  <a:pt x="384" y="78"/>
                </a:lnTo>
                <a:lnTo>
                  <a:pt x="384" y="82"/>
                </a:lnTo>
                <a:lnTo>
                  <a:pt x="381" y="84"/>
                </a:lnTo>
                <a:lnTo>
                  <a:pt x="379" y="84"/>
                </a:lnTo>
                <a:lnTo>
                  <a:pt x="373" y="80"/>
                </a:lnTo>
                <a:lnTo>
                  <a:pt x="369" y="76"/>
                </a:lnTo>
                <a:lnTo>
                  <a:pt x="363" y="72"/>
                </a:lnTo>
                <a:lnTo>
                  <a:pt x="362" y="72"/>
                </a:lnTo>
                <a:lnTo>
                  <a:pt x="362" y="74"/>
                </a:lnTo>
                <a:lnTo>
                  <a:pt x="360" y="76"/>
                </a:lnTo>
                <a:lnTo>
                  <a:pt x="358" y="76"/>
                </a:lnTo>
                <a:lnTo>
                  <a:pt x="358" y="76"/>
                </a:lnTo>
                <a:lnTo>
                  <a:pt x="346" y="76"/>
                </a:lnTo>
                <a:lnTo>
                  <a:pt x="339" y="78"/>
                </a:lnTo>
                <a:lnTo>
                  <a:pt x="331" y="80"/>
                </a:lnTo>
                <a:lnTo>
                  <a:pt x="327" y="84"/>
                </a:lnTo>
                <a:lnTo>
                  <a:pt x="322" y="87"/>
                </a:lnTo>
                <a:lnTo>
                  <a:pt x="314" y="89"/>
                </a:lnTo>
                <a:lnTo>
                  <a:pt x="325" y="80"/>
                </a:lnTo>
                <a:lnTo>
                  <a:pt x="341" y="72"/>
                </a:lnTo>
                <a:lnTo>
                  <a:pt x="358" y="70"/>
                </a:lnTo>
                <a:lnTo>
                  <a:pt x="358" y="68"/>
                </a:lnTo>
                <a:lnTo>
                  <a:pt x="360" y="68"/>
                </a:lnTo>
                <a:lnTo>
                  <a:pt x="360" y="66"/>
                </a:lnTo>
                <a:lnTo>
                  <a:pt x="365" y="68"/>
                </a:lnTo>
                <a:lnTo>
                  <a:pt x="369" y="70"/>
                </a:lnTo>
                <a:lnTo>
                  <a:pt x="373" y="72"/>
                </a:lnTo>
                <a:lnTo>
                  <a:pt x="375" y="76"/>
                </a:lnTo>
                <a:lnTo>
                  <a:pt x="377" y="76"/>
                </a:lnTo>
                <a:lnTo>
                  <a:pt x="377" y="78"/>
                </a:lnTo>
                <a:lnTo>
                  <a:pt x="379" y="78"/>
                </a:lnTo>
                <a:lnTo>
                  <a:pt x="379" y="78"/>
                </a:lnTo>
                <a:lnTo>
                  <a:pt x="383" y="70"/>
                </a:lnTo>
                <a:lnTo>
                  <a:pt x="384" y="63"/>
                </a:lnTo>
                <a:lnTo>
                  <a:pt x="386" y="53"/>
                </a:lnTo>
                <a:lnTo>
                  <a:pt x="386" y="53"/>
                </a:lnTo>
                <a:lnTo>
                  <a:pt x="388" y="51"/>
                </a:lnTo>
                <a:lnTo>
                  <a:pt x="390" y="53"/>
                </a:lnTo>
                <a:lnTo>
                  <a:pt x="394" y="57"/>
                </a:lnTo>
                <a:lnTo>
                  <a:pt x="396" y="61"/>
                </a:lnTo>
                <a:lnTo>
                  <a:pt x="398" y="63"/>
                </a:lnTo>
                <a:lnTo>
                  <a:pt x="396" y="65"/>
                </a:lnTo>
                <a:lnTo>
                  <a:pt x="396" y="66"/>
                </a:lnTo>
                <a:lnTo>
                  <a:pt x="398" y="65"/>
                </a:lnTo>
                <a:lnTo>
                  <a:pt x="398" y="65"/>
                </a:lnTo>
                <a:lnTo>
                  <a:pt x="398" y="66"/>
                </a:lnTo>
                <a:lnTo>
                  <a:pt x="403" y="72"/>
                </a:lnTo>
                <a:lnTo>
                  <a:pt x="407" y="80"/>
                </a:lnTo>
                <a:lnTo>
                  <a:pt x="409" y="82"/>
                </a:lnTo>
                <a:lnTo>
                  <a:pt x="409" y="80"/>
                </a:lnTo>
                <a:lnTo>
                  <a:pt x="417" y="61"/>
                </a:lnTo>
                <a:lnTo>
                  <a:pt x="424" y="42"/>
                </a:lnTo>
                <a:lnTo>
                  <a:pt x="424" y="40"/>
                </a:lnTo>
                <a:lnTo>
                  <a:pt x="426" y="40"/>
                </a:lnTo>
                <a:lnTo>
                  <a:pt x="428" y="42"/>
                </a:lnTo>
                <a:lnTo>
                  <a:pt x="430" y="42"/>
                </a:lnTo>
                <a:lnTo>
                  <a:pt x="432" y="44"/>
                </a:lnTo>
                <a:lnTo>
                  <a:pt x="436" y="61"/>
                </a:lnTo>
                <a:lnTo>
                  <a:pt x="442" y="78"/>
                </a:lnTo>
                <a:lnTo>
                  <a:pt x="442" y="80"/>
                </a:lnTo>
                <a:lnTo>
                  <a:pt x="442" y="80"/>
                </a:lnTo>
                <a:lnTo>
                  <a:pt x="443" y="80"/>
                </a:lnTo>
                <a:lnTo>
                  <a:pt x="442" y="82"/>
                </a:lnTo>
                <a:lnTo>
                  <a:pt x="442" y="82"/>
                </a:lnTo>
                <a:lnTo>
                  <a:pt x="443" y="84"/>
                </a:lnTo>
                <a:lnTo>
                  <a:pt x="443" y="86"/>
                </a:lnTo>
                <a:lnTo>
                  <a:pt x="447" y="93"/>
                </a:lnTo>
                <a:lnTo>
                  <a:pt x="451" y="101"/>
                </a:lnTo>
                <a:lnTo>
                  <a:pt x="459" y="89"/>
                </a:lnTo>
                <a:lnTo>
                  <a:pt x="464" y="66"/>
                </a:lnTo>
                <a:lnTo>
                  <a:pt x="468" y="42"/>
                </a:lnTo>
                <a:lnTo>
                  <a:pt x="472" y="42"/>
                </a:lnTo>
                <a:lnTo>
                  <a:pt x="474" y="42"/>
                </a:lnTo>
                <a:lnTo>
                  <a:pt x="474" y="44"/>
                </a:lnTo>
                <a:lnTo>
                  <a:pt x="474" y="70"/>
                </a:lnTo>
                <a:lnTo>
                  <a:pt x="474" y="99"/>
                </a:lnTo>
                <a:lnTo>
                  <a:pt x="474" y="103"/>
                </a:lnTo>
                <a:lnTo>
                  <a:pt x="472" y="106"/>
                </a:lnTo>
                <a:lnTo>
                  <a:pt x="472" y="106"/>
                </a:lnTo>
                <a:lnTo>
                  <a:pt x="472" y="108"/>
                </a:lnTo>
                <a:lnTo>
                  <a:pt x="472" y="110"/>
                </a:lnTo>
                <a:lnTo>
                  <a:pt x="474" y="112"/>
                </a:lnTo>
                <a:lnTo>
                  <a:pt x="474" y="112"/>
                </a:lnTo>
                <a:lnTo>
                  <a:pt x="474" y="114"/>
                </a:lnTo>
                <a:lnTo>
                  <a:pt x="474" y="114"/>
                </a:lnTo>
                <a:lnTo>
                  <a:pt x="483" y="91"/>
                </a:lnTo>
                <a:lnTo>
                  <a:pt x="491" y="66"/>
                </a:lnTo>
                <a:lnTo>
                  <a:pt x="495" y="47"/>
                </a:lnTo>
                <a:lnTo>
                  <a:pt x="497" y="28"/>
                </a:lnTo>
                <a:lnTo>
                  <a:pt x="499" y="28"/>
                </a:lnTo>
                <a:lnTo>
                  <a:pt x="501" y="30"/>
                </a:lnTo>
                <a:lnTo>
                  <a:pt x="503" y="32"/>
                </a:lnTo>
                <a:lnTo>
                  <a:pt x="499" y="65"/>
                </a:lnTo>
                <a:lnTo>
                  <a:pt x="497" y="99"/>
                </a:lnTo>
                <a:lnTo>
                  <a:pt x="497" y="103"/>
                </a:lnTo>
                <a:lnTo>
                  <a:pt x="495" y="106"/>
                </a:lnTo>
                <a:lnTo>
                  <a:pt x="493" y="108"/>
                </a:lnTo>
                <a:lnTo>
                  <a:pt x="493" y="110"/>
                </a:lnTo>
                <a:lnTo>
                  <a:pt x="493" y="112"/>
                </a:lnTo>
                <a:lnTo>
                  <a:pt x="495" y="114"/>
                </a:lnTo>
                <a:lnTo>
                  <a:pt x="495" y="114"/>
                </a:lnTo>
                <a:lnTo>
                  <a:pt x="495" y="112"/>
                </a:lnTo>
                <a:lnTo>
                  <a:pt x="497" y="110"/>
                </a:lnTo>
                <a:lnTo>
                  <a:pt x="497" y="110"/>
                </a:lnTo>
                <a:lnTo>
                  <a:pt x="504" y="78"/>
                </a:lnTo>
                <a:lnTo>
                  <a:pt x="508" y="40"/>
                </a:lnTo>
                <a:lnTo>
                  <a:pt x="508" y="38"/>
                </a:lnTo>
                <a:lnTo>
                  <a:pt x="508" y="34"/>
                </a:lnTo>
                <a:lnTo>
                  <a:pt x="510" y="30"/>
                </a:lnTo>
                <a:lnTo>
                  <a:pt x="510" y="28"/>
                </a:lnTo>
                <a:lnTo>
                  <a:pt x="512" y="28"/>
                </a:lnTo>
                <a:lnTo>
                  <a:pt x="514" y="28"/>
                </a:lnTo>
                <a:lnTo>
                  <a:pt x="514" y="30"/>
                </a:lnTo>
                <a:lnTo>
                  <a:pt x="514" y="32"/>
                </a:lnTo>
                <a:lnTo>
                  <a:pt x="514" y="38"/>
                </a:lnTo>
                <a:lnTo>
                  <a:pt x="514" y="46"/>
                </a:lnTo>
                <a:lnTo>
                  <a:pt x="510" y="72"/>
                </a:lnTo>
                <a:lnTo>
                  <a:pt x="506" y="101"/>
                </a:lnTo>
                <a:lnTo>
                  <a:pt x="506" y="110"/>
                </a:lnTo>
                <a:lnTo>
                  <a:pt x="506" y="120"/>
                </a:lnTo>
                <a:lnTo>
                  <a:pt x="504" y="127"/>
                </a:lnTo>
                <a:lnTo>
                  <a:pt x="504" y="129"/>
                </a:lnTo>
                <a:lnTo>
                  <a:pt x="503" y="131"/>
                </a:lnTo>
                <a:lnTo>
                  <a:pt x="503" y="131"/>
                </a:lnTo>
                <a:lnTo>
                  <a:pt x="504" y="133"/>
                </a:lnTo>
                <a:lnTo>
                  <a:pt x="510" y="105"/>
                </a:lnTo>
                <a:lnTo>
                  <a:pt x="516" y="76"/>
                </a:lnTo>
                <a:lnTo>
                  <a:pt x="518" y="44"/>
                </a:lnTo>
                <a:lnTo>
                  <a:pt x="520" y="44"/>
                </a:lnTo>
                <a:lnTo>
                  <a:pt x="522" y="44"/>
                </a:lnTo>
                <a:lnTo>
                  <a:pt x="523" y="44"/>
                </a:lnTo>
                <a:lnTo>
                  <a:pt x="523" y="44"/>
                </a:lnTo>
                <a:lnTo>
                  <a:pt x="525" y="36"/>
                </a:lnTo>
                <a:lnTo>
                  <a:pt x="527" y="30"/>
                </a:lnTo>
                <a:lnTo>
                  <a:pt x="516" y="25"/>
                </a:lnTo>
                <a:lnTo>
                  <a:pt x="503" y="21"/>
                </a:lnTo>
                <a:lnTo>
                  <a:pt x="501" y="21"/>
                </a:lnTo>
                <a:lnTo>
                  <a:pt x="499" y="19"/>
                </a:lnTo>
                <a:lnTo>
                  <a:pt x="497" y="19"/>
                </a:lnTo>
                <a:lnTo>
                  <a:pt x="495" y="19"/>
                </a:lnTo>
                <a:lnTo>
                  <a:pt x="495" y="19"/>
                </a:lnTo>
                <a:lnTo>
                  <a:pt x="495" y="19"/>
                </a:lnTo>
                <a:lnTo>
                  <a:pt x="495" y="19"/>
                </a:lnTo>
                <a:lnTo>
                  <a:pt x="493" y="17"/>
                </a:lnTo>
                <a:lnTo>
                  <a:pt x="489" y="17"/>
                </a:lnTo>
                <a:lnTo>
                  <a:pt x="482" y="17"/>
                </a:lnTo>
                <a:lnTo>
                  <a:pt x="482" y="17"/>
                </a:lnTo>
                <a:lnTo>
                  <a:pt x="480" y="17"/>
                </a:lnTo>
                <a:lnTo>
                  <a:pt x="478" y="15"/>
                </a:lnTo>
                <a:lnTo>
                  <a:pt x="478" y="15"/>
                </a:lnTo>
                <a:lnTo>
                  <a:pt x="476" y="15"/>
                </a:lnTo>
                <a:lnTo>
                  <a:pt x="440" y="11"/>
                </a:lnTo>
                <a:lnTo>
                  <a:pt x="440" y="11"/>
                </a:lnTo>
                <a:lnTo>
                  <a:pt x="438" y="11"/>
                </a:lnTo>
                <a:lnTo>
                  <a:pt x="438" y="11"/>
                </a:lnTo>
                <a:lnTo>
                  <a:pt x="438" y="13"/>
                </a:lnTo>
                <a:lnTo>
                  <a:pt x="434" y="13"/>
                </a:lnTo>
                <a:lnTo>
                  <a:pt x="430" y="11"/>
                </a:lnTo>
                <a:lnTo>
                  <a:pt x="426" y="11"/>
                </a:lnTo>
                <a:lnTo>
                  <a:pt x="423" y="13"/>
                </a:lnTo>
                <a:lnTo>
                  <a:pt x="423" y="13"/>
                </a:lnTo>
                <a:lnTo>
                  <a:pt x="423" y="13"/>
                </a:lnTo>
                <a:lnTo>
                  <a:pt x="423" y="11"/>
                </a:lnTo>
                <a:lnTo>
                  <a:pt x="423" y="11"/>
                </a:lnTo>
                <a:lnTo>
                  <a:pt x="421" y="11"/>
                </a:lnTo>
                <a:lnTo>
                  <a:pt x="419" y="11"/>
                </a:lnTo>
                <a:lnTo>
                  <a:pt x="417" y="13"/>
                </a:lnTo>
                <a:lnTo>
                  <a:pt x="417" y="11"/>
                </a:lnTo>
                <a:lnTo>
                  <a:pt x="417" y="11"/>
                </a:lnTo>
                <a:lnTo>
                  <a:pt x="417" y="9"/>
                </a:lnTo>
                <a:lnTo>
                  <a:pt x="415" y="9"/>
                </a:lnTo>
                <a:lnTo>
                  <a:pt x="415" y="11"/>
                </a:lnTo>
                <a:lnTo>
                  <a:pt x="415" y="9"/>
                </a:lnTo>
                <a:lnTo>
                  <a:pt x="409" y="9"/>
                </a:lnTo>
                <a:lnTo>
                  <a:pt x="403" y="11"/>
                </a:lnTo>
                <a:lnTo>
                  <a:pt x="402" y="11"/>
                </a:lnTo>
                <a:lnTo>
                  <a:pt x="398" y="11"/>
                </a:lnTo>
                <a:lnTo>
                  <a:pt x="394" y="11"/>
                </a:lnTo>
                <a:lnTo>
                  <a:pt x="396" y="11"/>
                </a:lnTo>
                <a:lnTo>
                  <a:pt x="398" y="13"/>
                </a:lnTo>
                <a:lnTo>
                  <a:pt x="384" y="15"/>
                </a:lnTo>
                <a:lnTo>
                  <a:pt x="371" y="17"/>
                </a:lnTo>
                <a:lnTo>
                  <a:pt x="375" y="15"/>
                </a:lnTo>
                <a:lnTo>
                  <a:pt x="371" y="15"/>
                </a:lnTo>
                <a:lnTo>
                  <a:pt x="369" y="17"/>
                </a:lnTo>
                <a:lnTo>
                  <a:pt x="367" y="17"/>
                </a:lnTo>
                <a:lnTo>
                  <a:pt x="367" y="17"/>
                </a:lnTo>
                <a:lnTo>
                  <a:pt x="365" y="15"/>
                </a:lnTo>
                <a:lnTo>
                  <a:pt x="327" y="26"/>
                </a:lnTo>
                <a:lnTo>
                  <a:pt x="293" y="40"/>
                </a:lnTo>
                <a:lnTo>
                  <a:pt x="261" y="57"/>
                </a:lnTo>
                <a:lnTo>
                  <a:pt x="255" y="61"/>
                </a:lnTo>
                <a:lnTo>
                  <a:pt x="251" y="65"/>
                </a:lnTo>
                <a:lnTo>
                  <a:pt x="230" y="80"/>
                </a:lnTo>
                <a:lnTo>
                  <a:pt x="209" y="97"/>
                </a:lnTo>
                <a:lnTo>
                  <a:pt x="204" y="103"/>
                </a:lnTo>
                <a:lnTo>
                  <a:pt x="196" y="106"/>
                </a:lnTo>
                <a:lnTo>
                  <a:pt x="190" y="112"/>
                </a:lnTo>
                <a:lnTo>
                  <a:pt x="122" y="192"/>
                </a:lnTo>
                <a:lnTo>
                  <a:pt x="112" y="209"/>
                </a:lnTo>
                <a:lnTo>
                  <a:pt x="103" y="230"/>
                </a:lnTo>
                <a:lnTo>
                  <a:pt x="93" y="228"/>
                </a:lnTo>
                <a:lnTo>
                  <a:pt x="84" y="226"/>
                </a:lnTo>
                <a:lnTo>
                  <a:pt x="78" y="221"/>
                </a:lnTo>
                <a:lnTo>
                  <a:pt x="70" y="217"/>
                </a:lnTo>
                <a:lnTo>
                  <a:pt x="63" y="213"/>
                </a:lnTo>
                <a:lnTo>
                  <a:pt x="55" y="209"/>
                </a:lnTo>
                <a:lnTo>
                  <a:pt x="51" y="245"/>
                </a:lnTo>
                <a:lnTo>
                  <a:pt x="47" y="282"/>
                </a:lnTo>
                <a:lnTo>
                  <a:pt x="78" y="301"/>
                </a:lnTo>
                <a:lnTo>
                  <a:pt x="105" y="320"/>
                </a:lnTo>
                <a:close/>
                <a:moveTo>
                  <a:pt x="379" y="0"/>
                </a:moveTo>
                <a:lnTo>
                  <a:pt x="423" y="0"/>
                </a:lnTo>
                <a:lnTo>
                  <a:pt x="466" y="2"/>
                </a:lnTo>
                <a:lnTo>
                  <a:pt x="508" y="9"/>
                </a:lnTo>
                <a:lnTo>
                  <a:pt x="542" y="21"/>
                </a:lnTo>
                <a:lnTo>
                  <a:pt x="544" y="17"/>
                </a:lnTo>
                <a:lnTo>
                  <a:pt x="546" y="13"/>
                </a:lnTo>
                <a:lnTo>
                  <a:pt x="548" y="13"/>
                </a:lnTo>
                <a:lnTo>
                  <a:pt x="552" y="13"/>
                </a:lnTo>
                <a:lnTo>
                  <a:pt x="552" y="13"/>
                </a:lnTo>
                <a:lnTo>
                  <a:pt x="556" y="17"/>
                </a:lnTo>
                <a:lnTo>
                  <a:pt x="558" y="23"/>
                </a:lnTo>
                <a:lnTo>
                  <a:pt x="556" y="26"/>
                </a:lnTo>
                <a:lnTo>
                  <a:pt x="554" y="30"/>
                </a:lnTo>
                <a:lnTo>
                  <a:pt x="554" y="34"/>
                </a:lnTo>
                <a:lnTo>
                  <a:pt x="554" y="40"/>
                </a:lnTo>
                <a:lnTo>
                  <a:pt x="552" y="38"/>
                </a:lnTo>
                <a:lnTo>
                  <a:pt x="552" y="40"/>
                </a:lnTo>
                <a:lnTo>
                  <a:pt x="550" y="42"/>
                </a:lnTo>
                <a:lnTo>
                  <a:pt x="539" y="89"/>
                </a:lnTo>
                <a:lnTo>
                  <a:pt x="525" y="135"/>
                </a:lnTo>
                <a:lnTo>
                  <a:pt x="525" y="141"/>
                </a:lnTo>
                <a:lnTo>
                  <a:pt x="523" y="146"/>
                </a:lnTo>
                <a:lnTo>
                  <a:pt x="520" y="152"/>
                </a:lnTo>
                <a:lnTo>
                  <a:pt x="522" y="150"/>
                </a:lnTo>
                <a:lnTo>
                  <a:pt x="525" y="150"/>
                </a:lnTo>
                <a:lnTo>
                  <a:pt x="527" y="150"/>
                </a:lnTo>
                <a:lnTo>
                  <a:pt x="531" y="148"/>
                </a:lnTo>
                <a:lnTo>
                  <a:pt x="537" y="146"/>
                </a:lnTo>
                <a:lnTo>
                  <a:pt x="541" y="146"/>
                </a:lnTo>
                <a:lnTo>
                  <a:pt x="544" y="148"/>
                </a:lnTo>
                <a:lnTo>
                  <a:pt x="546" y="152"/>
                </a:lnTo>
                <a:lnTo>
                  <a:pt x="544" y="152"/>
                </a:lnTo>
                <a:lnTo>
                  <a:pt x="529" y="162"/>
                </a:lnTo>
                <a:lnTo>
                  <a:pt x="514" y="169"/>
                </a:lnTo>
                <a:lnTo>
                  <a:pt x="514" y="171"/>
                </a:lnTo>
                <a:lnTo>
                  <a:pt x="512" y="173"/>
                </a:lnTo>
                <a:lnTo>
                  <a:pt x="512" y="175"/>
                </a:lnTo>
                <a:lnTo>
                  <a:pt x="510" y="177"/>
                </a:lnTo>
                <a:lnTo>
                  <a:pt x="508" y="175"/>
                </a:lnTo>
                <a:lnTo>
                  <a:pt x="504" y="175"/>
                </a:lnTo>
                <a:lnTo>
                  <a:pt x="503" y="175"/>
                </a:lnTo>
                <a:lnTo>
                  <a:pt x="499" y="177"/>
                </a:lnTo>
                <a:lnTo>
                  <a:pt x="493" y="179"/>
                </a:lnTo>
                <a:lnTo>
                  <a:pt x="489" y="183"/>
                </a:lnTo>
                <a:lnTo>
                  <a:pt x="482" y="185"/>
                </a:lnTo>
                <a:lnTo>
                  <a:pt x="476" y="190"/>
                </a:lnTo>
                <a:lnTo>
                  <a:pt x="476" y="190"/>
                </a:lnTo>
                <a:lnTo>
                  <a:pt x="476" y="190"/>
                </a:lnTo>
                <a:lnTo>
                  <a:pt x="474" y="190"/>
                </a:lnTo>
                <a:lnTo>
                  <a:pt x="470" y="194"/>
                </a:lnTo>
                <a:lnTo>
                  <a:pt x="466" y="198"/>
                </a:lnTo>
                <a:lnTo>
                  <a:pt x="457" y="200"/>
                </a:lnTo>
                <a:lnTo>
                  <a:pt x="455" y="198"/>
                </a:lnTo>
                <a:lnTo>
                  <a:pt x="453" y="198"/>
                </a:lnTo>
                <a:lnTo>
                  <a:pt x="451" y="194"/>
                </a:lnTo>
                <a:lnTo>
                  <a:pt x="447" y="188"/>
                </a:lnTo>
                <a:lnTo>
                  <a:pt x="447" y="188"/>
                </a:lnTo>
                <a:lnTo>
                  <a:pt x="443" y="188"/>
                </a:lnTo>
                <a:lnTo>
                  <a:pt x="442" y="188"/>
                </a:lnTo>
                <a:lnTo>
                  <a:pt x="438" y="188"/>
                </a:lnTo>
                <a:lnTo>
                  <a:pt x="432" y="186"/>
                </a:lnTo>
                <a:lnTo>
                  <a:pt x="426" y="186"/>
                </a:lnTo>
                <a:lnTo>
                  <a:pt x="424" y="185"/>
                </a:lnTo>
                <a:lnTo>
                  <a:pt x="424" y="185"/>
                </a:lnTo>
                <a:lnTo>
                  <a:pt x="423" y="183"/>
                </a:lnTo>
                <a:lnTo>
                  <a:pt x="421" y="185"/>
                </a:lnTo>
                <a:lnTo>
                  <a:pt x="421" y="185"/>
                </a:lnTo>
                <a:lnTo>
                  <a:pt x="419" y="186"/>
                </a:lnTo>
                <a:lnTo>
                  <a:pt x="417" y="186"/>
                </a:lnTo>
                <a:lnTo>
                  <a:pt x="417" y="186"/>
                </a:lnTo>
                <a:lnTo>
                  <a:pt x="415" y="185"/>
                </a:lnTo>
                <a:lnTo>
                  <a:pt x="411" y="185"/>
                </a:lnTo>
                <a:lnTo>
                  <a:pt x="407" y="185"/>
                </a:lnTo>
                <a:lnTo>
                  <a:pt x="407" y="188"/>
                </a:lnTo>
                <a:lnTo>
                  <a:pt x="403" y="192"/>
                </a:lnTo>
                <a:lnTo>
                  <a:pt x="403" y="190"/>
                </a:lnTo>
                <a:lnTo>
                  <a:pt x="402" y="190"/>
                </a:lnTo>
                <a:lnTo>
                  <a:pt x="402" y="188"/>
                </a:lnTo>
                <a:lnTo>
                  <a:pt x="402" y="185"/>
                </a:lnTo>
                <a:lnTo>
                  <a:pt x="398" y="185"/>
                </a:lnTo>
                <a:lnTo>
                  <a:pt x="394" y="186"/>
                </a:lnTo>
                <a:lnTo>
                  <a:pt x="392" y="186"/>
                </a:lnTo>
                <a:lnTo>
                  <a:pt x="392" y="188"/>
                </a:lnTo>
                <a:lnTo>
                  <a:pt x="392" y="188"/>
                </a:lnTo>
                <a:lnTo>
                  <a:pt x="390" y="186"/>
                </a:lnTo>
                <a:lnTo>
                  <a:pt x="384" y="188"/>
                </a:lnTo>
                <a:lnTo>
                  <a:pt x="381" y="190"/>
                </a:lnTo>
                <a:lnTo>
                  <a:pt x="381" y="192"/>
                </a:lnTo>
                <a:lnTo>
                  <a:pt x="379" y="192"/>
                </a:lnTo>
                <a:lnTo>
                  <a:pt x="377" y="194"/>
                </a:lnTo>
                <a:lnTo>
                  <a:pt x="375" y="194"/>
                </a:lnTo>
                <a:lnTo>
                  <a:pt x="375" y="194"/>
                </a:lnTo>
                <a:lnTo>
                  <a:pt x="375" y="192"/>
                </a:lnTo>
                <a:lnTo>
                  <a:pt x="373" y="190"/>
                </a:lnTo>
                <a:lnTo>
                  <a:pt x="343" y="204"/>
                </a:lnTo>
                <a:lnTo>
                  <a:pt x="316" y="219"/>
                </a:lnTo>
                <a:lnTo>
                  <a:pt x="287" y="245"/>
                </a:lnTo>
                <a:lnTo>
                  <a:pt x="261" y="276"/>
                </a:lnTo>
                <a:lnTo>
                  <a:pt x="238" y="306"/>
                </a:lnTo>
                <a:lnTo>
                  <a:pt x="232" y="314"/>
                </a:lnTo>
                <a:lnTo>
                  <a:pt x="226" y="322"/>
                </a:lnTo>
                <a:lnTo>
                  <a:pt x="230" y="323"/>
                </a:lnTo>
                <a:lnTo>
                  <a:pt x="234" y="325"/>
                </a:lnTo>
                <a:lnTo>
                  <a:pt x="238" y="325"/>
                </a:lnTo>
                <a:lnTo>
                  <a:pt x="238" y="323"/>
                </a:lnTo>
                <a:lnTo>
                  <a:pt x="240" y="322"/>
                </a:lnTo>
                <a:lnTo>
                  <a:pt x="242" y="320"/>
                </a:lnTo>
                <a:lnTo>
                  <a:pt x="242" y="316"/>
                </a:lnTo>
                <a:lnTo>
                  <a:pt x="244" y="314"/>
                </a:lnTo>
                <a:lnTo>
                  <a:pt x="245" y="301"/>
                </a:lnTo>
                <a:lnTo>
                  <a:pt x="247" y="299"/>
                </a:lnTo>
                <a:lnTo>
                  <a:pt x="249" y="299"/>
                </a:lnTo>
                <a:lnTo>
                  <a:pt x="251" y="299"/>
                </a:lnTo>
                <a:lnTo>
                  <a:pt x="251" y="301"/>
                </a:lnTo>
                <a:lnTo>
                  <a:pt x="251" y="303"/>
                </a:lnTo>
                <a:lnTo>
                  <a:pt x="249" y="306"/>
                </a:lnTo>
                <a:lnTo>
                  <a:pt x="249" y="310"/>
                </a:lnTo>
                <a:lnTo>
                  <a:pt x="247" y="314"/>
                </a:lnTo>
                <a:lnTo>
                  <a:pt x="247" y="322"/>
                </a:lnTo>
                <a:lnTo>
                  <a:pt x="245" y="331"/>
                </a:lnTo>
                <a:lnTo>
                  <a:pt x="244" y="337"/>
                </a:lnTo>
                <a:lnTo>
                  <a:pt x="244" y="339"/>
                </a:lnTo>
                <a:lnTo>
                  <a:pt x="244" y="341"/>
                </a:lnTo>
                <a:lnTo>
                  <a:pt x="245" y="343"/>
                </a:lnTo>
                <a:lnTo>
                  <a:pt x="245" y="344"/>
                </a:lnTo>
                <a:lnTo>
                  <a:pt x="245" y="344"/>
                </a:lnTo>
                <a:lnTo>
                  <a:pt x="245" y="346"/>
                </a:lnTo>
                <a:lnTo>
                  <a:pt x="245" y="348"/>
                </a:lnTo>
                <a:lnTo>
                  <a:pt x="255" y="356"/>
                </a:lnTo>
                <a:lnTo>
                  <a:pt x="264" y="363"/>
                </a:lnTo>
                <a:lnTo>
                  <a:pt x="264" y="365"/>
                </a:lnTo>
                <a:lnTo>
                  <a:pt x="263" y="367"/>
                </a:lnTo>
                <a:lnTo>
                  <a:pt x="261" y="367"/>
                </a:lnTo>
                <a:lnTo>
                  <a:pt x="255" y="363"/>
                </a:lnTo>
                <a:lnTo>
                  <a:pt x="251" y="360"/>
                </a:lnTo>
                <a:lnTo>
                  <a:pt x="244" y="356"/>
                </a:lnTo>
                <a:lnTo>
                  <a:pt x="234" y="400"/>
                </a:lnTo>
                <a:lnTo>
                  <a:pt x="230" y="402"/>
                </a:lnTo>
                <a:lnTo>
                  <a:pt x="228" y="403"/>
                </a:lnTo>
                <a:lnTo>
                  <a:pt x="224" y="405"/>
                </a:lnTo>
                <a:lnTo>
                  <a:pt x="224" y="405"/>
                </a:lnTo>
                <a:lnTo>
                  <a:pt x="223" y="403"/>
                </a:lnTo>
                <a:lnTo>
                  <a:pt x="223" y="402"/>
                </a:lnTo>
                <a:lnTo>
                  <a:pt x="223" y="400"/>
                </a:lnTo>
                <a:lnTo>
                  <a:pt x="221" y="398"/>
                </a:lnTo>
                <a:lnTo>
                  <a:pt x="221" y="398"/>
                </a:lnTo>
                <a:lnTo>
                  <a:pt x="219" y="398"/>
                </a:lnTo>
                <a:lnTo>
                  <a:pt x="217" y="398"/>
                </a:lnTo>
                <a:lnTo>
                  <a:pt x="186" y="407"/>
                </a:lnTo>
                <a:lnTo>
                  <a:pt x="156" y="419"/>
                </a:lnTo>
                <a:lnTo>
                  <a:pt x="156" y="421"/>
                </a:lnTo>
                <a:lnTo>
                  <a:pt x="156" y="423"/>
                </a:lnTo>
                <a:lnTo>
                  <a:pt x="154" y="424"/>
                </a:lnTo>
                <a:lnTo>
                  <a:pt x="152" y="423"/>
                </a:lnTo>
                <a:lnTo>
                  <a:pt x="150" y="423"/>
                </a:lnTo>
                <a:lnTo>
                  <a:pt x="148" y="421"/>
                </a:lnTo>
                <a:lnTo>
                  <a:pt x="148" y="423"/>
                </a:lnTo>
                <a:lnTo>
                  <a:pt x="146" y="424"/>
                </a:lnTo>
                <a:lnTo>
                  <a:pt x="146" y="426"/>
                </a:lnTo>
                <a:lnTo>
                  <a:pt x="146" y="428"/>
                </a:lnTo>
                <a:lnTo>
                  <a:pt x="146" y="430"/>
                </a:lnTo>
                <a:lnTo>
                  <a:pt x="143" y="430"/>
                </a:lnTo>
                <a:lnTo>
                  <a:pt x="141" y="428"/>
                </a:lnTo>
                <a:lnTo>
                  <a:pt x="139" y="426"/>
                </a:lnTo>
                <a:lnTo>
                  <a:pt x="127" y="430"/>
                </a:lnTo>
                <a:lnTo>
                  <a:pt x="118" y="432"/>
                </a:lnTo>
                <a:lnTo>
                  <a:pt x="118" y="434"/>
                </a:lnTo>
                <a:lnTo>
                  <a:pt x="118" y="436"/>
                </a:lnTo>
                <a:lnTo>
                  <a:pt x="116" y="436"/>
                </a:lnTo>
                <a:lnTo>
                  <a:pt x="114" y="438"/>
                </a:lnTo>
                <a:lnTo>
                  <a:pt x="112" y="436"/>
                </a:lnTo>
                <a:lnTo>
                  <a:pt x="110" y="436"/>
                </a:lnTo>
                <a:lnTo>
                  <a:pt x="108" y="436"/>
                </a:lnTo>
                <a:lnTo>
                  <a:pt x="80" y="445"/>
                </a:lnTo>
                <a:lnTo>
                  <a:pt x="84" y="449"/>
                </a:lnTo>
                <a:lnTo>
                  <a:pt x="85" y="453"/>
                </a:lnTo>
                <a:lnTo>
                  <a:pt x="89" y="457"/>
                </a:lnTo>
                <a:lnTo>
                  <a:pt x="87" y="457"/>
                </a:lnTo>
                <a:lnTo>
                  <a:pt x="85" y="457"/>
                </a:lnTo>
                <a:lnTo>
                  <a:pt x="85" y="455"/>
                </a:lnTo>
                <a:lnTo>
                  <a:pt x="84" y="455"/>
                </a:lnTo>
                <a:lnTo>
                  <a:pt x="84" y="457"/>
                </a:lnTo>
                <a:lnTo>
                  <a:pt x="84" y="457"/>
                </a:lnTo>
                <a:lnTo>
                  <a:pt x="84" y="457"/>
                </a:lnTo>
                <a:lnTo>
                  <a:pt x="82" y="455"/>
                </a:lnTo>
                <a:lnTo>
                  <a:pt x="80" y="455"/>
                </a:lnTo>
                <a:lnTo>
                  <a:pt x="80" y="453"/>
                </a:lnTo>
                <a:lnTo>
                  <a:pt x="80" y="451"/>
                </a:lnTo>
                <a:lnTo>
                  <a:pt x="78" y="451"/>
                </a:lnTo>
                <a:lnTo>
                  <a:pt x="76" y="453"/>
                </a:lnTo>
                <a:lnTo>
                  <a:pt x="74" y="453"/>
                </a:lnTo>
                <a:lnTo>
                  <a:pt x="72" y="453"/>
                </a:lnTo>
                <a:lnTo>
                  <a:pt x="68" y="451"/>
                </a:lnTo>
                <a:lnTo>
                  <a:pt x="66" y="449"/>
                </a:lnTo>
                <a:lnTo>
                  <a:pt x="63" y="449"/>
                </a:lnTo>
                <a:lnTo>
                  <a:pt x="59" y="451"/>
                </a:lnTo>
                <a:lnTo>
                  <a:pt x="57" y="449"/>
                </a:lnTo>
                <a:lnTo>
                  <a:pt x="55" y="447"/>
                </a:lnTo>
                <a:lnTo>
                  <a:pt x="53" y="445"/>
                </a:lnTo>
                <a:lnTo>
                  <a:pt x="51" y="445"/>
                </a:lnTo>
                <a:lnTo>
                  <a:pt x="49" y="445"/>
                </a:lnTo>
                <a:lnTo>
                  <a:pt x="47" y="443"/>
                </a:lnTo>
                <a:lnTo>
                  <a:pt x="47" y="442"/>
                </a:lnTo>
                <a:lnTo>
                  <a:pt x="47" y="440"/>
                </a:lnTo>
                <a:lnTo>
                  <a:pt x="47" y="440"/>
                </a:lnTo>
                <a:lnTo>
                  <a:pt x="32" y="430"/>
                </a:lnTo>
                <a:lnTo>
                  <a:pt x="32" y="434"/>
                </a:lnTo>
                <a:lnTo>
                  <a:pt x="32" y="438"/>
                </a:lnTo>
                <a:lnTo>
                  <a:pt x="30" y="442"/>
                </a:lnTo>
                <a:lnTo>
                  <a:pt x="28" y="443"/>
                </a:lnTo>
                <a:lnTo>
                  <a:pt x="26" y="442"/>
                </a:lnTo>
                <a:lnTo>
                  <a:pt x="26" y="440"/>
                </a:lnTo>
                <a:lnTo>
                  <a:pt x="25" y="438"/>
                </a:lnTo>
                <a:lnTo>
                  <a:pt x="25" y="434"/>
                </a:lnTo>
                <a:lnTo>
                  <a:pt x="25" y="434"/>
                </a:lnTo>
                <a:lnTo>
                  <a:pt x="23" y="426"/>
                </a:lnTo>
                <a:lnTo>
                  <a:pt x="21" y="421"/>
                </a:lnTo>
                <a:lnTo>
                  <a:pt x="19" y="413"/>
                </a:lnTo>
                <a:lnTo>
                  <a:pt x="17" y="409"/>
                </a:lnTo>
                <a:lnTo>
                  <a:pt x="15" y="405"/>
                </a:lnTo>
                <a:lnTo>
                  <a:pt x="11" y="402"/>
                </a:lnTo>
                <a:lnTo>
                  <a:pt x="7" y="398"/>
                </a:lnTo>
                <a:lnTo>
                  <a:pt x="4" y="396"/>
                </a:lnTo>
                <a:lnTo>
                  <a:pt x="2" y="394"/>
                </a:lnTo>
                <a:lnTo>
                  <a:pt x="0" y="392"/>
                </a:lnTo>
                <a:lnTo>
                  <a:pt x="0" y="390"/>
                </a:lnTo>
                <a:lnTo>
                  <a:pt x="0" y="388"/>
                </a:lnTo>
                <a:lnTo>
                  <a:pt x="2" y="388"/>
                </a:lnTo>
                <a:lnTo>
                  <a:pt x="5" y="388"/>
                </a:lnTo>
                <a:lnTo>
                  <a:pt x="9" y="388"/>
                </a:lnTo>
                <a:lnTo>
                  <a:pt x="11" y="388"/>
                </a:lnTo>
                <a:lnTo>
                  <a:pt x="15" y="390"/>
                </a:lnTo>
                <a:lnTo>
                  <a:pt x="19" y="392"/>
                </a:lnTo>
                <a:lnTo>
                  <a:pt x="17" y="367"/>
                </a:lnTo>
                <a:lnTo>
                  <a:pt x="15" y="341"/>
                </a:lnTo>
                <a:lnTo>
                  <a:pt x="15" y="339"/>
                </a:lnTo>
                <a:lnTo>
                  <a:pt x="13" y="337"/>
                </a:lnTo>
                <a:lnTo>
                  <a:pt x="11" y="335"/>
                </a:lnTo>
                <a:lnTo>
                  <a:pt x="11" y="333"/>
                </a:lnTo>
                <a:lnTo>
                  <a:pt x="13" y="331"/>
                </a:lnTo>
                <a:lnTo>
                  <a:pt x="15" y="331"/>
                </a:lnTo>
                <a:lnTo>
                  <a:pt x="17" y="333"/>
                </a:lnTo>
                <a:lnTo>
                  <a:pt x="17" y="327"/>
                </a:lnTo>
                <a:lnTo>
                  <a:pt x="17" y="322"/>
                </a:lnTo>
                <a:lnTo>
                  <a:pt x="17" y="322"/>
                </a:lnTo>
                <a:lnTo>
                  <a:pt x="15" y="320"/>
                </a:lnTo>
                <a:lnTo>
                  <a:pt x="15" y="318"/>
                </a:lnTo>
                <a:lnTo>
                  <a:pt x="15" y="316"/>
                </a:lnTo>
                <a:lnTo>
                  <a:pt x="17" y="316"/>
                </a:lnTo>
                <a:lnTo>
                  <a:pt x="19" y="291"/>
                </a:lnTo>
                <a:lnTo>
                  <a:pt x="19" y="289"/>
                </a:lnTo>
                <a:lnTo>
                  <a:pt x="19" y="289"/>
                </a:lnTo>
                <a:lnTo>
                  <a:pt x="19" y="289"/>
                </a:lnTo>
                <a:lnTo>
                  <a:pt x="23" y="245"/>
                </a:lnTo>
                <a:lnTo>
                  <a:pt x="23" y="202"/>
                </a:lnTo>
                <a:lnTo>
                  <a:pt x="23" y="200"/>
                </a:lnTo>
                <a:lnTo>
                  <a:pt x="25" y="198"/>
                </a:lnTo>
                <a:lnTo>
                  <a:pt x="26" y="198"/>
                </a:lnTo>
                <a:lnTo>
                  <a:pt x="28" y="198"/>
                </a:lnTo>
                <a:lnTo>
                  <a:pt x="30" y="200"/>
                </a:lnTo>
                <a:lnTo>
                  <a:pt x="30" y="198"/>
                </a:lnTo>
                <a:lnTo>
                  <a:pt x="32" y="196"/>
                </a:lnTo>
                <a:lnTo>
                  <a:pt x="34" y="194"/>
                </a:lnTo>
                <a:lnTo>
                  <a:pt x="34" y="192"/>
                </a:lnTo>
                <a:lnTo>
                  <a:pt x="34" y="190"/>
                </a:lnTo>
                <a:lnTo>
                  <a:pt x="34" y="186"/>
                </a:lnTo>
                <a:lnTo>
                  <a:pt x="34" y="185"/>
                </a:lnTo>
                <a:lnTo>
                  <a:pt x="34" y="181"/>
                </a:lnTo>
                <a:lnTo>
                  <a:pt x="36" y="175"/>
                </a:lnTo>
                <a:lnTo>
                  <a:pt x="36" y="167"/>
                </a:lnTo>
                <a:lnTo>
                  <a:pt x="38" y="162"/>
                </a:lnTo>
                <a:lnTo>
                  <a:pt x="38" y="162"/>
                </a:lnTo>
                <a:lnTo>
                  <a:pt x="38" y="162"/>
                </a:lnTo>
                <a:lnTo>
                  <a:pt x="40" y="162"/>
                </a:lnTo>
                <a:lnTo>
                  <a:pt x="42" y="162"/>
                </a:lnTo>
                <a:lnTo>
                  <a:pt x="44" y="148"/>
                </a:lnTo>
                <a:lnTo>
                  <a:pt x="47" y="137"/>
                </a:lnTo>
                <a:lnTo>
                  <a:pt x="47" y="137"/>
                </a:lnTo>
                <a:lnTo>
                  <a:pt x="49" y="137"/>
                </a:lnTo>
                <a:lnTo>
                  <a:pt x="49" y="139"/>
                </a:lnTo>
                <a:lnTo>
                  <a:pt x="49" y="145"/>
                </a:lnTo>
                <a:lnTo>
                  <a:pt x="51" y="148"/>
                </a:lnTo>
                <a:lnTo>
                  <a:pt x="51" y="150"/>
                </a:lnTo>
                <a:lnTo>
                  <a:pt x="51" y="152"/>
                </a:lnTo>
                <a:lnTo>
                  <a:pt x="51" y="156"/>
                </a:lnTo>
                <a:lnTo>
                  <a:pt x="51" y="162"/>
                </a:lnTo>
                <a:lnTo>
                  <a:pt x="51" y="165"/>
                </a:lnTo>
                <a:lnTo>
                  <a:pt x="57" y="150"/>
                </a:lnTo>
                <a:lnTo>
                  <a:pt x="59" y="133"/>
                </a:lnTo>
                <a:lnTo>
                  <a:pt x="61" y="131"/>
                </a:lnTo>
                <a:lnTo>
                  <a:pt x="61" y="131"/>
                </a:lnTo>
                <a:lnTo>
                  <a:pt x="63" y="131"/>
                </a:lnTo>
                <a:lnTo>
                  <a:pt x="63" y="133"/>
                </a:lnTo>
                <a:lnTo>
                  <a:pt x="63" y="141"/>
                </a:lnTo>
                <a:lnTo>
                  <a:pt x="63" y="148"/>
                </a:lnTo>
                <a:lnTo>
                  <a:pt x="61" y="156"/>
                </a:lnTo>
                <a:lnTo>
                  <a:pt x="59" y="194"/>
                </a:lnTo>
                <a:lnTo>
                  <a:pt x="59" y="196"/>
                </a:lnTo>
                <a:lnTo>
                  <a:pt x="59" y="196"/>
                </a:lnTo>
                <a:lnTo>
                  <a:pt x="59" y="198"/>
                </a:lnTo>
                <a:lnTo>
                  <a:pt x="72" y="205"/>
                </a:lnTo>
                <a:lnTo>
                  <a:pt x="85" y="215"/>
                </a:lnTo>
                <a:lnTo>
                  <a:pt x="87" y="215"/>
                </a:lnTo>
                <a:lnTo>
                  <a:pt x="87" y="213"/>
                </a:lnTo>
                <a:lnTo>
                  <a:pt x="89" y="211"/>
                </a:lnTo>
                <a:lnTo>
                  <a:pt x="89" y="209"/>
                </a:lnTo>
                <a:lnTo>
                  <a:pt x="106" y="188"/>
                </a:lnTo>
                <a:lnTo>
                  <a:pt x="106" y="188"/>
                </a:lnTo>
                <a:lnTo>
                  <a:pt x="108" y="186"/>
                </a:lnTo>
                <a:lnTo>
                  <a:pt x="108" y="186"/>
                </a:lnTo>
                <a:lnTo>
                  <a:pt x="118" y="177"/>
                </a:lnTo>
                <a:lnTo>
                  <a:pt x="127" y="165"/>
                </a:lnTo>
                <a:lnTo>
                  <a:pt x="127" y="164"/>
                </a:lnTo>
                <a:lnTo>
                  <a:pt x="127" y="164"/>
                </a:lnTo>
                <a:lnTo>
                  <a:pt x="129" y="164"/>
                </a:lnTo>
                <a:lnTo>
                  <a:pt x="146" y="139"/>
                </a:lnTo>
                <a:lnTo>
                  <a:pt x="165" y="116"/>
                </a:lnTo>
                <a:lnTo>
                  <a:pt x="194" y="86"/>
                </a:lnTo>
                <a:lnTo>
                  <a:pt x="194" y="84"/>
                </a:lnTo>
                <a:lnTo>
                  <a:pt x="196" y="84"/>
                </a:lnTo>
                <a:lnTo>
                  <a:pt x="196" y="84"/>
                </a:lnTo>
                <a:lnTo>
                  <a:pt x="219" y="63"/>
                </a:lnTo>
                <a:lnTo>
                  <a:pt x="242" y="46"/>
                </a:lnTo>
                <a:lnTo>
                  <a:pt x="270" y="30"/>
                </a:lnTo>
                <a:lnTo>
                  <a:pt x="303" y="15"/>
                </a:lnTo>
                <a:lnTo>
                  <a:pt x="337" y="6"/>
                </a:lnTo>
                <a:lnTo>
                  <a:pt x="375" y="0"/>
                </a:lnTo>
                <a:lnTo>
                  <a:pt x="377" y="0"/>
                </a:lnTo>
                <a:lnTo>
                  <a:pt x="379" y="0"/>
                </a:lnTo>
                <a:close/>
              </a:path>
            </a:pathLst>
          </a:custGeom>
          <a:solidFill>
            <a:schemeClr val="accent1"/>
          </a:solidFill>
          <a:ln w="0">
            <a:solidFill>
              <a:schemeClr val="accent1"/>
            </a:solidFill>
            <a:prstDash val="solid"/>
            <a:round/>
            <a:headEnd/>
            <a:tailEnd/>
          </a:ln>
        </p:spPr>
        <p:txBody>
          <a:bodyPr vert="horz" wrap="square" lIns="91412" tIns="45706" rIns="91412" bIns="45706" numCol="1" anchor="t" anchorCtr="0" compatLnSpc="1">
            <a:prstTxWarp prst="textNoShape">
              <a:avLst/>
            </a:prstTxWarp>
          </a:bodyPr>
          <a:lstStyle/>
          <a:p>
            <a:endParaRPr lang="zh-CN" altLang="en-US" sz="2399" dirty="0">
              <a:latin typeface="微软雅黑" panose="020B0503020204020204" pitchFamily="34" charset="-122"/>
              <a:ea typeface="微软雅黑" panose="020B0503020204020204" pitchFamily="34" charset="-122"/>
            </a:endParaRPr>
          </a:p>
        </p:txBody>
      </p:sp>
      <p:sp>
        <p:nvSpPr>
          <p:cNvPr id="36" name="矩形 35"/>
          <p:cNvSpPr/>
          <p:nvPr/>
        </p:nvSpPr>
        <p:spPr>
          <a:xfrm>
            <a:off x="3886597" y="2197546"/>
            <a:ext cx="581087" cy="58126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2" tIns="45706" rIns="91412" bIns="45706" rtlCol="0" anchor="ctr"/>
          <a:lstStyle/>
          <a:p>
            <a:pPr algn="ctr"/>
            <a:r>
              <a:rPr lang="en-US" altLang="zh-CN" sz="2799" dirty="0">
                <a:latin typeface="微软雅黑" panose="020B0503020204020204" pitchFamily="34" charset="-122"/>
                <a:ea typeface="微软雅黑" panose="020B0503020204020204" pitchFamily="34" charset="-122"/>
              </a:rPr>
              <a:t>1</a:t>
            </a:r>
            <a:endParaRPr lang="zh-CN" altLang="en-US" sz="2799" dirty="0">
              <a:latin typeface="微软雅黑" panose="020B0503020204020204" pitchFamily="34" charset="-122"/>
              <a:ea typeface="微软雅黑" panose="020B0503020204020204" pitchFamily="34" charset="-122"/>
            </a:endParaRPr>
          </a:p>
        </p:txBody>
      </p:sp>
      <p:sp>
        <p:nvSpPr>
          <p:cNvPr id="37" name="文本框 9"/>
          <p:cNvSpPr txBox="1"/>
          <p:nvPr/>
        </p:nvSpPr>
        <p:spPr>
          <a:xfrm>
            <a:off x="830581" y="2317304"/>
            <a:ext cx="3056015" cy="461508"/>
          </a:xfrm>
          <a:prstGeom prst="rect">
            <a:avLst/>
          </a:prstGeom>
          <a:noFill/>
        </p:spPr>
        <p:txBody>
          <a:bodyPr wrap="square" lIns="91412" tIns="45706" rIns="91412" bIns="45706" rtlCol="0">
            <a:spAutoFit/>
          </a:bodyPr>
          <a:lstStyle/>
          <a:p>
            <a:r>
              <a:rPr lang="zh-TW" altLang="en-US" sz="2399" b="1" dirty="0" smtClean="0">
                <a:solidFill>
                  <a:schemeClr val="accent1"/>
                </a:solidFill>
                <a:latin typeface="微软雅黑" panose="020B0503020204020204" pitchFamily="34" charset="-122"/>
                <a:ea typeface="微软雅黑" panose="020B0503020204020204" pitchFamily="34" charset="-122"/>
              </a:rPr>
              <a:t>放射</a:t>
            </a:r>
            <a:r>
              <a:rPr lang="zh-TW" altLang="en-US" sz="2399" b="1" dirty="0">
                <a:solidFill>
                  <a:schemeClr val="accent1"/>
                </a:solidFill>
                <a:latin typeface="微软雅黑" panose="020B0503020204020204" pitchFamily="34" charset="-122"/>
                <a:ea typeface="微软雅黑" panose="020B0503020204020204" pitchFamily="34" charset="-122"/>
              </a:rPr>
              <a:t>型思考法</a:t>
            </a:r>
            <a:r>
              <a:rPr lang="en-US" altLang="zh-TW" sz="2399" b="1" dirty="0">
                <a:solidFill>
                  <a:schemeClr val="accent1"/>
                </a:solidFill>
                <a:latin typeface="微软雅黑" panose="020B0503020204020204" pitchFamily="34" charset="-122"/>
                <a:ea typeface="微软雅黑" panose="020B0503020204020204" pitchFamily="34" charset="-122"/>
              </a:rPr>
              <a:t>(</a:t>
            </a:r>
            <a:r>
              <a:rPr lang="zh-TW" altLang="en-US" sz="2399" b="1" dirty="0">
                <a:solidFill>
                  <a:schemeClr val="accent1"/>
                </a:solidFill>
                <a:latin typeface="微软雅黑" panose="020B0503020204020204" pitchFamily="34" charset="-122"/>
                <a:ea typeface="微软雅黑" panose="020B0503020204020204" pitchFamily="34" charset="-122"/>
              </a:rPr>
              <a:t>關聯</a:t>
            </a:r>
            <a:r>
              <a:rPr lang="en-US" altLang="zh-TW" sz="2399" b="1" dirty="0" smtClean="0">
                <a:solidFill>
                  <a:schemeClr val="accent1"/>
                </a:solidFill>
                <a:latin typeface="微软雅黑" panose="020B0503020204020204" pitchFamily="34" charset="-122"/>
                <a:ea typeface="微软雅黑" panose="020B0503020204020204" pitchFamily="34" charset="-122"/>
              </a:rPr>
              <a:t>)</a:t>
            </a:r>
            <a:endParaRPr lang="zh-TW" altLang="en-US" sz="2399" b="1" dirty="0">
              <a:solidFill>
                <a:schemeClr val="accent1"/>
              </a:solidFill>
              <a:latin typeface="微软雅黑" panose="020B0503020204020204" pitchFamily="34" charset="-122"/>
              <a:ea typeface="微软雅黑" panose="020B0503020204020204" pitchFamily="34" charset="-122"/>
            </a:endParaRPr>
          </a:p>
        </p:txBody>
      </p:sp>
      <p:sp>
        <p:nvSpPr>
          <p:cNvPr id="38" name="矩形 37"/>
          <p:cNvSpPr/>
          <p:nvPr/>
        </p:nvSpPr>
        <p:spPr>
          <a:xfrm>
            <a:off x="7603937" y="2159169"/>
            <a:ext cx="581087" cy="5812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412" tIns="45706" rIns="91412" bIns="45706" rtlCol="0" anchor="ctr"/>
          <a:lstStyle/>
          <a:p>
            <a:pPr algn="ctr"/>
            <a:r>
              <a:rPr lang="en-US" altLang="zh-CN" sz="2799" dirty="0">
                <a:latin typeface="微软雅黑" panose="020B0503020204020204" pitchFamily="34" charset="-122"/>
                <a:ea typeface="微软雅黑" panose="020B0503020204020204" pitchFamily="34" charset="-122"/>
              </a:rPr>
              <a:t>2</a:t>
            </a:r>
            <a:endParaRPr lang="zh-CN" altLang="en-US" sz="2799" dirty="0">
              <a:latin typeface="微软雅黑" panose="020B0503020204020204" pitchFamily="34" charset="-122"/>
              <a:ea typeface="微软雅黑" panose="020B0503020204020204" pitchFamily="34" charset="-122"/>
            </a:endParaRPr>
          </a:p>
        </p:txBody>
      </p:sp>
      <p:sp>
        <p:nvSpPr>
          <p:cNvPr id="39" name="文本框 12"/>
          <p:cNvSpPr txBox="1"/>
          <p:nvPr/>
        </p:nvSpPr>
        <p:spPr>
          <a:xfrm>
            <a:off x="8315134" y="2290810"/>
            <a:ext cx="2887272" cy="461508"/>
          </a:xfrm>
          <a:prstGeom prst="rect">
            <a:avLst/>
          </a:prstGeom>
          <a:noFill/>
        </p:spPr>
        <p:txBody>
          <a:bodyPr wrap="none" lIns="91412" tIns="45706" rIns="91412" bIns="45706" rtlCol="0">
            <a:spAutoFit/>
          </a:bodyPr>
          <a:lstStyle/>
          <a:p>
            <a:r>
              <a:rPr lang="zh-TW" altLang="en-US" sz="2399" b="1" dirty="0" smtClean="0">
                <a:solidFill>
                  <a:schemeClr val="accent2"/>
                </a:solidFill>
                <a:latin typeface="微软雅黑" panose="020B0503020204020204" pitchFamily="34" charset="-122"/>
                <a:ea typeface="微软雅黑" panose="020B0503020204020204" pitchFamily="34" charset="-122"/>
              </a:rPr>
              <a:t>螺旋</a:t>
            </a:r>
            <a:r>
              <a:rPr lang="zh-TW" altLang="en-US" sz="2399" b="1" dirty="0">
                <a:solidFill>
                  <a:schemeClr val="accent2"/>
                </a:solidFill>
                <a:latin typeface="微软雅黑" panose="020B0503020204020204" pitchFamily="34" charset="-122"/>
                <a:ea typeface="微软雅黑" panose="020B0503020204020204" pitchFamily="34" charset="-122"/>
              </a:rPr>
              <a:t>狀思考法</a:t>
            </a:r>
            <a:r>
              <a:rPr lang="en-US" altLang="zh-TW" sz="2399" b="1" dirty="0">
                <a:solidFill>
                  <a:schemeClr val="accent2"/>
                </a:solidFill>
                <a:latin typeface="微软雅黑" panose="020B0503020204020204" pitchFamily="34" charset="-122"/>
                <a:ea typeface="微软雅黑" panose="020B0503020204020204" pitchFamily="34" charset="-122"/>
              </a:rPr>
              <a:t>(</a:t>
            </a:r>
            <a:r>
              <a:rPr lang="zh-TW" altLang="en-US" sz="2399" b="1" dirty="0">
                <a:solidFill>
                  <a:schemeClr val="accent2"/>
                </a:solidFill>
                <a:latin typeface="微软雅黑" panose="020B0503020204020204" pitchFamily="34" charset="-122"/>
                <a:ea typeface="微软雅黑" panose="020B0503020204020204" pitchFamily="34" charset="-122"/>
              </a:rPr>
              <a:t>邏輯</a:t>
            </a:r>
            <a:r>
              <a:rPr lang="en-US" altLang="zh-TW" sz="2399" b="1" dirty="0" smtClean="0">
                <a:solidFill>
                  <a:schemeClr val="accent2"/>
                </a:solidFill>
                <a:latin typeface="微软雅黑" panose="020B0503020204020204" pitchFamily="34" charset="-122"/>
                <a:ea typeface="微软雅黑" panose="020B0503020204020204" pitchFamily="34" charset="-122"/>
              </a:rPr>
              <a:t>)</a:t>
            </a:r>
            <a:endParaRPr lang="zh-TW" altLang="en-US" sz="2399" b="1" dirty="0">
              <a:solidFill>
                <a:schemeClr val="accent2"/>
              </a:solidFill>
              <a:latin typeface="微软雅黑" panose="020B0503020204020204" pitchFamily="34" charset="-122"/>
              <a:ea typeface="微软雅黑" panose="020B0503020204020204" pitchFamily="34" charset="-122"/>
            </a:endParaRPr>
          </a:p>
        </p:txBody>
      </p:sp>
      <p:pic>
        <p:nvPicPr>
          <p:cNvPr id="40" name="Picture 2" descr="http://6.blog.xuite.net/6/a/e/d/10253277/blog_883742/txt/47662856/5.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0582" y="3025162"/>
            <a:ext cx="2768082" cy="2848051"/>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 descr="http://1.bp.blogspot.com/-Gb7Iyy1Y8no/T8We85_QiTI/AAAAAAAAAEI/K2JwtKeazb4/s1600/3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26622" y="3025162"/>
            <a:ext cx="2664296" cy="27753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9486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500"/>
                                        <p:tgtEl>
                                          <p:spTgt spid="24"/>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2" presetClass="entr" presetSubtype="8"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anim calcmode="lin" valueType="num">
                                      <p:cBhvr additive="base">
                                        <p:cTn id="13" dur="1000" fill="hold"/>
                                        <p:tgtEl>
                                          <p:spTgt spid="25"/>
                                        </p:tgtEl>
                                        <p:attrNameLst>
                                          <p:attrName>ppt_x</p:attrName>
                                        </p:attrNameLst>
                                      </p:cBhvr>
                                      <p:tavLst>
                                        <p:tav tm="0">
                                          <p:val>
                                            <p:strVal val="0-#ppt_w/2"/>
                                          </p:val>
                                        </p:tav>
                                        <p:tav tm="100000">
                                          <p:val>
                                            <p:strVal val="#ppt_x"/>
                                          </p:val>
                                        </p:tav>
                                      </p:tavLst>
                                    </p:anim>
                                    <p:anim calcmode="lin" valueType="num">
                                      <p:cBhvr additive="base">
                                        <p:cTn id="14" dur="1000" fill="hold"/>
                                        <p:tgtEl>
                                          <p:spTgt spid="25"/>
                                        </p:tgtEl>
                                        <p:attrNameLst>
                                          <p:attrName>ppt_y</p:attrName>
                                        </p:attrNameLst>
                                      </p:cBhvr>
                                      <p:tavLst>
                                        <p:tav tm="0">
                                          <p:val>
                                            <p:strVal val="#ppt_y"/>
                                          </p:val>
                                        </p:tav>
                                        <p:tav tm="100000">
                                          <p:val>
                                            <p:strVal val="#ppt_y"/>
                                          </p:val>
                                        </p:tav>
                                      </p:tavLst>
                                    </p:anim>
                                  </p:childTnLst>
                                </p:cTn>
                              </p:par>
                              <p:par>
                                <p:cTn id="15" presetID="1"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par>
                                <p:cTn id="17" presetID="47" presetClass="entr" presetSubtype="0" fill="hold" grpId="0" nodeType="withEffect">
                                  <p:stCondLst>
                                    <p:cond delay="600"/>
                                  </p:stCondLst>
                                  <p:childTnLst>
                                    <p:set>
                                      <p:cBhvr>
                                        <p:cTn id="18" dur="1" fill="hold">
                                          <p:stCondLst>
                                            <p:cond delay="0"/>
                                          </p:stCondLst>
                                        </p:cTn>
                                        <p:tgtEl>
                                          <p:spTgt spid="34"/>
                                        </p:tgtEl>
                                        <p:attrNameLst>
                                          <p:attrName>style.visibility</p:attrName>
                                        </p:attrNameLst>
                                      </p:cBhvr>
                                      <p:to>
                                        <p:strVal val="visible"/>
                                      </p:to>
                                    </p:set>
                                    <p:animEffect transition="in" filter="fade">
                                      <p:cBhvr>
                                        <p:cTn id="19" dur="1000"/>
                                        <p:tgtEl>
                                          <p:spTgt spid="34"/>
                                        </p:tgtEl>
                                      </p:cBhvr>
                                    </p:animEffect>
                                    <p:anim calcmode="lin" valueType="num">
                                      <p:cBhvr>
                                        <p:cTn id="20" dur="1000" fill="hold"/>
                                        <p:tgtEl>
                                          <p:spTgt spid="34"/>
                                        </p:tgtEl>
                                        <p:attrNameLst>
                                          <p:attrName>ppt_x</p:attrName>
                                        </p:attrNameLst>
                                      </p:cBhvr>
                                      <p:tavLst>
                                        <p:tav tm="0">
                                          <p:val>
                                            <p:strVal val="#ppt_x"/>
                                          </p:val>
                                        </p:tav>
                                        <p:tav tm="100000">
                                          <p:val>
                                            <p:strVal val="#ppt_x"/>
                                          </p:val>
                                        </p:tav>
                                      </p:tavLst>
                                    </p:anim>
                                    <p:anim calcmode="lin" valueType="num">
                                      <p:cBhvr>
                                        <p:cTn id="21" dur="1000" fill="hold"/>
                                        <p:tgtEl>
                                          <p:spTgt spid="34"/>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900"/>
                                  </p:stCondLst>
                                  <p:childTnLst>
                                    <p:set>
                                      <p:cBhvr>
                                        <p:cTn id="23" dur="1" fill="hold">
                                          <p:stCondLst>
                                            <p:cond delay="0"/>
                                          </p:stCondLst>
                                        </p:cTn>
                                        <p:tgtEl>
                                          <p:spTgt spid="35"/>
                                        </p:tgtEl>
                                        <p:attrNameLst>
                                          <p:attrName>style.visibility</p:attrName>
                                        </p:attrNameLst>
                                      </p:cBhvr>
                                      <p:to>
                                        <p:strVal val="visible"/>
                                      </p:to>
                                    </p:set>
                                    <p:animEffect transition="in" filter="fade">
                                      <p:cBhvr>
                                        <p:cTn id="24" dur="1000"/>
                                        <p:tgtEl>
                                          <p:spTgt spid="35"/>
                                        </p:tgtEl>
                                      </p:cBhvr>
                                    </p:animEffect>
                                    <p:anim calcmode="lin" valueType="num">
                                      <p:cBhvr>
                                        <p:cTn id="25" dur="1000" fill="hold"/>
                                        <p:tgtEl>
                                          <p:spTgt spid="35"/>
                                        </p:tgtEl>
                                        <p:attrNameLst>
                                          <p:attrName>ppt_x</p:attrName>
                                        </p:attrNameLst>
                                      </p:cBhvr>
                                      <p:tavLst>
                                        <p:tav tm="0">
                                          <p:val>
                                            <p:strVal val="#ppt_x"/>
                                          </p:val>
                                        </p:tav>
                                        <p:tav tm="100000">
                                          <p:val>
                                            <p:strVal val="#ppt_x"/>
                                          </p:val>
                                        </p:tav>
                                      </p:tavLst>
                                    </p:anim>
                                    <p:anim calcmode="lin" valueType="num">
                                      <p:cBhvr>
                                        <p:cTn id="26" dur="1000" fill="hold"/>
                                        <p:tgtEl>
                                          <p:spTgt spid="35"/>
                                        </p:tgtEl>
                                        <p:attrNameLst>
                                          <p:attrName>ppt_y</p:attrName>
                                        </p:attrNameLst>
                                      </p:cBhvr>
                                      <p:tavLst>
                                        <p:tav tm="0">
                                          <p:val>
                                            <p:strVal val="#ppt_y+.1"/>
                                          </p:val>
                                        </p:tav>
                                        <p:tav tm="100000">
                                          <p:val>
                                            <p:strVal val="#ppt_y"/>
                                          </p:val>
                                        </p:tav>
                                      </p:tavLst>
                                    </p:anim>
                                  </p:childTnLst>
                                </p:cTn>
                              </p:par>
                            </p:childTnLst>
                          </p:cTn>
                        </p:par>
                        <p:par>
                          <p:cTn id="27" fill="hold">
                            <p:stCondLst>
                              <p:cond delay="1900"/>
                            </p:stCondLst>
                            <p:childTnLst>
                              <p:par>
                                <p:cTn id="28" presetID="12" presetClass="entr" presetSubtype="4" fill="hold" grpId="0" nodeType="afterEffect">
                                  <p:stCondLst>
                                    <p:cond delay="0"/>
                                  </p:stCondLst>
                                  <p:childTnLst>
                                    <p:set>
                                      <p:cBhvr>
                                        <p:cTn id="29" dur="1" fill="hold">
                                          <p:stCondLst>
                                            <p:cond delay="0"/>
                                          </p:stCondLst>
                                        </p:cTn>
                                        <p:tgtEl>
                                          <p:spTgt spid="36"/>
                                        </p:tgtEl>
                                        <p:attrNameLst>
                                          <p:attrName>style.visibility</p:attrName>
                                        </p:attrNameLst>
                                      </p:cBhvr>
                                      <p:to>
                                        <p:strVal val="visible"/>
                                      </p:to>
                                    </p:set>
                                    <p:animEffect transition="in" filter="slide(fromBottom)">
                                      <p:cBhvr>
                                        <p:cTn id="30" dur="500"/>
                                        <p:tgtEl>
                                          <p:spTgt spid="36"/>
                                        </p:tgtEl>
                                      </p:cBhvr>
                                    </p:animEffect>
                                  </p:childTnLst>
                                </p:cTn>
                              </p:par>
                            </p:childTnLst>
                          </p:cTn>
                        </p:par>
                        <p:par>
                          <p:cTn id="31" fill="hold">
                            <p:stCondLst>
                              <p:cond delay="2400"/>
                            </p:stCondLst>
                            <p:childTnLst>
                              <p:par>
                                <p:cTn id="32" presetID="2" presetClass="entr" presetSubtype="8" fill="hold" grpId="0" nodeType="afterEffect">
                                  <p:stCondLst>
                                    <p:cond delay="0"/>
                                  </p:stCondLst>
                                  <p:childTnLst>
                                    <p:set>
                                      <p:cBhvr>
                                        <p:cTn id="33" dur="1" fill="hold">
                                          <p:stCondLst>
                                            <p:cond delay="0"/>
                                          </p:stCondLst>
                                        </p:cTn>
                                        <p:tgtEl>
                                          <p:spTgt spid="37"/>
                                        </p:tgtEl>
                                        <p:attrNameLst>
                                          <p:attrName>style.visibility</p:attrName>
                                        </p:attrNameLst>
                                      </p:cBhvr>
                                      <p:to>
                                        <p:strVal val="visible"/>
                                      </p:to>
                                    </p:set>
                                    <p:anim calcmode="lin" valueType="num">
                                      <p:cBhvr additive="base">
                                        <p:cTn id="34" dur="500" fill="hold"/>
                                        <p:tgtEl>
                                          <p:spTgt spid="37"/>
                                        </p:tgtEl>
                                        <p:attrNameLst>
                                          <p:attrName>ppt_x</p:attrName>
                                        </p:attrNameLst>
                                      </p:cBhvr>
                                      <p:tavLst>
                                        <p:tav tm="0">
                                          <p:val>
                                            <p:strVal val="0-#ppt_w/2"/>
                                          </p:val>
                                        </p:tav>
                                        <p:tav tm="100000">
                                          <p:val>
                                            <p:strVal val="#ppt_x"/>
                                          </p:val>
                                        </p:tav>
                                      </p:tavLst>
                                    </p:anim>
                                    <p:anim calcmode="lin" valueType="num">
                                      <p:cBhvr additive="base">
                                        <p:cTn id="35" dur="500" fill="hold"/>
                                        <p:tgtEl>
                                          <p:spTgt spid="37"/>
                                        </p:tgtEl>
                                        <p:attrNameLst>
                                          <p:attrName>ppt_y</p:attrName>
                                        </p:attrNameLst>
                                      </p:cBhvr>
                                      <p:tavLst>
                                        <p:tav tm="0">
                                          <p:val>
                                            <p:strVal val="#ppt_y"/>
                                          </p:val>
                                        </p:tav>
                                        <p:tav tm="100000">
                                          <p:val>
                                            <p:strVal val="#ppt_y"/>
                                          </p:val>
                                        </p:tav>
                                      </p:tavLst>
                                    </p:anim>
                                  </p:childTnLst>
                                </p:cTn>
                              </p:par>
                            </p:childTnLst>
                          </p:cTn>
                        </p:par>
                        <p:par>
                          <p:cTn id="36" fill="hold">
                            <p:stCondLst>
                              <p:cond delay="2900"/>
                            </p:stCondLst>
                            <p:childTnLst>
                              <p:par>
                                <p:cTn id="37" presetID="12" presetClass="entr" presetSubtype="4" fill="hold" grpId="0" nodeType="afterEffect">
                                  <p:stCondLst>
                                    <p:cond delay="0"/>
                                  </p:stCondLst>
                                  <p:childTnLst>
                                    <p:set>
                                      <p:cBhvr>
                                        <p:cTn id="38" dur="1" fill="hold">
                                          <p:stCondLst>
                                            <p:cond delay="0"/>
                                          </p:stCondLst>
                                        </p:cTn>
                                        <p:tgtEl>
                                          <p:spTgt spid="38"/>
                                        </p:tgtEl>
                                        <p:attrNameLst>
                                          <p:attrName>style.visibility</p:attrName>
                                        </p:attrNameLst>
                                      </p:cBhvr>
                                      <p:to>
                                        <p:strVal val="visible"/>
                                      </p:to>
                                    </p:set>
                                    <p:animEffect transition="in" filter="slide(fromBottom)">
                                      <p:cBhvr>
                                        <p:cTn id="39" dur="500"/>
                                        <p:tgtEl>
                                          <p:spTgt spid="38"/>
                                        </p:tgtEl>
                                      </p:cBhvr>
                                    </p:animEffect>
                                  </p:childTnLst>
                                </p:cTn>
                              </p:par>
                            </p:childTnLst>
                          </p:cTn>
                        </p:par>
                        <p:par>
                          <p:cTn id="40" fill="hold">
                            <p:stCondLst>
                              <p:cond delay="3400"/>
                            </p:stCondLst>
                            <p:childTnLst>
                              <p:par>
                                <p:cTn id="41" presetID="2" presetClass="entr" presetSubtype="2" fill="hold" grpId="0" nodeType="afterEffect">
                                  <p:stCondLst>
                                    <p:cond delay="0"/>
                                  </p:stCondLst>
                                  <p:childTnLst>
                                    <p:set>
                                      <p:cBhvr>
                                        <p:cTn id="42" dur="1" fill="hold">
                                          <p:stCondLst>
                                            <p:cond delay="0"/>
                                          </p:stCondLst>
                                        </p:cTn>
                                        <p:tgtEl>
                                          <p:spTgt spid="39"/>
                                        </p:tgtEl>
                                        <p:attrNameLst>
                                          <p:attrName>style.visibility</p:attrName>
                                        </p:attrNameLst>
                                      </p:cBhvr>
                                      <p:to>
                                        <p:strVal val="visible"/>
                                      </p:to>
                                    </p:set>
                                    <p:anim calcmode="lin" valueType="num">
                                      <p:cBhvr additive="base">
                                        <p:cTn id="43" dur="500" fill="hold"/>
                                        <p:tgtEl>
                                          <p:spTgt spid="39"/>
                                        </p:tgtEl>
                                        <p:attrNameLst>
                                          <p:attrName>ppt_x</p:attrName>
                                        </p:attrNameLst>
                                      </p:cBhvr>
                                      <p:tavLst>
                                        <p:tav tm="0">
                                          <p:val>
                                            <p:strVal val="1+#ppt_w/2"/>
                                          </p:val>
                                        </p:tav>
                                        <p:tav tm="100000">
                                          <p:val>
                                            <p:strVal val="#ppt_x"/>
                                          </p:val>
                                        </p:tav>
                                      </p:tavLst>
                                    </p:anim>
                                    <p:anim calcmode="lin" valueType="num">
                                      <p:cBhvr additive="base">
                                        <p:cTn id="44" dur="500" fill="hold"/>
                                        <p:tgtEl>
                                          <p:spTgt spid="39"/>
                                        </p:tgtEl>
                                        <p:attrNameLst>
                                          <p:attrName>ppt_y</p:attrName>
                                        </p:attrNameLst>
                                      </p:cBhvr>
                                      <p:tavLst>
                                        <p:tav tm="0">
                                          <p:val>
                                            <p:strVal val="#ppt_y"/>
                                          </p:val>
                                        </p:tav>
                                        <p:tav tm="100000">
                                          <p:val>
                                            <p:strVal val="#ppt_y"/>
                                          </p:val>
                                        </p:tav>
                                      </p:tavLst>
                                    </p:anim>
                                  </p:childTnLst>
                                </p:cTn>
                              </p:par>
                            </p:childTnLst>
                          </p:cTn>
                        </p:par>
                        <p:par>
                          <p:cTn id="45" fill="hold">
                            <p:stCondLst>
                              <p:cond delay="3900"/>
                            </p:stCondLst>
                            <p:childTnLst>
                              <p:par>
                                <p:cTn id="46" presetID="22" presetClass="entr" presetSubtype="4" fill="hold" nodeType="afterEffect">
                                  <p:stCondLst>
                                    <p:cond delay="0"/>
                                  </p:stCondLst>
                                  <p:childTnLst>
                                    <p:set>
                                      <p:cBhvr>
                                        <p:cTn id="47" dur="1" fill="hold">
                                          <p:stCondLst>
                                            <p:cond delay="0"/>
                                          </p:stCondLst>
                                        </p:cTn>
                                        <p:tgtEl>
                                          <p:spTgt spid="40"/>
                                        </p:tgtEl>
                                        <p:attrNameLst>
                                          <p:attrName>style.visibility</p:attrName>
                                        </p:attrNameLst>
                                      </p:cBhvr>
                                      <p:to>
                                        <p:strVal val="visible"/>
                                      </p:to>
                                    </p:set>
                                    <p:animEffect transition="in" filter="wipe(down)">
                                      <p:cBhvr>
                                        <p:cTn id="48" dur="500"/>
                                        <p:tgtEl>
                                          <p:spTgt spid="40"/>
                                        </p:tgtEl>
                                      </p:cBhvr>
                                    </p:animEffect>
                                  </p:childTnLst>
                                </p:cTn>
                              </p:par>
                            </p:childTnLst>
                          </p:cTn>
                        </p:par>
                        <p:par>
                          <p:cTn id="49" fill="hold">
                            <p:stCondLst>
                              <p:cond delay="4400"/>
                            </p:stCondLst>
                            <p:childTnLst>
                              <p:par>
                                <p:cTn id="50" presetID="22" presetClass="entr" presetSubtype="4" fill="hold" nodeType="afterEffect">
                                  <p:stCondLst>
                                    <p:cond delay="0"/>
                                  </p:stCondLst>
                                  <p:childTnLst>
                                    <p:set>
                                      <p:cBhvr>
                                        <p:cTn id="51" dur="1" fill="hold">
                                          <p:stCondLst>
                                            <p:cond delay="0"/>
                                          </p:stCondLst>
                                        </p:cTn>
                                        <p:tgtEl>
                                          <p:spTgt spid="41"/>
                                        </p:tgtEl>
                                        <p:attrNameLst>
                                          <p:attrName>style.visibility</p:attrName>
                                        </p:attrNameLst>
                                      </p:cBhvr>
                                      <p:to>
                                        <p:strVal val="visible"/>
                                      </p:to>
                                    </p:set>
                                    <p:animEffect transition="in" filter="wipe(down)">
                                      <p:cBhvr>
                                        <p:cTn id="52"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4" grpId="0" animBg="1"/>
      <p:bldP spid="25" grpId="0" animBg="1"/>
      <p:bldP spid="34" grpId="0" animBg="1"/>
      <p:bldP spid="35" grpId="0" animBg="1"/>
      <p:bldP spid="36" grpId="0" animBg="1"/>
      <p:bldP spid="37" grpId="0"/>
      <p:bldP spid="38" grpId="0" animBg="1"/>
      <p:bldP spid="3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197010" y="166123"/>
            <a:ext cx="6374976" cy="1325563"/>
          </a:xfrm>
        </p:spPr>
        <p:txBody>
          <a:bodyPr/>
          <a:lstStyle/>
          <a:p>
            <a:r>
              <a:rPr lang="zh-TW" altLang="en-US" b="1" dirty="0" smtClean="0">
                <a:solidFill>
                  <a:srgbClr val="6F8E26"/>
                </a:solidFill>
                <a:latin typeface="微软雅黑" panose="020B0503020204020204" pitchFamily="34" charset="-122"/>
                <a:ea typeface="微软雅黑" panose="020B0503020204020204" pitchFamily="34" charset="-122"/>
              </a:rPr>
              <a:t>範例</a:t>
            </a:r>
            <a:endParaRPr lang="zh-TW" altLang="en-US" dirty="0"/>
          </a:p>
        </p:txBody>
      </p:sp>
      <p:grpSp>
        <p:nvGrpSpPr>
          <p:cNvPr id="10" name="Group 4">
            <a:extLst>
              <a:ext uri="{FF2B5EF4-FFF2-40B4-BE49-F238E27FC236}">
                <a16:creationId xmlns:a16="http://schemas.microsoft.com/office/drawing/2014/main" xmlns="" id="{E220914B-EAD4-44D8-B7E7-16EBC713CF32}"/>
              </a:ext>
            </a:extLst>
          </p:cNvPr>
          <p:cNvGrpSpPr>
            <a:grpSpLocks noChangeAspect="1"/>
          </p:cNvGrpSpPr>
          <p:nvPr/>
        </p:nvGrpSpPr>
        <p:grpSpPr bwMode="auto">
          <a:xfrm>
            <a:off x="1320336" y="300995"/>
            <a:ext cx="732827" cy="1008993"/>
            <a:chOff x="1558" y="1280"/>
            <a:chExt cx="1315" cy="1810"/>
          </a:xfrm>
          <a:solidFill>
            <a:schemeClr val="accent1"/>
          </a:solidFill>
        </p:grpSpPr>
        <p:sp>
          <p:nvSpPr>
            <p:cNvPr id="11" name="Freeform 5">
              <a:extLst>
                <a:ext uri="{FF2B5EF4-FFF2-40B4-BE49-F238E27FC236}">
                  <a16:creationId xmlns:a16="http://schemas.microsoft.com/office/drawing/2014/main" xmlns="" id="{0A493B61-CBEE-4373-A2FB-209592249D62}"/>
                </a:ext>
              </a:extLst>
            </p:cNvPr>
            <p:cNvSpPr>
              <a:spLocks/>
            </p:cNvSpPr>
            <p:nvPr/>
          </p:nvSpPr>
          <p:spPr bwMode="auto">
            <a:xfrm>
              <a:off x="1838" y="1280"/>
              <a:ext cx="1035" cy="922"/>
            </a:xfrm>
            <a:custGeom>
              <a:avLst/>
              <a:gdLst>
                <a:gd name="T0" fmla="*/ 9 w 244"/>
                <a:gd name="T1" fmla="*/ 127 h 218"/>
                <a:gd name="T2" fmla="*/ 53 w 244"/>
                <a:gd name="T3" fmla="*/ 203 h 218"/>
                <a:gd name="T4" fmla="*/ 141 w 244"/>
                <a:gd name="T5" fmla="*/ 212 h 218"/>
                <a:gd name="T6" fmla="*/ 209 w 244"/>
                <a:gd name="T7" fmla="*/ 84 h 218"/>
                <a:gd name="T8" fmla="*/ 45 w 244"/>
                <a:gd name="T9" fmla="*/ 42 h 218"/>
                <a:gd name="T10" fmla="*/ 2 w 244"/>
                <a:gd name="T11" fmla="*/ 115 h 218"/>
                <a:gd name="T12" fmla="*/ 44 w 244"/>
                <a:gd name="T13" fmla="*/ 188 h 218"/>
                <a:gd name="T14" fmla="*/ 48 w 244"/>
                <a:gd name="T15" fmla="*/ 181 h 218"/>
                <a:gd name="T16" fmla="*/ 9 w 244"/>
                <a:gd name="T17" fmla="*/ 129 h 218"/>
                <a:gd name="T18" fmla="*/ 53 w 244"/>
                <a:gd name="T19" fmla="*/ 44 h 218"/>
                <a:gd name="T20" fmla="*/ 196 w 244"/>
                <a:gd name="T21" fmla="*/ 80 h 218"/>
                <a:gd name="T22" fmla="*/ 210 w 244"/>
                <a:gd name="T23" fmla="*/ 155 h 218"/>
                <a:gd name="T24" fmla="*/ 141 w 244"/>
                <a:gd name="T25" fmla="*/ 205 h 218"/>
                <a:gd name="T26" fmla="*/ 63 w 244"/>
                <a:gd name="T27" fmla="*/ 199 h 218"/>
                <a:gd name="T28" fmla="*/ 16 w 244"/>
                <a:gd name="T29" fmla="*/ 125 h 218"/>
                <a:gd name="T30" fmla="*/ 9 w 244"/>
                <a:gd name="T31" fmla="*/ 127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4" h="218">
                  <a:moveTo>
                    <a:pt x="9" y="127"/>
                  </a:moveTo>
                  <a:cubicBezTo>
                    <a:pt x="6" y="163"/>
                    <a:pt x="21" y="188"/>
                    <a:pt x="53" y="203"/>
                  </a:cubicBezTo>
                  <a:cubicBezTo>
                    <a:pt x="80" y="216"/>
                    <a:pt x="112" y="218"/>
                    <a:pt x="141" y="212"/>
                  </a:cubicBezTo>
                  <a:cubicBezTo>
                    <a:pt x="201" y="200"/>
                    <a:pt x="244" y="141"/>
                    <a:pt x="209" y="84"/>
                  </a:cubicBezTo>
                  <a:cubicBezTo>
                    <a:pt x="177" y="33"/>
                    <a:pt x="97" y="0"/>
                    <a:pt x="45" y="42"/>
                  </a:cubicBezTo>
                  <a:cubicBezTo>
                    <a:pt x="24" y="59"/>
                    <a:pt x="2" y="86"/>
                    <a:pt x="2" y="115"/>
                  </a:cubicBezTo>
                  <a:cubicBezTo>
                    <a:pt x="1" y="147"/>
                    <a:pt x="21" y="168"/>
                    <a:pt x="44" y="188"/>
                  </a:cubicBezTo>
                  <a:cubicBezTo>
                    <a:pt x="47" y="190"/>
                    <a:pt x="51" y="184"/>
                    <a:pt x="48" y="181"/>
                  </a:cubicBezTo>
                  <a:cubicBezTo>
                    <a:pt x="32" y="166"/>
                    <a:pt x="16" y="151"/>
                    <a:pt x="9" y="129"/>
                  </a:cubicBezTo>
                  <a:cubicBezTo>
                    <a:pt x="0" y="96"/>
                    <a:pt x="28" y="62"/>
                    <a:pt x="53" y="44"/>
                  </a:cubicBezTo>
                  <a:cubicBezTo>
                    <a:pt x="100" y="10"/>
                    <a:pt x="163" y="41"/>
                    <a:pt x="196" y="80"/>
                  </a:cubicBezTo>
                  <a:cubicBezTo>
                    <a:pt x="215" y="101"/>
                    <a:pt x="221" y="129"/>
                    <a:pt x="210" y="155"/>
                  </a:cubicBezTo>
                  <a:cubicBezTo>
                    <a:pt x="199" y="183"/>
                    <a:pt x="168" y="198"/>
                    <a:pt x="141" y="205"/>
                  </a:cubicBezTo>
                  <a:cubicBezTo>
                    <a:pt x="115" y="211"/>
                    <a:pt x="88" y="207"/>
                    <a:pt x="63" y="199"/>
                  </a:cubicBezTo>
                  <a:cubicBezTo>
                    <a:pt x="30" y="187"/>
                    <a:pt x="13" y="160"/>
                    <a:pt x="16" y="125"/>
                  </a:cubicBezTo>
                  <a:cubicBezTo>
                    <a:pt x="16" y="120"/>
                    <a:pt x="9" y="124"/>
                    <a:pt x="9" y="12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sp>
          <p:nvSpPr>
            <p:cNvPr id="12" name="Freeform 6">
              <a:extLst>
                <a:ext uri="{FF2B5EF4-FFF2-40B4-BE49-F238E27FC236}">
                  <a16:creationId xmlns:a16="http://schemas.microsoft.com/office/drawing/2014/main" xmlns="" id="{3B22D548-17FC-4B4F-B342-CC310700F639}"/>
                </a:ext>
              </a:extLst>
            </p:cNvPr>
            <p:cNvSpPr>
              <a:spLocks/>
            </p:cNvSpPr>
            <p:nvPr/>
          </p:nvSpPr>
          <p:spPr bwMode="auto">
            <a:xfrm>
              <a:off x="1775" y="2126"/>
              <a:ext cx="670" cy="537"/>
            </a:xfrm>
            <a:custGeom>
              <a:avLst/>
              <a:gdLst>
                <a:gd name="T0" fmla="*/ 64 w 158"/>
                <a:gd name="T1" fmla="*/ 3 h 127"/>
                <a:gd name="T2" fmla="*/ 32 w 158"/>
                <a:gd name="T3" fmla="*/ 38 h 127"/>
                <a:gd name="T4" fmla="*/ 7 w 158"/>
                <a:gd name="T5" fmla="*/ 76 h 127"/>
                <a:gd name="T6" fmla="*/ 60 w 158"/>
                <a:gd name="T7" fmla="*/ 115 h 127"/>
                <a:gd name="T8" fmla="*/ 139 w 158"/>
                <a:gd name="T9" fmla="*/ 103 h 127"/>
                <a:gd name="T10" fmla="*/ 153 w 158"/>
                <a:gd name="T11" fmla="*/ 5 h 127"/>
                <a:gd name="T12" fmla="*/ 146 w 158"/>
                <a:gd name="T13" fmla="*/ 8 h 127"/>
                <a:gd name="T14" fmla="*/ 142 w 158"/>
                <a:gd name="T15" fmla="*/ 76 h 127"/>
                <a:gd name="T16" fmla="*/ 100 w 158"/>
                <a:gd name="T17" fmla="*/ 111 h 127"/>
                <a:gd name="T18" fmla="*/ 75 w 158"/>
                <a:gd name="T19" fmla="*/ 109 h 127"/>
                <a:gd name="T20" fmla="*/ 15 w 158"/>
                <a:gd name="T21" fmla="*/ 84 h 127"/>
                <a:gd name="T22" fmla="*/ 37 w 158"/>
                <a:gd name="T23" fmla="*/ 41 h 127"/>
                <a:gd name="T24" fmla="*/ 66 w 158"/>
                <a:gd name="T25" fmla="*/ 10 h 127"/>
                <a:gd name="T26" fmla="*/ 64 w 158"/>
                <a:gd name="T27" fmla="*/ 3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8" h="127">
                  <a:moveTo>
                    <a:pt x="64" y="3"/>
                  </a:moveTo>
                  <a:cubicBezTo>
                    <a:pt x="51" y="12"/>
                    <a:pt x="42" y="26"/>
                    <a:pt x="32" y="38"/>
                  </a:cubicBezTo>
                  <a:cubicBezTo>
                    <a:pt x="22" y="50"/>
                    <a:pt x="12" y="61"/>
                    <a:pt x="7" y="76"/>
                  </a:cubicBezTo>
                  <a:cubicBezTo>
                    <a:pt x="0" y="104"/>
                    <a:pt x="42" y="113"/>
                    <a:pt x="60" y="115"/>
                  </a:cubicBezTo>
                  <a:cubicBezTo>
                    <a:pt x="86" y="118"/>
                    <a:pt x="121" y="127"/>
                    <a:pt x="139" y="103"/>
                  </a:cubicBezTo>
                  <a:cubicBezTo>
                    <a:pt x="158" y="77"/>
                    <a:pt x="151" y="35"/>
                    <a:pt x="153" y="5"/>
                  </a:cubicBezTo>
                  <a:cubicBezTo>
                    <a:pt x="153" y="0"/>
                    <a:pt x="146" y="4"/>
                    <a:pt x="146" y="8"/>
                  </a:cubicBezTo>
                  <a:cubicBezTo>
                    <a:pt x="145" y="30"/>
                    <a:pt x="147" y="54"/>
                    <a:pt x="142" y="76"/>
                  </a:cubicBezTo>
                  <a:cubicBezTo>
                    <a:pt x="138" y="97"/>
                    <a:pt x="125" y="113"/>
                    <a:pt x="100" y="111"/>
                  </a:cubicBezTo>
                  <a:cubicBezTo>
                    <a:pt x="92" y="110"/>
                    <a:pt x="83" y="110"/>
                    <a:pt x="75" y="109"/>
                  </a:cubicBezTo>
                  <a:cubicBezTo>
                    <a:pt x="54" y="108"/>
                    <a:pt x="24" y="106"/>
                    <a:pt x="15" y="84"/>
                  </a:cubicBezTo>
                  <a:cubicBezTo>
                    <a:pt x="9" y="70"/>
                    <a:pt x="29" y="51"/>
                    <a:pt x="37" y="41"/>
                  </a:cubicBezTo>
                  <a:cubicBezTo>
                    <a:pt x="46" y="30"/>
                    <a:pt x="54" y="18"/>
                    <a:pt x="66" y="10"/>
                  </a:cubicBezTo>
                  <a:cubicBezTo>
                    <a:pt x="70" y="7"/>
                    <a:pt x="69" y="0"/>
                    <a:pt x="64"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sp>
          <p:nvSpPr>
            <p:cNvPr id="13" name="Freeform 7">
              <a:extLst>
                <a:ext uri="{FF2B5EF4-FFF2-40B4-BE49-F238E27FC236}">
                  <a16:creationId xmlns:a16="http://schemas.microsoft.com/office/drawing/2014/main" xmlns="" id="{7E3639C4-8F5B-46A4-8162-7D9D2FFB4F4A}"/>
                </a:ext>
              </a:extLst>
            </p:cNvPr>
            <p:cNvSpPr>
              <a:spLocks/>
            </p:cNvSpPr>
            <p:nvPr/>
          </p:nvSpPr>
          <p:spPr bwMode="auto">
            <a:xfrm>
              <a:off x="1787" y="2562"/>
              <a:ext cx="365" cy="528"/>
            </a:xfrm>
            <a:custGeom>
              <a:avLst/>
              <a:gdLst>
                <a:gd name="T0" fmla="*/ 35 w 86"/>
                <a:gd name="T1" fmla="*/ 8 h 125"/>
                <a:gd name="T2" fmla="*/ 35 w 86"/>
                <a:gd name="T3" fmla="*/ 5 h 125"/>
                <a:gd name="T4" fmla="*/ 28 w 86"/>
                <a:gd name="T5" fmla="*/ 8 h 125"/>
                <a:gd name="T6" fmla="*/ 52 w 86"/>
                <a:gd name="T7" fmla="*/ 54 h 125"/>
                <a:gd name="T8" fmla="*/ 67 w 86"/>
                <a:gd name="T9" fmla="*/ 80 h 125"/>
                <a:gd name="T10" fmla="*/ 46 w 86"/>
                <a:gd name="T11" fmla="*/ 88 h 125"/>
                <a:gd name="T12" fmla="*/ 10 w 86"/>
                <a:gd name="T13" fmla="*/ 111 h 125"/>
                <a:gd name="T14" fmla="*/ 68 w 86"/>
                <a:gd name="T15" fmla="*/ 110 h 125"/>
                <a:gd name="T16" fmla="*/ 86 w 86"/>
                <a:gd name="T17" fmla="*/ 95 h 125"/>
                <a:gd name="T18" fmla="*/ 60 w 86"/>
                <a:gd name="T19" fmla="*/ 84 h 125"/>
                <a:gd name="T20" fmla="*/ 59 w 86"/>
                <a:gd name="T21" fmla="*/ 91 h 125"/>
                <a:gd name="T22" fmla="*/ 63 w 86"/>
                <a:gd name="T23" fmla="*/ 91 h 125"/>
                <a:gd name="T24" fmla="*/ 68 w 86"/>
                <a:gd name="T25" fmla="*/ 103 h 125"/>
                <a:gd name="T26" fmla="*/ 52 w 86"/>
                <a:gd name="T27" fmla="*/ 107 h 125"/>
                <a:gd name="T28" fmla="*/ 28 w 86"/>
                <a:gd name="T29" fmla="*/ 109 h 125"/>
                <a:gd name="T30" fmla="*/ 21 w 86"/>
                <a:gd name="T31" fmla="*/ 98 h 125"/>
                <a:gd name="T32" fmla="*/ 37 w 86"/>
                <a:gd name="T33" fmla="*/ 95 h 125"/>
                <a:gd name="T34" fmla="*/ 70 w 86"/>
                <a:gd name="T35" fmla="*/ 95 h 125"/>
                <a:gd name="T36" fmla="*/ 73 w 86"/>
                <a:gd name="T37" fmla="*/ 74 h 125"/>
                <a:gd name="T38" fmla="*/ 35 w 86"/>
                <a:gd name="T39" fmla="*/ 4 h 125"/>
                <a:gd name="T40" fmla="*/ 28 w 86"/>
                <a:gd name="T41" fmla="*/ 7 h 125"/>
                <a:gd name="T42" fmla="*/ 28 w 86"/>
                <a:gd name="T43" fmla="*/ 10 h 125"/>
                <a:gd name="T44" fmla="*/ 35 w 86"/>
                <a:gd name="T45" fmla="*/ 8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6" h="125">
                  <a:moveTo>
                    <a:pt x="35" y="8"/>
                  </a:moveTo>
                  <a:cubicBezTo>
                    <a:pt x="35" y="7"/>
                    <a:pt x="35" y="6"/>
                    <a:pt x="35" y="5"/>
                  </a:cubicBezTo>
                  <a:cubicBezTo>
                    <a:pt x="33" y="6"/>
                    <a:pt x="31" y="7"/>
                    <a:pt x="28" y="8"/>
                  </a:cubicBezTo>
                  <a:cubicBezTo>
                    <a:pt x="32" y="23"/>
                    <a:pt x="44" y="40"/>
                    <a:pt x="52" y="54"/>
                  </a:cubicBezTo>
                  <a:cubicBezTo>
                    <a:pt x="57" y="62"/>
                    <a:pt x="61" y="72"/>
                    <a:pt x="67" y="80"/>
                  </a:cubicBezTo>
                  <a:cubicBezTo>
                    <a:pt x="77" y="92"/>
                    <a:pt x="51" y="88"/>
                    <a:pt x="46" y="88"/>
                  </a:cubicBezTo>
                  <a:cubicBezTo>
                    <a:pt x="34" y="88"/>
                    <a:pt x="0" y="91"/>
                    <a:pt x="10" y="111"/>
                  </a:cubicBezTo>
                  <a:cubicBezTo>
                    <a:pt x="17" y="125"/>
                    <a:pt x="57" y="113"/>
                    <a:pt x="68" y="110"/>
                  </a:cubicBezTo>
                  <a:cubicBezTo>
                    <a:pt x="74" y="109"/>
                    <a:pt x="86" y="102"/>
                    <a:pt x="86" y="95"/>
                  </a:cubicBezTo>
                  <a:cubicBezTo>
                    <a:pt x="85" y="83"/>
                    <a:pt x="69" y="84"/>
                    <a:pt x="60" y="84"/>
                  </a:cubicBezTo>
                  <a:cubicBezTo>
                    <a:pt x="57" y="84"/>
                    <a:pt x="54" y="91"/>
                    <a:pt x="59" y="91"/>
                  </a:cubicBezTo>
                  <a:cubicBezTo>
                    <a:pt x="60" y="91"/>
                    <a:pt x="62" y="91"/>
                    <a:pt x="63" y="91"/>
                  </a:cubicBezTo>
                  <a:cubicBezTo>
                    <a:pt x="74" y="89"/>
                    <a:pt x="75" y="93"/>
                    <a:pt x="68" y="103"/>
                  </a:cubicBezTo>
                  <a:cubicBezTo>
                    <a:pt x="63" y="105"/>
                    <a:pt x="57" y="106"/>
                    <a:pt x="52" y="107"/>
                  </a:cubicBezTo>
                  <a:cubicBezTo>
                    <a:pt x="44" y="108"/>
                    <a:pt x="36" y="109"/>
                    <a:pt x="28" y="109"/>
                  </a:cubicBezTo>
                  <a:cubicBezTo>
                    <a:pt x="26" y="109"/>
                    <a:pt x="4" y="105"/>
                    <a:pt x="21" y="98"/>
                  </a:cubicBezTo>
                  <a:cubicBezTo>
                    <a:pt x="26" y="96"/>
                    <a:pt x="32" y="96"/>
                    <a:pt x="37" y="95"/>
                  </a:cubicBezTo>
                  <a:cubicBezTo>
                    <a:pt x="48" y="94"/>
                    <a:pt x="59" y="96"/>
                    <a:pt x="70" y="95"/>
                  </a:cubicBezTo>
                  <a:cubicBezTo>
                    <a:pt x="82" y="94"/>
                    <a:pt x="76" y="80"/>
                    <a:pt x="73" y="74"/>
                  </a:cubicBezTo>
                  <a:cubicBezTo>
                    <a:pt x="60" y="54"/>
                    <a:pt x="40" y="28"/>
                    <a:pt x="35" y="4"/>
                  </a:cubicBezTo>
                  <a:cubicBezTo>
                    <a:pt x="34" y="0"/>
                    <a:pt x="28" y="4"/>
                    <a:pt x="28" y="7"/>
                  </a:cubicBezTo>
                  <a:cubicBezTo>
                    <a:pt x="28" y="8"/>
                    <a:pt x="28" y="9"/>
                    <a:pt x="28" y="10"/>
                  </a:cubicBezTo>
                  <a:cubicBezTo>
                    <a:pt x="28" y="15"/>
                    <a:pt x="35" y="11"/>
                    <a:pt x="35"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sp>
          <p:nvSpPr>
            <p:cNvPr id="14" name="Freeform 8">
              <a:extLst>
                <a:ext uri="{FF2B5EF4-FFF2-40B4-BE49-F238E27FC236}">
                  <a16:creationId xmlns:a16="http://schemas.microsoft.com/office/drawing/2014/main" xmlns="" id="{872756FB-CB07-4C24-812D-6D9379776695}"/>
                </a:ext>
              </a:extLst>
            </p:cNvPr>
            <p:cNvSpPr>
              <a:spLocks/>
            </p:cNvSpPr>
            <p:nvPr/>
          </p:nvSpPr>
          <p:spPr bwMode="auto">
            <a:xfrm>
              <a:off x="2228" y="2591"/>
              <a:ext cx="276" cy="474"/>
            </a:xfrm>
            <a:custGeom>
              <a:avLst/>
              <a:gdLst>
                <a:gd name="T0" fmla="*/ 2 w 65"/>
                <a:gd name="T1" fmla="*/ 8 h 112"/>
                <a:gd name="T2" fmla="*/ 26 w 65"/>
                <a:gd name="T3" fmla="*/ 44 h 112"/>
                <a:gd name="T4" fmla="*/ 50 w 65"/>
                <a:gd name="T5" fmla="*/ 85 h 112"/>
                <a:gd name="T6" fmla="*/ 55 w 65"/>
                <a:gd name="T7" fmla="*/ 79 h 112"/>
                <a:gd name="T8" fmla="*/ 12 w 65"/>
                <a:gd name="T9" fmla="*/ 85 h 112"/>
                <a:gd name="T10" fmla="*/ 18 w 65"/>
                <a:gd name="T11" fmla="*/ 103 h 112"/>
                <a:gd name="T12" fmla="*/ 64 w 65"/>
                <a:gd name="T13" fmla="*/ 79 h 112"/>
                <a:gd name="T14" fmla="*/ 58 w 65"/>
                <a:gd name="T15" fmla="*/ 79 h 112"/>
                <a:gd name="T16" fmla="*/ 32 w 65"/>
                <a:gd name="T17" fmla="*/ 98 h 112"/>
                <a:gd name="T18" fmla="*/ 25 w 65"/>
                <a:gd name="T19" fmla="*/ 97 h 112"/>
                <a:gd name="T20" fmla="*/ 27 w 65"/>
                <a:gd name="T21" fmla="*/ 86 h 112"/>
                <a:gd name="T22" fmla="*/ 51 w 65"/>
                <a:gd name="T23" fmla="*/ 87 h 112"/>
                <a:gd name="T24" fmla="*/ 56 w 65"/>
                <a:gd name="T25" fmla="*/ 81 h 112"/>
                <a:gd name="T26" fmla="*/ 38 w 65"/>
                <a:gd name="T27" fmla="*/ 49 h 112"/>
                <a:gd name="T28" fmla="*/ 8 w 65"/>
                <a:gd name="T29" fmla="*/ 3 h 112"/>
                <a:gd name="T30" fmla="*/ 2 w 65"/>
                <a:gd name="T31" fmla="*/ 8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5" h="112">
                  <a:moveTo>
                    <a:pt x="2" y="8"/>
                  </a:moveTo>
                  <a:cubicBezTo>
                    <a:pt x="10" y="20"/>
                    <a:pt x="18" y="32"/>
                    <a:pt x="26" y="44"/>
                  </a:cubicBezTo>
                  <a:cubicBezTo>
                    <a:pt x="34" y="56"/>
                    <a:pt x="46" y="71"/>
                    <a:pt x="50" y="85"/>
                  </a:cubicBezTo>
                  <a:cubicBezTo>
                    <a:pt x="51" y="83"/>
                    <a:pt x="53" y="81"/>
                    <a:pt x="55" y="79"/>
                  </a:cubicBezTo>
                  <a:cubicBezTo>
                    <a:pt x="40" y="78"/>
                    <a:pt x="23" y="75"/>
                    <a:pt x="12" y="85"/>
                  </a:cubicBezTo>
                  <a:cubicBezTo>
                    <a:pt x="5" y="92"/>
                    <a:pt x="12" y="100"/>
                    <a:pt x="18" y="103"/>
                  </a:cubicBezTo>
                  <a:cubicBezTo>
                    <a:pt x="36" y="112"/>
                    <a:pt x="61" y="99"/>
                    <a:pt x="64" y="79"/>
                  </a:cubicBezTo>
                  <a:cubicBezTo>
                    <a:pt x="65" y="74"/>
                    <a:pt x="58" y="75"/>
                    <a:pt x="58" y="79"/>
                  </a:cubicBezTo>
                  <a:cubicBezTo>
                    <a:pt x="56" y="93"/>
                    <a:pt x="44" y="98"/>
                    <a:pt x="32" y="98"/>
                  </a:cubicBezTo>
                  <a:cubicBezTo>
                    <a:pt x="29" y="98"/>
                    <a:pt x="27" y="97"/>
                    <a:pt x="25" y="97"/>
                  </a:cubicBezTo>
                  <a:cubicBezTo>
                    <a:pt x="16" y="95"/>
                    <a:pt x="17" y="92"/>
                    <a:pt x="27" y="86"/>
                  </a:cubicBezTo>
                  <a:cubicBezTo>
                    <a:pt x="34" y="84"/>
                    <a:pt x="44" y="86"/>
                    <a:pt x="51" y="87"/>
                  </a:cubicBezTo>
                  <a:cubicBezTo>
                    <a:pt x="54" y="87"/>
                    <a:pt x="57" y="84"/>
                    <a:pt x="56" y="81"/>
                  </a:cubicBezTo>
                  <a:cubicBezTo>
                    <a:pt x="53" y="70"/>
                    <a:pt x="44" y="59"/>
                    <a:pt x="38" y="49"/>
                  </a:cubicBezTo>
                  <a:cubicBezTo>
                    <a:pt x="29" y="33"/>
                    <a:pt x="18" y="18"/>
                    <a:pt x="8" y="3"/>
                  </a:cubicBezTo>
                  <a:cubicBezTo>
                    <a:pt x="5" y="0"/>
                    <a:pt x="0" y="5"/>
                    <a:pt x="2"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sp>
          <p:nvSpPr>
            <p:cNvPr id="15" name="Freeform 9">
              <a:extLst>
                <a:ext uri="{FF2B5EF4-FFF2-40B4-BE49-F238E27FC236}">
                  <a16:creationId xmlns:a16="http://schemas.microsoft.com/office/drawing/2014/main" xmlns="" id="{97B16132-325D-4C6F-9741-960F1D098914}"/>
                </a:ext>
              </a:extLst>
            </p:cNvPr>
            <p:cNvSpPr>
              <a:spLocks/>
            </p:cNvSpPr>
            <p:nvPr/>
          </p:nvSpPr>
          <p:spPr bwMode="auto">
            <a:xfrm>
              <a:off x="1783" y="2164"/>
              <a:ext cx="598" cy="355"/>
            </a:xfrm>
            <a:custGeom>
              <a:avLst/>
              <a:gdLst>
                <a:gd name="T0" fmla="*/ 50 w 141"/>
                <a:gd name="T1" fmla="*/ 10 h 84"/>
                <a:gd name="T2" fmla="*/ 52 w 141"/>
                <a:gd name="T3" fmla="*/ 6 h 84"/>
                <a:gd name="T4" fmla="*/ 48 w 141"/>
                <a:gd name="T5" fmla="*/ 2 h 84"/>
                <a:gd name="T6" fmla="*/ 13 w 141"/>
                <a:gd name="T7" fmla="*/ 25 h 84"/>
                <a:gd name="T8" fmla="*/ 1 w 141"/>
                <a:gd name="T9" fmla="*/ 35 h 84"/>
                <a:gd name="T10" fmla="*/ 2 w 141"/>
                <a:gd name="T11" fmla="*/ 39 h 84"/>
                <a:gd name="T12" fmla="*/ 82 w 141"/>
                <a:gd name="T13" fmla="*/ 65 h 84"/>
                <a:gd name="T14" fmla="*/ 120 w 141"/>
                <a:gd name="T15" fmla="*/ 66 h 84"/>
                <a:gd name="T16" fmla="*/ 85 w 141"/>
                <a:gd name="T17" fmla="*/ 61 h 84"/>
                <a:gd name="T18" fmla="*/ 92 w 141"/>
                <a:gd name="T19" fmla="*/ 57 h 84"/>
                <a:gd name="T20" fmla="*/ 106 w 141"/>
                <a:gd name="T21" fmla="*/ 54 h 84"/>
                <a:gd name="T22" fmla="*/ 89 w 141"/>
                <a:gd name="T23" fmla="*/ 60 h 84"/>
                <a:gd name="T24" fmla="*/ 87 w 141"/>
                <a:gd name="T25" fmla="*/ 56 h 84"/>
                <a:gd name="T26" fmla="*/ 25 w 141"/>
                <a:gd name="T27" fmla="*/ 41 h 84"/>
                <a:gd name="T28" fmla="*/ 11 w 141"/>
                <a:gd name="T29" fmla="*/ 35 h 84"/>
                <a:gd name="T30" fmla="*/ 15 w 141"/>
                <a:gd name="T31" fmla="*/ 31 h 84"/>
                <a:gd name="T32" fmla="*/ 50 w 141"/>
                <a:gd name="T33" fmla="*/ 9 h 84"/>
                <a:gd name="T34" fmla="*/ 46 w 141"/>
                <a:gd name="T35" fmla="*/ 5 h 84"/>
                <a:gd name="T36" fmla="*/ 44 w 141"/>
                <a:gd name="T37" fmla="*/ 9 h 84"/>
                <a:gd name="T38" fmla="*/ 50 w 141"/>
                <a:gd name="T39" fmla="*/ 1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1" h="84">
                  <a:moveTo>
                    <a:pt x="50" y="10"/>
                  </a:moveTo>
                  <a:cubicBezTo>
                    <a:pt x="51" y="9"/>
                    <a:pt x="51" y="8"/>
                    <a:pt x="52" y="6"/>
                  </a:cubicBezTo>
                  <a:cubicBezTo>
                    <a:pt x="52" y="4"/>
                    <a:pt x="51" y="0"/>
                    <a:pt x="48" y="2"/>
                  </a:cubicBezTo>
                  <a:cubicBezTo>
                    <a:pt x="36" y="10"/>
                    <a:pt x="25" y="18"/>
                    <a:pt x="13" y="25"/>
                  </a:cubicBezTo>
                  <a:cubicBezTo>
                    <a:pt x="8" y="28"/>
                    <a:pt x="3" y="29"/>
                    <a:pt x="1" y="35"/>
                  </a:cubicBezTo>
                  <a:cubicBezTo>
                    <a:pt x="0" y="36"/>
                    <a:pt x="0" y="38"/>
                    <a:pt x="2" y="39"/>
                  </a:cubicBezTo>
                  <a:cubicBezTo>
                    <a:pt x="10" y="46"/>
                    <a:pt x="82" y="64"/>
                    <a:pt x="82" y="65"/>
                  </a:cubicBezTo>
                  <a:cubicBezTo>
                    <a:pt x="77" y="84"/>
                    <a:pt x="115" y="73"/>
                    <a:pt x="120" y="66"/>
                  </a:cubicBezTo>
                  <a:cubicBezTo>
                    <a:pt x="141" y="41"/>
                    <a:pt x="80" y="41"/>
                    <a:pt x="85" y="61"/>
                  </a:cubicBezTo>
                  <a:cubicBezTo>
                    <a:pt x="87" y="65"/>
                    <a:pt x="93" y="60"/>
                    <a:pt x="92" y="57"/>
                  </a:cubicBezTo>
                  <a:cubicBezTo>
                    <a:pt x="91" y="55"/>
                    <a:pt x="104" y="54"/>
                    <a:pt x="106" y="54"/>
                  </a:cubicBezTo>
                  <a:cubicBezTo>
                    <a:pt x="138" y="53"/>
                    <a:pt x="84" y="81"/>
                    <a:pt x="89" y="60"/>
                  </a:cubicBezTo>
                  <a:cubicBezTo>
                    <a:pt x="90" y="58"/>
                    <a:pt x="89" y="56"/>
                    <a:pt x="87" y="56"/>
                  </a:cubicBezTo>
                  <a:cubicBezTo>
                    <a:pt x="66" y="56"/>
                    <a:pt x="46" y="45"/>
                    <a:pt x="25" y="41"/>
                  </a:cubicBezTo>
                  <a:cubicBezTo>
                    <a:pt x="20" y="40"/>
                    <a:pt x="15" y="38"/>
                    <a:pt x="11" y="35"/>
                  </a:cubicBezTo>
                  <a:cubicBezTo>
                    <a:pt x="7" y="33"/>
                    <a:pt x="10" y="34"/>
                    <a:pt x="15" y="31"/>
                  </a:cubicBezTo>
                  <a:cubicBezTo>
                    <a:pt x="27" y="24"/>
                    <a:pt x="38" y="16"/>
                    <a:pt x="50" y="9"/>
                  </a:cubicBezTo>
                  <a:cubicBezTo>
                    <a:pt x="48" y="7"/>
                    <a:pt x="47" y="6"/>
                    <a:pt x="46" y="5"/>
                  </a:cubicBezTo>
                  <a:cubicBezTo>
                    <a:pt x="45" y="6"/>
                    <a:pt x="45" y="7"/>
                    <a:pt x="44" y="9"/>
                  </a:cubicBezTo>
                  <a:cubicBezTo>
                    <a:pt x="43" y="14"/>
                    <a:pt x="49" y="15"/>
                    <a:pt x="50"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sp>
          <p:nvSpPr>
            <p:cNvPr id="16" name="Freeform 10">
              <a:extLst>
                <a:ext uri="{FF2B5EF4-FFF2-40B4-BE49-F238E27FC236}">
                  <a16:creationId xmlns:a16="http://schemas.microsoft.com/office/drawing/2014/main" xmlns="" id="{6EFD52DB-9C7C-4BAF-A8CC-9F5F0523F3D4}"/>
                </a:ext>
              </a:extLst>
            </p:cNvPr>
            <p:cNvSpPr>
              <a:spLocks/>
            </p:cNvSpPr>
            <p:nvPr/>
          </p:nvSpPr>
          <p:spPr bwMode="auto">
            <a:xfrm>
              <a:off x="2347" y="2227"/>
              <a:ext cx="496" cy="267"/>
            </a:xfrm>
            <a:custGeom>
              <a:avLst/>
              <a:gdLst>
                <a:gd name="T0" fmla="*/ 14 w 117"/>
                <a:gd name="T1" fmla="*/ 9 h 63"/>
                <a:gd name="T2" fmla="*/ 14 w 117"/>
                <a:gd name="T3" fmla="*/ 5 h 63"/>
                <a:gd name="T4" fmla="*/ 7 w 117"/>
                <a:gd name="T5" fmla="*/ 8 h 63"/>
                <a:gd name="T6" fmla="*/ 16 w 117"/>
                <a:gd name="T7" fmla="*/ 42 h 63"/>
                <a:gd name="T8" fmla="*/ 80 w 117"/>
                <a:gd name="T9" fmla="*/ 55 h 63"/>
                <a:gd name="T10" fmla="*/ 82 w 117"/>
                <a:gd name="T11" fmla="*/ 48 h 63"/>
                <a:gd name="T12" fmla="*/ 80 w 117"/>
                <a:gd name="T13" fmla="*/ 48 h 63"/>
                <a:gd name="T14" fmla="*/ 77 w 117"/>
                <a:gd name="T15" fmla="*/ 55 h 63"/>
                <a:gd name="T16" fmla="*/ 116 w 117"/>
                <a:gd name="T17" fmla="*/ 43 h 63"/>
                <a:gd name="T18" fmla="*/ 116 w 117"/>
                <a:gd name="T19" fmla="*/ 40 h 63"/>
                <a:gd name="T20" fmla="*/ 76 w 117"/>
                <a:gd name="T21" fmla="*/ 48 h 63"/>
                <a:gd name="T22" fmla="*/ 109 w 117"/>
                <a:gd name="T23" fmla="*/ 51 h 63"/>
                <a:gd name="T24" fmla="*/ 109 w 117"/>
                <a:gd name="T25" fmla="*/ 44 h 63"/>
                <a:gd name="T26" fmla="*/ 102 w 117"/>
                <a:gd name="T27" fmla="*/ 46 h 63"/>
                <a:gd name="T28" fmla="*/ 91 w 117"/>
                <a:gd name="T29" fmla="*/ 48 h 63"/>
                <a:gd name="T30" fmla="*/ 91 w 117"/>
                <a:gd name="T31" fmla="*/ 45 h 63"/>
                <a:gd name="T32" fmla="*/ 82 w 117"/>
                <a:gd name="T33" fmla="*/ 48 h 63"/>
                <a:gd name="T34" fmla="*/ 79 w 117"/>
                <a:gd name="T35" fmla="*/ 55 h 63"/>
                <a:gd name="T36" fmla="*/ 80 w 117"/>
                <a:gd name="T37" fmla="*/ 55 h 63"/>
                <a:gd name="T38" fmla="*/ 82 w 117"/>
                <a:gd name="T39" fmla="*/ 48 h 63"/>
                <a:gd name="T40" fmla="*/ 35 w 117"/>
                <a:gd name="T41" fmla="*/ 40 h 63"/>
                <a:gd name="T42" fmla="*/ 12 w 117"/>
                <a:gd name="T43" fmla="*/ 23 h 63"/>
                <a:gd name="T44" fmla="*/ 14 w 117"/>
                <a:gd name="T45" fmla="*/ 5 h 63"/>
                <a:gd name="T46" fmla="*/ 7 w 117"/>
                <a:gd name="T47" fmla="*/ 8 h 63"/>
                <a:gd name="T48" fmla="*/ 7 w 117"/>
                <a:gd name="T49" fmla="*/ 12 h 63"/>
                <a:gd name="T50" fmla="*/ 14 w 117"/>
                <a:gd name="T51" fmla="*/ 9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7" h="63">
                  <a:moveTo>
                    <a:pt x="14" y="9"/>
                  </a:moveTo>
                  <a:cubicBezTo>
                    <a:pt x="14" y="8"/>
                    <a:pt x="14" y="7"/>
                    <a:pt x="14" y="5"/>
                  </a:cubicBezTo>
                  <a:cubicBezTo>
                    <a:pt x="14" y="0"/>
                    <a:pt x="7" y="4"/>
                    <a:pt x="7" y="8"/>
                  </a:cubicBezTo>
                  <a:cubicBezTo>
                    <a:pt x="7" y="20"/>
                    <a:pt x="0" y="36"/>
                    <a:pt x="16" y="42"/>
                  </a:cubicBezTo>
                  <a:cubicBezTo>
                    <a:pt x="38" y="49"/>
                    <a:pt x="58" y="55"/>
                    <a:pt x="80" y="55"/>
                  </a:cubicBezTo>
                  <a:cubicBezTo>
                    <a:pt x="84" y="55"/>
                    <a:pt x="86" y="48"/>
                    <a:pt x="82" y="48"/>
                  </a:cubicBezTo>
                  <a:cubicBezTo>
                    <a:pt x="81" y="48"/>
                    <a:pt x="81" y="48"/>
                    <a:pt x="80" y="48"/>
                  </a:cubicBezTo>
                  <a:cubicBezTo>
                    <a:pt x="78" y="48"/>
                    <a:pt x="74" y="53"/>
                    <a:pt x="77" y="55"/>
                  </a:cubicBezTo>
                  <a:cubicBezTo>
                    <a:pt x="87" y="62"/>
                    <a:pt x="111" y="54"/>
                    <a:pt x="116" y="43"/>
                  </a:cubicBezTo>
                  <a:cubicBezTo>
                    <a:pt x="116" y="42"/>
                    <a:pt x="116" y="40"/>
                    <a:pt x="116" y="40"/>
                  </a:cubicBezTo>
                  <a:cubicBezTo>
                    <a:pt x="108" y="32"/>
                    <a:pt x="79" y="35"/>
                    <a:pt x="76" y="48"/>
                  </a:cubicBezTo>
                  <a:cubicBezTo>
                    <a:pt x="73" y="63"/>
                    <a:pt x="103" y="53"/>
                    <a:pt x="109" y="51"/>
                  </a:cubicBezTo>
                  <a:cubicBezTo>
                    <a:pt x="113" y="50"/>
                    <a:pt x="114" y="43"/>
                    <a:pt x="109" y="44"/>
                  </a:cubicBezTo>
                  <a:cubicBezTo>
                    <a:pt x="106" y="45"/>
                    <a:pt x="104" y="46"/>
                    <a:pt x="102" y="46"/>
                  </a:cubicBezTo>
                  <a:cubicBezTo>
                    <a:pt x="98" y="47"/>
                    <a:pt x="95" y="48"/>
                    <a:pt x="91" y="48"/>
                  </a:cubicBezTo>
                  <a:cubicBezTo>
                    <a:pt x="86" y="49"/>
                    <a:pt x="86" y="48"/>
                    <a:pt x="91" y="45"/>
                  </a:cubicBezTo>
                  <a:cubicBezTo>
                    <a:pt x="117" y="41"/>
                    <a:pt x="91" y="54"/>
                    <a:pt x="82" y="48"/>
                  </a:cubicBezTo>
                  <a:cubicBezTo>
                    <a:pt x="81" y="51"/>
                    <a:pt x="80" y="53"/>
                    <a:pt x="79" y="55"/>
                  </a:cubicBezTo>
                  <a:cubicBezTo>
                    <a:pt x="79" y="55"/>
                    <a:pt x="80" y="55"/>
                    <a:pt x="80" y="55"/>
                  </a:cubicBezTo>
                  <a:cubicBezTo>
                    <a:pt x="84" y="55"/>
                    <a:pt x="86" y="48"/>
                    <a:pt x="82" y="48"/>
                  </a:cubicBezTo>
                  <a:cubicBezTo>
                    <a:pt x="65" y="48"/>
                    <a:pt x="50" y="44"/>
                    <a:pt x="35" y="40"/>
                  </a:cubicBezTo>
                  <a:cubicBezTo>
                    <a:pt x="26" y="38"/>
                    <a:pt x="12" y="34"/>
                    <a:pt x="12" y="23"/>
                  </a:cubicBezTo>
                  <a:cubicBezTo>
                    <a:pt x="13" y="17"/>
                    <a:pt x="14" y="11"/>
                    <a:pt x="14" y="5"/>
                  </a:cubicBezTo>
                  <a:cubicBezTo>
                    <a:pt x="14" y="0"/>
                    <a:pt x="7" y="4"/>
                    <a:pt x="7" y="8"/>
                  </a:cubicBezTo>
                  <a:cubicBezTo>
                    <a:pt x="7" y="9"/>
                    <a:pt x="7" y="10"/>
                    <a:pt x="7" y="12"/>
                  </a:cubicBezTo>
                  <a:cubicBezTo>
                    <a:pt x="7" y="17"/>
                    <a:pt x="14" y="13"/>
                    <a:pt x="14"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sp>
          <p:nvSpPr>
            <p:cNvPr id="17" name="Freeform 11">
              <a:extLst>
                <a:ext uri="{FF2B5EF4-FFF2-40B4-BE49-F238E27FC236}">
                  <a16:creationId xmlns:a16="http://schemas.microsoft.com/office/drawing/2014/main" xmlns="" id="{8CB6F9BB-6F10-4F3C-8EB1-FE39ED9112E2}"/>
                </a:ext>
              </a:extLst>
            </p:cNvPr>
            <p:cNvSpPr>
              <a:spLocks/>
            </p:cNvSpPr>
            <p:nvPr/>
          </p:nvSpPr>
          <p:spPr bwMode="auto">
            <a:xfrm>
              <a:off x="2665" y="1808"/>
              <a:ext cx="55" cy="60"/>
            </a:xfrm>
            <a:custGeom>
              <a:avLst/>
              <a:gdLst>
                <a:gd name="T0" fmla="*/ 8 w 13"/>
                <a:gd name="T1" fmla="*/ 3 h 14"/>
                <a:gd name="T2" fmla="*/ 1 w 13"/>
                <a:gd name="T3" fmla="*/ 8 h 14"/>
                <a:gd name="T4" fmla="*/ 4 w 13"/>
                <a:gd name="T5" fmla="*/ 12 h 14"/>
                <a:gd name="T6" fmla="*/ 9 w 13"/>
                <a:gd name="T7" fmla="*/ 4 h 14"/>
                <a:gd name="T8" fmla="*/ 7 w 13"/>
                <a:gd name="T9" fmla="*/ 2 h 14"/>
                <a:gd name="T10" fmla="*/ 0 w 13"/>
                <a:gd name="T11" fmla="*/ 11 h 14"/>
                <a:gd name="T12" fmla="*/ 5 w 13"/>
                <a:gd name="T13" fmla="*/ 12 h 14"/>
                <a:gd name="T14" fmla="*/ 9 w 13"/>
                <a:gd name="T15" fmla="*/ 5 h 14"/>
                <a:gd name="T16" fmla="*/ 3 w 13"/>
                <a:gd name="T17" fmla="*/ 6 h 14"/>
                <a:gd name="T18" fmla="*/ 2 w 13"/>
                <a:gd name="T19" fmla="*/ 7 h 14"/>
                <a:gd name="T20" fmla="*/ 7 w 13"/>
                <a:gd name="T21" fmla="*/ 8 h 14"/>
                <a:gd name="T22" fmla="*/ 7 w 13"/>
                <a:gd name="T23" fmla="*/ 9 h 14"/>
                <a:gd name="T24" fmla="*/ 5 w 13"/>
                <a:gd name="T25" fmla="*/ 9 h 14"/>
                <a:gd name="T26" fmla="*/ 3 w 13"/>
                <a:gd name="T27" fmla="*/ 7 h 14"/>
                <a:gd name="T28" fmla="*/ 3 w 13"/>
                <a:gd name="T29" fmla="*/ 7 h 14"/>
                <a:gd name="T30" fmla="*/ 4 w 13"/>
                <a:gd name="T31" fmla="*/ 5 h 14"/>
                <a:gd name="T32" fmla="*/ 4 w 13"/>
                <a:gd name="T33" fmla="*/ 5 h 14"/>
                <a:gd name="T34" fmla="*/ 6 w 13"/>
                <a:gd name="T35" fmla="*/ 4 h 14"/>
                <a:gd name="T36" fmla="*/ 5 w 13"/>
                <a:gd name="T37" fmla="*/ 4 h 14"/>
                <a:gd name="T38" fmla="*/ 8 w 13"/>
                <a:gd name="T39" fmla="*/ 8 h 14"/>
                <a:gd name="T40" fmla="*/ 8 w 13"/>
                <a:gd name="T41" fmla="*/ 8 h 14"/>
                <a:gd name="T42" fmla="*/ 7 w 13"/>
                <a:gd name="T43" fmla="*/ 10 h 14"/>
                <a:gd name="T44" fmla="*/ 7 w 13"/>
                <a:gd name="T45" fmla="*/ 10 h 14"/>
                <a:gd name="T46" fmla="*/ 5 w 13"/>
                <a:gd name="T47" fmla="*/ 11 h 14"/>
                <a:gd name="T48" fmla="*/ 7 w 13"/>
                <a:gd name="T49" fmla="*/ 10 h 14"/>
                <a:gd name="T50" fmla="*/ 8 w 13"/>
                <a:gd name="T51"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 h="14">
                  <a:moveTo>
                    <a:pt x="8" y="3"/>
                  </a:moveTo>
                  <a:cubicBezTo>
                    <a:pt x="5" y="3"/>
                    <a:pt x="2" y="5"/>
                    <a:pt x="1" y="8"/>
                  </a:cubicBezTo>
                  <a:cubicBezTo>
                    <a:pt x="1" y="10"/>
                    <a:pt x="2" y="12"/>
                    <a:pt x="4" y="12"/>
                  </a:cubicBezTo>
                  <a:cubicBezTo>
                    <a:pt x="8" y="11"/>
                    <a:pt x="9" y="8"/>
                    <a:pt x="9" y="4"/>
                  </a:cubicBezTo>
                  <a:cubicBezTo>
                    <a:pt x="9" y="3"/>
                    <a:pt x="8" y="2"/>
                    <a:pt x="7" y="2"/>
                  </a:cubicBezTo>
                  <a:cubicBezTo>
                    <a:pt x="3" y="2"/>
                    <a:pt x="0" y="7"/>
                    <a:pt x="0" y="11"/>
                  </a:cubicBezTo>
                  <a:cubicBezTo>
                    <a:pt x="0" y="14"/>
                    <a:pt x="3" y="14"/>
                    <a:pt x="5" y="12"/>
                  </a:cubicBezTo>
                  <a:cubicBezTo>
                    <a:pt x="7" y="10"/>
                    <a:pt x="9" y="8"/>
                    <a:pt x="9" y="5"/>
                  </a:cubicBezTo>
                  <a:cubicBezTo>
                    <a:pt x="10" y="0"/>
                    <a:pt x="3" y="2"/>
                    <a:pt x="3" y="6"/>
                  </a:cubicBezTo>
                  <a:cubicBezTo>
                    <a:pt x="3" y="6"/>
                    <a:pt x="2" y="7"/>
                    <a:pt x="2" y="7"/>
                  </a:cubicBezTo>
                  <a:cubicBezTo>
                    <a:pt x="3" y="7"/>
                    <a:pt x="5" y="8"/>
                    <a:pt x="7" y="8"/>
                  </a:cubicBezTo>
                  <a:cubicBezTo>
                    <a:pt x="7" y="8"/>
                    <a:pt x="7" y="8"/>
                    <a:pt x="7" y="9"/>
                  </a:cubicBezTo>
                  <a:cubicBezTo>
                    <a:pt x="7" y="8"/>
                    <a:pt x="7" y="9"/>
                    <a:pt x="5" y="9"/>
                  </a:cubicBezTo>
                  <a:cubicBezTo>
                    <a:pt x="4" y="8"/>
                    <a:pt x="4" y="7"/>
                    <a:pt x="3" y="7"/>
                  </a:cubicBezTo>
                  <a:cubicBezTo>
                    <a:pt x="3" y="7"/>
                    <a:pt x="3" y="7"/>
                    <a:pt x="3" y="7"/>
                  </a:cubicBezTo>
                  <a:cubicBezTo>
                    <a:pt x="3" y="6"/>
                    <a:pt x="4" y="6"/>
                    <a:pt x="4" y="5"/>
                  </a:cubicBezTo>
                  <a:cubicBezTo>
                    <a:pt x="4" y="5"/>
                    <a:pt x="4" y="5"/>
                    <a:pt x="4" y="5"/>
                  </a:cubicBezTo>
                  <a:cubicBezTo>
                    <a:pt x="5" y="5"/>
                    <a:pt x="5" y="5"/>
                    <a:pt x="6" y="4"/>
                  </a:cubicBezTo>
                  <a:cubicBezTo>
                    <a:pt x="6" y="4"/>
                    <a:pt x="6" y="4"/>
                    <a:pt x="5" y="4"/>
                  </a:cubicBezTo>
                  <a:cubicBezTo>
                    <a:pt x="6" y="6"/>
                    <a:pt x="7" y="7"/>
                    <a:pt x="8" y="8"/>
                  </a:cubicBezTo>
                  <a:cubicBezTo>
                    <a:pt x="8" y="8"/>
                    <a:pt x="8" y="8"/>
                    <a:pt x="8" y="8"/>
                  </a:cubicBezTo>
                  <a:cubicBezTo>
                    <a:pt x="7" y="9"/>
                    <a:pt x="7" y="9"/>
                    <a:pt x="7" y="10"/>
                  </a:cubicBezTo>
                  <a:cubicBezTo>
                    <a:pt x="7" y="10"/>
                    <a:pt x="7" y="10"/>
                    <a:pt x="7" y="10"/>
                  </a:cubicBezTo>
                  <a:cubicBezTo>
                    <a:pt x="6" y="10"/>
                    <a:pt x="6" y="10"/>
                    <a:pt x="5" y="11"/>
                  </a:cubicBezTo>
                  <a:cubicBezTo>
                    <a:pt x="6" y="10"/>
                    <a:pt x="6" y="10"/>
                    <a:pt x="7" y="10"/>
                  </a:cubicBezTo>
                  <a:cubicBezTo>
                    <a:pt x="10" y="10"/>
                    <a:pt x="13" y="3"/>
                    <a:pt x="8"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sp>
          <p:nvSpPr>
            <p:cNvPr id="18" name="Freeform 12">
              <a:extLst>
                <a:ext uri="{FF2B5EF4-FFF2-40B4-BE49-F238E27FC236}">
                  <a16:creationId xmlns:a16="http://schemas.microsoft.com/office/drawing/2014/main" xmlns="" id="{75273170-3D68-4D25-9BCC-8CEFCCB5BA8D}"/>
                </a:ext>
              </a:extLst>
            </p:cNvPr>
            <p:cNvSpPr>
              <a:spLocks/>
            </p:cNvSpPr>
            <p:nvPr/>
          </p:nvSpPr>
          <p:spPr bwMode="auto">
            <a:xfrm>
              <a:off x="2648" y="1770"/>
              <a:ext cx="144" cy="195"/>
            </a:xfrm>
            <a:custGeom>
              <a:avLst/>
              <a:gdLst>
                <a:gd name="T0" fmla="*/ 7 w 34"/>
                <a:gd name="T1" fmla="*/ 39 h 46"/>
                <a:gd name="T2" fmla="*/ 7 w 34"/>
                <a:gd name="T3" fmla="*/ 37 h 46"/>
                <a:gd name="T4" fmla="*/ 3 w 34"/>
                <a:gd name="T5" fmla="*/ 42 h 46"/>
                <a:gd name="T6" fmla="*/ 12 w 34"/>
                <a:gd name="T7" fmla="*/ 38 h 46"/>
                <a:gd name="T8" fmla="*/ 18 w 34"/>
                <a:gd name="T9" fmla="*/ 32 h 46"/>
                <a:gd name="T10" fmla="*/ 25 w 34"/>
                <a:gd name="T11" fmla="*/ 26 h 46"/>
                <a:gd name="T12" fmla="*/ 33 w 34"/>
                <a:gd name="T13" fmla="*/ 13 h 46"/>
                <a:gd name="T14" fmla="*/ 30 w 34"/>
                <a:gd name="T15" fmla="*/ 4 h 46"/>
                <a:gd name="T16" fmla="*/ 24 w 34"/>
                <a:gd name="T17" fmla="*/ 9 h 46"/>
                <a:gd name="T18" fmla="*/ 25 w 34"/>
                <a:gd name="T19" fmla="*/ 15 h 46"/>
                <a:gd name="T20" fmla="*/ 20 w 34"/>
                <a:gd name="T21" fmla="*/ 22 h 46"/>
                <a:gd name="T22" fmla="*/ 4 w 34"/>
                <a:gd name="T23" fmla="*/ 35 h 46"/>
                <a:gd name="T24" fmla="*/ 0 w 34"/>
                <a:gd name="T25" fmla="*/ 40 h 46"/>
                <a:gd name="T26" fmla="*/ 0 w 34"/>
                <a:gd name="T27" fmla="*/ 41 h 46"/>
                <a:gd name="T28" fmla="*/ 7 w 34"/>
                <a:gd name="T29" fmla="*/ 39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 h="46">
                  <a:moveTo>
                    <a:pt x="7" y="39"/>
                  </a:moveTo>
                  <a:cubicBezTo>
                    <a:pt x="7" y="38"/>
                    <a:pt x="7" y="38"/>
                    <a:pt x="7" y="37"/>
                  </a:cubicBezTo>
                  <a:cubicBezTo>
                    <a:pt x="5" y="39"/>
                    <a:pt x="4" y="41"/>
                    <a:pt x="3" y="42"/>
                  </a:cubicBezTo>
                  <a:cubicBezTo>
                    <a:pt x="6" y="41"/>
                    <a:pt x="9" y="39"/>
                    <a:pt x="12" y="38"/>
                  </a:cubicBezTo>
                  <a:cubicBezTo>
                    <a:pt x="14" y="36"/>
                    <a:pt x="16" y="34"/>
                    <a:pt x="18" y="32"/>
                  </a:cubicBezTo>
                  <a:cubicBezTo>
                    <a:pt x="20" y="30"/>
                    <a:pt x="23" y="28"/>
                    <a:pt x="25" y="26"/>
                  </a:cubicBezTo>
                  <a:cubicBezTo>
                    <a:pt x="29" y="23"/>
                    <a:pt x="31" y="17"/>
                    <a:pt x="33" y="13"/>
                  </a:cubicBezTo>
                  <a:cubicBezTo>
                    <a:pt x="34" y="9"/>
                    <a:pt x="32" y="6"/>
                    <a:pt x="30" y="4"/>
                  </a:cubicBezTo>
                  <a:cubicBezTo>
                    <a:pt x="28" y="0"/>
                    <a:pt x="22" y="6"/>
                    <a:pt x="24" y="9"/>
                  </a:cubicBezTo>
                  <a:cubicBezTo>
                    <a:pt x="26" y="12"/>
                    <a:pt x="27" y="12"/>
                    <a:pt x="25" y="15"/>
                  </a:cubicBezTo>
                  <a:cubicBezTo>
                    <a:pt x="24" y="18"/>
                    <a:pt x="22" y="21"/>
                    <a:pt x="20" y="22"/>
                  </a:cubicBezTo>
                  <a:cubicBezTo>
                    <a:pt x="15" y="26"/>
                    <a:pt x="10" y="34"/>
                    <a:pt x="4" y="35"/>
                  </a:cubicBezTo>
                  <a:cubicBezTo>
                    <a:pt x="2" y="35"/>
                    <a:pt x="0" y="37"/>
                    <a:pt x="0" y="40"/>
                  </a:cubicBezTo>
                  <a:cubicBezTo>
                    <a:pt x="0" y="40"/>
                    <a:pt x="0" y="40"/>
                    <a:pt x="0" y="41"/>
                  </a:cubicBezTo>
                  <a:cubicBezTo>
                    <a:pt x="0" y="46"/>
                    <a:pt x="7" y="42"/>
                    <a:pt x="7"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sp>
          <p:nvSpPr>
            <p:cNvPr id="19" name="Freeform 13">
              <a:extLst>
                <a:ext uri="{FF2B5EF4-FFF2-40B4-BE49-F238E27FC236}">
                  <a16:creationId xmlns:a16="http://schemas.microsoft.com/office/drawing/2014/main" xmlns="" id="{350C9C20-6DD6-4E83-8B3B-1AF0AB055052}"/>
                </a:ext>
              </a:extLst>
            </p:cNvPr>
            <p:cNvSpPr>
              <a:spLocks/>
            </p:cNvSpPr>
            <p:nvPr/>
          </p:nvSpPr>
          <p:spPr bwMode="auto">
            <a:xfrm>
              <a:off x="2466" y="1635"/>
              <a:ext cx="182" cy="114"/>
            </a:xfrm>
            <a:custGeom>
              <a:avLst/>
              <a:gdLst>
                <a:gd name="T0" fmla="*/ 3 w 43"/>
                <a:gd name="T1" fmla="*/ 23 h 27"/>
                <a:gd name="T2" fmla="*/ 21 w 43"/>
                <a:gd name="T3" fmla="*/ 22 h 27"/>
                <a:gd name="T4" fmla="*/ 31 w 43"/>
                <a:gd name="T5" fmla="*/ 18 h 27"/>
                <a:gd name="T6" fmla="*/ 41 w 43"/>
                <a:gd name="T7" fmla="*/ 8 h 27"/>
                <a:gd name="T8" fmla="*/ 36 w 43"/>
                <a:gd name="T9" fmla="*/ 5 h 27"/>
                <a:gd name="T10" fmla="*/ 21 w 43"/>
                <a:gd name="T11" fmla="*/ 15 h 27"/>
                <a:gd name="T12" fmla="*/ 16 w 43"/>
                <a:gd name="T13" fmla="*/ 17 h 27"/>
                <a:gd name="T14" fmla="*/ 7 w 43"/>
                <a:gd name="T15" fmla="*/ 16 h 27"/>
                <a:gd name="T16" fmla="*/ 3 w 43"/>
                <a:gd name="T17" fmla="*/ 23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 h="27">
                  <a:moveTo>
                    <a:pt x="3" y="23"/>
                  </a:moveTo>
                  <a:cubicBezTo>
                    <a:pt x="8" y="27"/>
                    <a:pt x="16" y="26"/>
                    <a:pt x="21" y="22"/>
                  </a:cubicBezTo>
                  <a:cubicBezTo>
                    <a:pt x="24" y="20"/>
                    <a:pt x="28" y="20"/>
                    <a:pt x="31" y="18"/>
                  </a:cubicBezTo>
                  <a:cubicBezTo>
                    <a:pt x="35" y="15"/>
                    <a:pt x="38" y="12"/>
                    <a:pt x="41" y="8"/>
                  </a:cubicBezTo>
                  <a:cubicBezTo>
                    <a:pt x="43" y="4"/>
                    <a:pt x="38" y="0"/>
                    <a:pt x="36" y="5"/>
                  </a:cubicBezTo>
                  <a:cubicBezTo>
                    <a:pt x="33" y="10"/>
                    <a:pt x="27" y="13"/>
                    <a:pt x="21" y="15"/>
                  </a:cubicBezTo>
                  <a:cubicBezTo>
                    <a:pt x="19" y="15"/>
                    <a:pt x="18" y="17"/>
                    <a:pt x="16" y="17"/>
                  </a:cubicBezTo>
                  <a:cubicBezTo>
                    <a:pt x="13" y="19"/>
                    <a:pt x="10" y="19"/>
                    <a:pt x="7" y="16"/>
                  </a:cubicBezTo>
                  <a:cubicBezTo>
                    <a:pt x="4" y="14"/>
                    <a:pt x="0" y="21"/>
                    <a:pt x="3"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sp>
          <p:nvSpPr>
            <p:cNvPr id="20" name="Freeform 14">
              <a:extLst>
                <a:ext uri="{FF2B5EF4-FFF2-40B4-BE49-F238E27FC236}">
                  <a16:creationId xmlns:a16="http://schemas.microsoft.com/office/drawing/2014/main" xmlns="" id="{77405DD8-B175-4B43-B162-A5A9DECB8317}"/>
                </a:ext>
              </a:extLst>
            </p:cNvPr>
            <p:cNvSpPr>
              <a:spLocks/>
            </p:cNvSpPr>
            <p:nvPr/>
          </p:nvSpPr>
          <p:spPr bwMode="auto">
            <a:xfrm>
              <a:off x="2330" y="1580"/>
              <a:ext cx="127" cy="63"/>
            </a:xfrm>
            <a:custGeom>
              <a:avLst/>
              <a:gdLst>
                <a:gd name="T0" fmla="*/ 25 w 30"/>
                <a:gd name="T1" fmla="*/ 1 h 15"/>
                <a:gd name="T2" fmla="*/ 5 w 30"/>
                <a:gd name="T3" fmla="*/ 8 h 15"/>
                <a:gd name="T4" fmla="*/ 4 w 30"/>
                <a:gd name="T5" fmla="*/ 15 h 15"/>
                <a:gd name="T6" fmla="*/ 6 w 30"/>
                <a:gd name="T7" fmla="*/ 15 h 15"/>
                <a:gd name="T8" fmla="*/ 7 w 30"/>
                <a:gd name="T9" fmla="*/ 8 h 15"/>
                <a:gd name="T10" fmla="*/ 6 w 30"/>
                <a:gd name="T11" fmla="*/ 8 h 15"/>
                <a:gd name="T12" fmla="*/ 5 w 30"/>
                <a:gd name="T13" fmla="*/ 15 h 15"/>
                <a:gd name="T14" fmla="*/ 25 w 30"/>
                <a:gd name="T15" fmla="*/ 8 h 15"/>
                <a:gd name="T16" fmla="*/ 25 w 30"/>
                <a:gd name="T17" fmla="*/ 1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 h="15">
                  <a:moveTo>
                    <a:pt x="25" y="1"/>
                  </a:moveTo>
                  <a:cubicBezTo>
                    <a:pt x="18" y="3"/>
                    <a:pt x="11" y="5"/>
                    <a:pt x="5" y="8"/>
                  </a:cubicBezTo>
                  <a:cubicBezTo>
                    <a:pt x="2" y="9"/>
                    <a:pt x="0" y="15"/>
                    <a:pt x="4" y="15"/>
                  </a:cubicBezTo>
                  <a:cubicBezTo>
                    <a:pt x="5" y="15"/>
                    <a:pt x="5" y="15"/>
                    <a:pt x="6" y="15"/>
                  </a:cubicBezTo>
                  <a:cubicBezTo>
                    <a:pt x="9" y="15"/>
                    <a:pt x="12" y="8"/>
                    <a:pt x="7" y="8"/>
                  </a:cubicBezTo>
                  <a:cubicBezTo>
                    <a:pt x="7" y="8"/>
                    <a:pt x="6" y="8"/>
                    <a:pt x="6" y="8"/>
                  </a:cubicBezTo>
                  <a:cubicBezTo>
                    <a:pt x="6" y="10"/>
                    <a:pt x="5" y="13"/>
                    <a:pt x="5" y="15"/>
                  </a:cubicBezTo>
                  <a:cubicBezTo>
                    <a:pt x="12" y="12"/>
                    <a:pt x="18" y="10"/>
                    <a:pt x="25" y="8"/>
                  </a:cubicBezTo>
                  <a:cubicBezTo>
                    <a:pt x="29" y="7"/>
                    <a:pt x="30" y="0"/>
                    <a:pt x="25"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sp>
          <p:nvSpPr>
            <p:cNvPr id="21" name="Freeform 15">
              <a:extLst>
                <a:ext uri="{FF2B5EF4-FFF2-40B4-BE49-F238E27FC236}">
                  <a16:creationId xmlns:a16="http://schemas.microsoft.com/office/drawing/2014/main" xmlns="" id="{31072511-A203-40B7-B064-2A760DC72735}"/>
                </a:ext>
              </a:extLst>
            </p:cNvPr>
            <p:cNvSpPr>
              <a:spLocks/>
            </p:cNvSpPr>
            <p:nvPr/>
          </p:nvSpPr>
          <p:spPr bwMode="auto">
            <a:xfrm>
              <a:off x="2500" y="1546"/>
              <a:ext cx="102" cy="47"/>
            </a:xfrm>
            <a:custGeom>
              <a:avLst/>
              <a:gdLst>
                <a:gd name="T0" fmla="*/ 7 w 24"/>
                <a:gd name="T1" fmla="*/ 7 h 11"/>
                <a:gd name="T2" fmla="*/ 7 w 24"/>
                <a:gd name="T3" fmla="*/ 7 h 11"/>
                <a:gd name="T4" fmla="*/ 6 w 24"/>
                <a:gd name="T5" fmla="*/ 9 h 11"/>
                <a:gd name="T6" fmla="*/ 6 w 24"/>
                <a:gd name="T7" fmla="*/ 10 h 11"/>
                <a:gd name="T8" fmla="*/ 11 w 24"/>
                <a:gd name="T9" fmla="*/ 10 h 11"/>
                <a:gd name="T10" fmla="*/ 20 w 24"/>
                <a:gd name="T11" fmla="*/ 8 h 11"/>
                <a:gd name="T12" fmla="*/ 20 w 24"/>
                <a:gd name="T13" fmla="*/ 1 h 11"/>
                <a:gd name="T14" fmla="*/ 7 w 24"/>
                <a:gd name="T15" fmla="*/ 2 h 11"/>
                <a:gd name="T16" fmla="*/ 0 w 24"/>
                <a:gd name="T17" fmla="*/ 8 h 11"/>
                <a:gd name="T18" fmla="*/ 3 w 24"/>
                <a:gd name="T19" fmla="*/ 11 h 11"/>
                <a:gd name="T20" fmla="*/ 7 w 24"/>
                <a:gd name="T21" fmla="*/ 7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 h="11">
                  <a:moveTo>
                    <a:pt x="7" y="7"/>
                  </a:moveTo>
                  <a:cubicBezTo>
                    <a:pt x="7" y="7"/>
                    <a:pt x="7" y="7"/>
                    <a:pt x="7" y="7"/>
                  </a:cubicBezTo>
                  <a:cubicBezTo>
                    <a:pt x="7" y="8"/>
                    <a:pt x="6" y="9"/>
                    <a:pt x="6" y="9"/>
                  </a:cubicBezTo>
                  <a:cubicBezTo>
                    <a:pt x="5" y="10"/>
                    <a:pt x="5" y="10"/>
                    <a:pt x="6" y="10"/>
                  </a:cubicBezTo>
                  <a:cubicBezTo>
                    <a:pt x="8" y="10"/>
                    <a:pt x="9" y="10"/>
                    <a:pt x="11" y="10"/>
                  </a:cubicBezTo>
                  <a:cubicBezTo>
                    <a:pt x="14" y="10"/>
                    <a:pt x="17" y="9"/>
                    <a:pt x="20" y="8"/>
                  </a:cubicBezTo>
                  <a:cubicBezTo>
                    <a:pt x="23" y="7"/>
                    <a:pt x="24" y="0"/>
                    <a:pt x="20" y="1"/>
                  </a:cubicBezTo>
                  <a:cubicBezTo>
                    <a:pt x="15" y="3"/>
                    <a:pt x="11" y="2"/>
                    <a:pt x="7" y="2"/>
                  </a:cubicBezTo>
                  <a:cubicBezTo>
                    <a:pt x="4" y="3"/>
                    <a:pt x="1" y="4"/>
                    <a:pt x="0" y="8"/>
                  </a:cubicBezTo>
                  <a:cubicBezTo>
                    <a:pt x="0" y="9"/>
                    <a:pt x="1" y="11"/>
                    <a:pt x="3" y="11"/>
                  </a:cubicBezTo>
                  <a:cubicBezTo>
                    <a:pt x="5" y="11"/>
                    <a:pt x="6" y="9"/>
                    <a:pt x="7"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sp>
          <p:nvSpPr>
            <p:cNvPr id="22" name="Freeform 16">
              <a:extLst>
                <a:ext uri="{FF2B5EF4-FFF2-40B4-BE49-F238E27FC236}">
                  <a16:creationId xmlns:a16="http://schemas.microsoft.com/office/drawing/2014/main" xmlns="" id="{BEE57299-03CC-451E-BF86-A61CEB7F6967}"/>
                </a:ext>
              </a:extLst>
            </p:cNvPr>
            <p:cNvSpPr>
              <a:spLocks/>
            </p:cNvSpPr>
            <p:nvPr/>
          </p:nvSpPr>
          <p:spPr bwMode="auto">
            <a:xfrm>
              <a:off x="1613" y="2430"/>
              <a:ext cx="106" cy="165"/>
            </a:xfrm>
            <a:custGeom>
              <a:avLst/>
              <a:gdLst>
                <a:gd name="T0" fmla="*/ 20 w 25"/>
                <a:gd name="T1" fmla="*/ 0 h 39"/>
                <a:gd name="T2" fmla="*/ 8 w 25"/>
                <a:gd name="T3" fmla="*/ 36 h 39"/>
                <a:gd name="T4" fmla="*/ 14 w 25"/>
                <a:gd name="T5" fmla="*/ 30 h 39"/>
                <a:gd name="T6" fmla="*/ 19 w 25"/>
                <a:gd name="T7" fmla="*/ 7 h 39"/>
                <a:gd name="T8" fmla="*/ 20 w 25"/>
                <a:gd name="T9" fmla="*/ 0 h 39"/>
              </a:gdLst>
              <a:ahLst/>
              <a:cxnLst>
                <a:cxn ang="0">
                  <a:pos x="T0" y="T1"/>
                </a:cxn>
                <a:cxn ang="0">
                  <a:pos x="T2" y="T3"/>
                </a:cxn>
                <a:cxn ang="0">
                  <a:pos x="T4" y="T5"/>
                </a:cxn>
                <a:cxn ang="0">
                  <a:pos x="T6" y="T7"/>
                </a:cxn>
                <a:cxn ang="0">
                  <a:pos x="T8" y="T9"/>
                </a:cxn>
              </a:cxnLst>
              <a:rect l="0" t="0" r="r" b="b"/>
              <a:pathLst>
                <a:path w="25" h="39">
                  <a:moveTo>
                    <a:pt x="20" y="0"/>
                  </a:moveTo>
                  <a:cubicBezTo>
                    <a:pt x="6" y="2"/>
                    <a:pt x="0" y="26"/>
                    <a:pt x="8" y="36"/>
                  </a:cubicBezTo>
                  <a:cubicBezTo>
                    <a:pt x="11" y="39"/>
                    <a:pt x="17" y="33"/>
                    <a:pt x="14" y="30"/>
                  </a:cubicBezTo>
                  <a:cubicBezTo>
                    <a:pt x="10" y="26"/>
                    <a:pt x="10" y="8"/>
                    <a:pt x="19" y="7"/>
                  </a:cubicBezTo>
                  <a:cubicBezTo>
                    <a:pt x="22" y="7"/>
                    <a:pt x="25" y="0"/>
                    <a:pt x="2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sp>
          <p:nvSpPr>
            <p:cNvPr id="23" name="Freeform 17">
              <a:extLst>
                <a:ext uri="{FF2B5EF4-FFF2-40B4-BE49-F238E27FC236}">
                  <a16:creationId xmlns:a16="http://schemas.microsoft.com/office/drawing/2014/main" xmlns="" id="{62387C69-38FB-449C-A4FE-202685FF145C}"/>
                </a:ext>
              </a:extLst>
            </p:cNvPr>
            <p:cNvSpPr>
              <a:spLocks/>
            </p:cNvSpPr>
            <p:nvPr/>
          </p:nvSpPr>
          <p:spPr bwMode="auto">
            <a:xfrm>
              <a:off x="1558" y="2418"/>
              <a:ext cx="60" cy="156"/>
            </a:xfrm>
            <a:custGeom>
              <a:avLst/>
              <a:gdLst>
                <a:gd name="T0" fmla="*/ 6 w 14"/>
                <a:gd name="T1" fmla="*/ 6 h 37"/>
                <a:gd name="T2" fmla="*/ 4 w 14"/>
                <a:gd name="T3" fmla="*/ 11 h 37"/>
                <a:gd name="T4" fmla="*/ 2 w 14"/>
                <a:gd name="T5" fmla="*/ 18 h 37"/>
                <a:gd name="T6" fmla="*/ 0 w 14"/>
                <a:gd name="T7" fmla="*/ 32 h 37"/>
                <a:gd name="T8" fmla="*/ 6 w 14"/>
                <a:gd name="T9" fmla="*/ 30 h 37"/>
                <a:gd name="T10" fmla="*/ 7 w 14"/>
                <a:gd name="T11" fmla="*/ 21 h 37"/>
                <a:gd name="T12" fmla="*/ 10 w 14"/>
                <a:gd name="T13" fmla="*/ 15 h 37"/>
                <a:gd name="T14" fmla="*/ 10 w 14"/>
                <a:gd name="T15" fmla="*/ 12 h 37"/>
                <a:gd name="T16" fmla="*/ 11 w 14"/>
                <a:gd name="T17" fmla="*/ 10 h 37"/>
                <a:gd name="T18" fmla="*/ 13 w 14"/>
                <a:gd name="T19" fmla="*/ 5 h 37"/>
                <a:gd name="T20" fmla="*/ 6 w 14"/>
                <a:gd name="T21" fmla="*/ 6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37">
                  <a:moveTo>
                    <a:pt x="6" y="6"/>
                  </a:moveTo>
                  <a:cubicBezTo>
                    <a:pt x="6" y="8"/>
                    <a:pt x="4" y="9"/>
                    <a:pt x="4" y="11"/>
                  </a:cubicBezTo>
                  <a:cubicBezTo>
                    <a:pt x="3" y="14"/>
                    <a:pt x="3" y="16"/>
                    <a:pt x="2" y="18"/>
                  </a:cubicBezTo>
                  <a:cubicBezTo>
                    <a:pt x="0" y="23"/>
                    <a:pt x="0" y="27"/>
                    <a:pt x="0" y="32"/>
                  </a:cubicBezTo>
                  <a:cubicBezTo>
                    <a:pt x="0" y="37"/>
                    <a:pt x="6" y="33"/>
                    <a:pt x="6" y="30"/>
                  </a:cubicBezTo>
                  <a:cubicBezTo>
                    <a:pt x="6" y="27"/>
                    <a:pt x="6" y="24"/>
                    <a:pt x="7" y="21"/>
                  </a:cubicBezTo>
                  <a:cubicBezTo>
                    <a:pt x="8" y="19"/>
                    <a:pt x="9" y="17"/>
                    <a:pt x="10" y="15"/>
                  </a:cubicBezTo>
                  <a:cubicBezTo>
                    <a:pt x="10" y="14"/>
                    <a:pt x="10" y="13"/>
                    <a:pt x="10" y="12"/>
                  </a:cubicBezTo>
                  <a:cubicBezTo>
                    <a:pt x="10" y="10"/>
                    <a:pt x="10" y="12"/>
                    <a:pt x="11" y="10"/>
                  </a:cubicBezTo>
                  <a:cubicBezTo>
                    <a:pt x="12" y="9"/>
                    <a:pt x="13" y="7"/>
                    <a:pt x="13" y="5"/>
                  </a:cubicBezTo>
                  <a:cubicBezTo>
                    <a:pt x="14" y="0"/>
                    <a:pt x="7" y="2"/>
                    <a:pt x="6"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grpSp>
      <p:sp>
        <p:nvSpPr>
          <p:cNvPr id="24" name="任意多边形 24">
            <a:extLst>
              <a:ext uri="{FF2B5EF4-FFF2-40B4-BE49-F238E27FC236}">
                <a16:creationId xmlns:a16="http://schemas.microsoft.com/office/drawing/2014/main" xmlns="" id="{BF5085DC-9782-4820-990E-8B114F11625C}"/>
              </a:ext>
            </a:extLst>
          </p:cNvPr>
          <p:cNvSpPr/>
          <p:nvPr/>
        </p:nvSpPr>
        <p:spPr>
          <a:xfrm>
            <a:off x="358596" y="1120722"/>
            <a:ext cx="4199756" cy="40194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accent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25" name="Freeform 34">
            <a:extLst>
              <a:ext uri="{FF2B5EF4-FFF2-40B4-BE49-F238E27FC236}">
                <a16:creationId xmlns:a16="http://schemas.microsoft.com/office/drawing/2014/main" xmlns="" id="{65779202-A3C0-4ACF-A8E8-464CDF47DCFA}"/>
              </a:ext>
            </a:extLst>
          </p:cNvPr>
          <p:cNvSpPr>
            <a:spLocks noEditPoints="1"/>
          </p:cNvSpPr>
          <p:nvPr/>
        </p:nvSpPr>
        <p:spPr bwMode="auto">
          <a:xfrm>
            <a:off x="4803494" y="942068"/>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accent1"/>
          </a:solidFill>
          <a:ln>
            <a:solidFill>
              <a:schemeClr val="accent1"/>
            </a:solidFill>
          </a:ln>
        </p:spPr>
        <p:txBody>
          <a:bodyPr vert="horz" wrap="square" lIns="91440" tIns="45720" rIns="91440" bIns="45720" numCol="1" anchor="t" anchorCtr="0" compatLnSpc="1"/>
          <a:lstStyle/>
          <a:p>
            <a:endParaRPr lang="zh-CN" altLang="en-US" dirty="0">
              <a:latin typeface="微软雅黑" panose="020B0503020204020204" pitchFamily="34" charset="-122"/>
              <a:ea typeface="微软雅黑" panose="020B0503020204020204" pitchFamily="34" charset="-122"/>
            </a:endParaRPr>
          </a:p>
        </p:txBody>
      </p:sp>
      <p:pic>
        <p:nvPicPr>
          <p:cNvPr id="2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55209" y="297630"/>
            <a:ext cx="5818982" cy="63045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93" name="PA_组合 185"/>
          <p:cNvGrpSpPr/>
          <p:nvPr>
            <p:custDataLst>
              <p:tags r:id="rId1"/>
            </p:custDataLst>
          </p:nvPr>
        </p:nvGrpSpPr>
        <p:grpSpPr>
          <a:xfrm flipH="1">
            <a:off x="2194925" y="2315447"/>
            <a:ext cx="2264084" cy="3041540"/>
            <a:chOff x="6078538" y="1790701"/>
            <a:chExt cx="2744788" cy="3686175"/>
          </a:xfrm>
          <a:solidFill>
            <a:schemeClr val="accent4"/>
          </a:solidFill>
        </p:grpSpPr>
        <p:sp>
          <p:nvSpPr>
            <p:cNvPr id="94" name="自由: 形状 186"/>
            <p:cNvSpPr>
              <a:spLocks/>
            </p:cNvSpPr>
            <p:nvPr/>
          </p:nvSpPr>
          <p:spPr bwMode="auto">
            <a:xfrm>
              <a:off x="6263781" y="1846247"/>
              <a:ext cx="333863" cy="166075"/>
            </a:xfrm>
            <a:custGeom>
              <a:avLst/>
              <a:gdLst>
                <a:gd name="connsiteX0" fmla="*/ 44360 w 333863"/>
                <a:gd name="connsiteY0" fmla="*/ 0 h 166075"/>
                <a:gd name="connsiteX1" fmla="*/ 333863 w 333863"/>
                <a:gd name="connsiteY1" fmla="*/ 159155 h 166075"/>
                <a:gd name="connsiteX2" fmla="*/ 331529 w 333863"/>
                <a:gd name="connsiteY2" fmla="*/ 166075 h 166075"/>
                <a:gd name="connsiteX3" fmla="*/ 301177 w 333863"/>
                <a:gd name="connsiteY3" fmla="*/ 156849 h 166075"/>
                <a:gd name="connsiteX4" fmla="*/ 231136 w 333863"/>
                <a:gd name="connsiteY4" fmla="*/ 122250 h 166075"/>
                <a:gd name="connsiteX5" fmla="*/ 133079 w 333863"/>
                <a:gd name="connsiteY5" fmla="*/ 161462 h 166075"/>
                <a:gd name="connsiteX6" fmla="*/ 0 w 333863"/>
                <a:gd name="connsiteY6" fmla="*/ 96877 h 166075"/>
                <a:gd name="connsiteX7" fmla="*/ 44360 w 333863"/>
                <a:gd name="connsiteY7" fmla="*/ 0 h 166075"/>
                <a:gd name="connsiteX8" fmla="*/ 59855 w 333863"/>
                <a:gd name="connsiteY8" fmla="*/ 49230 h 166075"/>
                <a:gd name="connsiteX9" fmla="*/ 57646 w 333863"/>
                <a:gd name="connsiteY9" fmla="*/ 53626 h 166075"/>
                <a:gd name="connsiteX10" fmla="*/ 106238 w 333863"/>
                <a:gd name="connsiteY10" fmla="*/ 77805 h 166075"/>
                <a:gd name="connsiteX11" fmla="*/ 108446 w 333863"/>
                <a:gd name="connsiteY11" fmla="*/ 71211 h 166075"/>
                <a:gd name="connsiteX12" fmla="*/ 59855 w 333863"/>
                <a:gd name="connsiteY12" fmla="*/ 49230 h 166075"/>
                <a:gd name="connsiteX13" fmla="*/ 52312 w 333863"/>
                <a:gd name="connsiteY13" fmla="*/ 90505 h 166075"/>
                <a:gd name="connsiteX14" fmla="*/ 48121 w 333863"/>
                <a:gd name="connsiteY14" fmla="*/ 94814 h 166075"/>
                <a:gd name="connsiteX15" fmla="*/ 98414 w 333863"/>
                <a:gd name="connsiteY15" fmla="*/ 120668 h 166075"/>
                <a:gd name="connsiteX16" fmla="*/ 100509 w 333863"/>
                <a:gd name="connsiteY16" fmla="*/ 114205 h 166075"/>
                <a:gd name="connsiteX17" fmla="*/ 52312 w 333863"/>
                <a:gd name="connsiteY17" fmla="*/ 90505 h 166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33863" h="166075">
                  <a:moveTo>
                    <a:pt x="44360" y="0"/>
                  </a:moveTo>
                  <a:cubicBezTo>
                    <a:pt x="142417" y="46132"/>
                    <a:pt x="240475" y="99184"/>
                    <a:pt x="333863" y="159155"/>
                  </a:cubicBezTo>
                  <a:cubicBezTo>
                    <a:pt x="333863" y="161462"/>
                    <a:pt x="333863" y="163768"/>
                    <a:pt x="331529" y="166075"/>
                  </a:cubicBezTo>
                  <a:cubicBezTo>
                    <a:pt x="322190" y="163768"/>
                    <a:pt x="310516" y="161462"/>
                    <a:pt x="301177" y="156849"/>
                  </a:cubicBezTo>
                  <a:cubicBezTo>
                    <a:pt x="277830" y="145316"/>
                    <a:pt x="252149" y="136089"/>
                    <a:pt x="231136" y="122250"/>
                  </a:cubicBezTo>
                  <a:cubicBezTo>
                    <a:pt x="196116" y="101490"/>
                    <a:pt x="149421" y="119943"/>
                    <a:pt x="133079" y="161462"/>
                  </a:cubicBezTo>
                  <a:cubicBezTo>
                    <a:pt x="88719" y="138396"/>
                    <a:pt x="42025" y="117637"/>
                    <a:pt x="0" y="96877"/>
                  </a:cubicBezTo>
                  <a:cubicBezTo>
                    <a:pt x="14008" y="62278"/>
                    <a:pt x="28017" y="32292"/>
                    <a:pt x="44360" y="0"/>
                  </a:cubicBezTo>
                  <a:close/>
                  <a:moveTo>
                    <a:pt x="59855" y="49230"/>
                  </a:moveTo>
                  <a:cubicBezTo>
                    <a:pt x="59855" y="49230"/>
                    <a:pt x="57646" y="51428"/>
                    <a:pt x="57646" y="53626"/>
                  </a:cubicBezTo>
                  <a:cubicBezTo>
                    <a:pt x="73107" y="62419"/>
                    <a:pt x="88568" y="71211"/>
                    <a:pt x="106238" y="77805"/>
                  </a:cubicBezTo>
                  <a:cubicBezTo>
                    <a:pt x="106238" y="75607"/>
                    <a:pt x="108446" y="73409"/>
                    <a:pt x="108446" y="71211"/>
                  </a:cubicBezTo>
                  <a:cubicBezTo>
                    <a:pt x="92985" y="64617"/>
                    <a:pt x="77525" y="55824"/>
                    <a:pt x="59855" y="49230"/>
                  </a:cubicBezTo>
                  <a:close/>
                  <a:moveTo>
                    <a:pt x="52312" y="90505"/>
                  </a:moveTo>
                  <a:cubicBezTo>
                    <a:pt x="50217" y="92660"/>
                    <a:pt x="50217" y="92660"/>
                    <a:pt x="48121" y="94814"/>
                  </a:cubicBezTo>
                  <a:cubicBezTo>
                    <a:pt x="64885" y="103432"/>
                    <a:pt x="81650" y="112050"/>
                    <a:pt x="98414" y="120668"/>
                  </a:cubicBezTo>
                  <a:cubicBezTo>
                    <a:pt x="98414" y="118514"/>
                    <a:pt x="100509" y="116359"/>
                    <a:pt x="100509" y="114205"/>
                  </a:cubicBezTo>
                  <a:cubicBezTo>
                    <a:pt x="83745" y="107741"/>
                    <a:pt x="69076" y="99123"/>
                    <a:pt x="52312" y="90505"/>
                  </a:cubicBezTo>
                  <a:close/>
                </a:path>
              </a:pathLst>
            </a:custGeom>
            <a:grpFill/>
            <a:ln>
              <a:noFill/>
            </a:ln>
          </p:spPr>
          <p:txBody>
            <a:bodyPr vert="horz" wrap="square" lIns="121882" tIns="60941" rIns="121882" bIns="60941" numCol="1" anchor="t" anchorCtr="0" compatLnSpc="1">
              <a:prstTxWarp prst="textNoShape">
                <a:avLst/>
              </a:prstTxWarp>
              <a:noAutofit/>
            </a:bodyPr>
            <a:lstStyle/>
            <a:p>
              <a:endParaRPr lang="zh-CN" altLang="en-US" sz="2399" dirty="0">
                <a:latin typeface="微软雅黑" panose="020B0503020204020204" pitchFamily="34" charset="-122"/>
                <a:ea typeface="微软雅黑" panose="020B0503020204020204" pitchFamily="34" charset="-122"/>
              </a:endParaRPr>
            </a:p>
          </p:txBody>
        </p:sp>
        <p:sp>
          <p:nvSpPr>
            <p:cNvPr id="95" name="自由: 形状 187"/>
            <p:cNvSpPr>
              <a:spLocks/>
            </p:cNvSpPr>
            <p:nvPr/>
          </p:nvSpPr>
          <p:spPr bwMode="auto">
            <a:xfrm>
              <a:off x="6078538" y="1790701"/>
              <a:ext cx="1081718" cy="674688"/>
            </a:xfrm>
            <a:custGeom>
              <a:avLst/>
              <a:gdLst>
                <a:gd name="connsiteX0" fmla="*/ 4307 w 1081718"/>
                <a:gd name="connsiteY0" fmla="*/ 0 h 674688"/>
                <a:gd name="connsiteX1" fmla="*/ 34454 w 1081718"/>
                <a:gd name="connsiteY1" fmla="*/ 4297 h 674688"/>
                <a:gd name="connsiteX2" fmla="*/ 185188 w 1081718"/>
                <a:gd name="connsiteY2" fmla="*/ 34379 h 674688"/>
                <a:gd name="connsiteX3" fmla="*/ 320848 w 1081718"/>
                <a:gd name="connsiteY3" fmla="*/ 90245 h 674688"/>
                <a:gd name="connsiteX4" fmla="*/ 534029 w 1081718"/>
                <a:gd name="connsiteY4" fmla="*/ 212720 h 674688"/>
                <a:gd name="connsiteX5" fmla="*/ 555563 w 1081718"/>
                <a:gd name="connsiteY5" fmla="*/ 219166 h 674688"/>
                <a:gd name="connsiteX6" fmla="*/ 678303 w 1081718"/>
                <a:gd name="connsiteY6" fmla="*/ 298668 h 674688"/>
                <a:gd name="connsiteX7" fmla="*/ 704143 w 1081718"/>
                <a:gd name="connsiteY7" fmla="*/ 322303 h 674688"/>
                <a:gd name="connsiteX8" fmla="*/ 990538 w 1081718"/>
                <a:gd name="connsiteY8" fmla="*/ 502793 h 674688"/>
                <a:gd name="connsiteX9" fmla="*/ 1057291 w 1081718"/>
                <a:gd name="connsiteY9" fmla="*/ 550064 h 674688"/>
                <a:gd name="connsiteX10" fmla="*/ 1076671 w 1081718"/>
                <a:gd name="connsiteY10" fmla="*/ 620971 h 674688"/>
                <a:gd name="connsiteX11" fmla="*/ 1007765 w 1081718"/>
                <a:gd name="connsiteY11" fmla="*/ 674688 h 674688"/>
                <a:gd name="connsiteX12" fmla="*/ 988384 w 1081718"/>
                <a:gd name="connsiteY12" fmla="*/ 668242 h 674688"/>
                <a:gd name="connsiteX13" fmla="*/ 751517 w 1081718"/>
                <a:gd name="connsiteY13" fmla="*/ 515685 h 674688"/>
                <a:gd name="connsiteX14" fmla="*/ 669690 w 1081718"/>
                <a:gd name="connsiteY14" fmla="*/ 461968 h 674688"/>
                <a:gd name="connsiteX15" fmla="*/ 639543 w 1081718"/>
                <a:gd name="connsiteY15" fmla="*/ 466265 h 674688"/>
                <a:gd name="connsiteX16" fmla="*/ 562023 w 1081718"/>
                <a:gd name="connsiteY16" fmla="*/ 517834 h 674688"/>
                <a:gd name="connsiteX17" fmla="*/ 415595 w 1081718"/>
                <a:gd name="connsiteY17" fmla="*/ 434035 h 674688"/>
                <a:gd name="connsiteX18" fmla="*/ 441435 w 1081718"/>
                <a:gd name="connsiteY18" fmla="*/ 339493 h 674688"/>
                <a:gd name="connsiteX19" fmla="*/ 378989 w 1081718"/>
                <a:gd name="connsiteY19" fmla="*/ 300816 h 674688"/>
                <a:gd name="connsiteX20" fmla="*/ 312235 w 1081718"/>
                <a:gd name="connsiteY20" fmla="*/ 242802 h 674688"/>
                <a:gd name="connsiteX21" fmla="*/ 251941 w 1081718"/>
                <a:gd name="connsiteY21" fmla="*/ 206274 h 674688"/>
                <a:gd name="connsiteX22" fmla="*/ 165808 w 1081718"/>
                <a:gd name="connsiteY22" fmla="*/ 165449 h 674688"/>
                <a:gd name="connsiteX23" fmla="*/ 146428 w 1081718"/>
                <a:gd name="connsiteY23" fmla="*/ 146111 h 674688"/>
                <a:gd name="connsiteX24" fmla="*/ 45220 w 1081718"/>
                <a:gd name="connsiteY24" fmla="*/ 49420 h 674688"/>
                <a:gd name="connsiteX25" fmla="*/ 0 w 1081718"/>
                <a:gd name="connsiteY25" fmla="*/ 6446 h 674688"/>
                <a:gd name="connsiteX26" fmla="*/ 4307 w 1081718"/>
                <a:gd name="connsiteY26" fmla="*/ 0 h 674688"/>
                <a:gd name="connsiteX27" fmla="*/ 95501 w 1081718"/>
                <a:gd name="connsiteY27" fmla="*/ 33921 h 674688"/>
                <a:gd name="connsiteX28" fmla="*/ 78345 w 1081718"/>
                <a:gd name="connsiteY28" fmla="*/ 40433 h 674688"/>
                <a:gd name="connsiteX29" fmla="*/ 84778 w 1081718"/>
                <a:gd name="connsiteY29" fmla="*/ 57798 h 674688"/>
                <a:gd name="connsiteX30" fmla="*/ 151259 w 1081718"/>
                <a:gd name="connsiteY30" fmla="*/ 125089 h 674688"/>
                <a:gd name="connsiteX31" fmla="*/ 170559 w 1081718"/>
                <a:gd name="connsiteY31" fmla="*/ 125089 h 674688"/>
                <a:gd name="connsiteX32" fmla="*/ 198438 w 1081718"/>
                <a:gd name="connsiteY32" fmla="*/ 66481 h 674688"/>
                <a:gd name="connsiteX33" fmla="*/ 183427 w 1081718"/>
                <a:gd name="connsiteY33" fmla="*/ 49115 h 674688"/>
                <a:gd name="connsiteX34" fmla="*/ 95501 w 1081718"/>
                <a:gd name="connsiteY34" fmla="*/ 33921 h 674688"/>
                <a:gd name="connsiteX35" fmla="*/ 229602 w 1081718"/>
                <a:gd name="connsiteY35" fmla="*/ 55545 h 674688"/>
                <a:gd name="connsiteX36" fmla="*/ 185242 w 1081718"/>
                <a:gd name="connsiteY36" fmla="*/ 152422 h 674688"/>
                <a:gd name="connsiteX37" fmla="*/ 318321 w 1081718"/>
                <a:gd name="connsiteY37" fmla="*/ 217007 h 674688"/>
                <a:gd name="connsiteX38" fmla="*/ 416378 w 1081718"/>
                <a:gd name="connsiteY38" fmla="*/ 177795 h 674688"/>
                <a:gd name="connsiteX39" fmla="*/ 486419 w 1081718"/>
                <a:gd name="connsiteY39" fmla="*/ 212394 h 674688"/>
                <a:gd name="connsiteX40" fmla="*/ 516771 w 1081718"/>
                <a:gd name="connsiteY40" fmla="*/ 221620 h 674688"/>
                <a:gd name="connsiteX41" fmla="*/ 519105 w 1081718"/>
                <a:gd name="connsiteY41" fmla="*/ 214700 h 674688"/>
                <a:gd name="connsiteX42" fmla="*/ 229602 w 1081718"/>
                <a:gd name="connsiteY42" fmla="*/ 55545 h 674688"/>
                <a:gd name="connsiteX43" fmla="*/ 420688 w 1081718"/>
                <a:gd name="connsiteY43" fmla="*/ 255587 h 674688"/>
                <a:gd name="connsiteX44" fmla="*/ 478829 w 1081718"/>
                <a:gd name="connsiteY44" fmla="*/ 292213 h 674688"/>
                <a:gd name="connsiteX45" fmla="*/ 487442 w 1081718"/>
                <a:gd name="connsiteY45" fmla="*/ 382701 h 674688"/>
                <a:gd name="connsiteX46" fmla="*/ 480982 w 1081718"/>
                <a:gd name="connsiteY46" fmla="*/ 438717 h 674688"/>
                <a:gd name="connsiteX47" fmla="*/ 547736 w 1081718"/>
                <a:gd name="connsiteY47" fmla="*/ 458107 h 674688"/>
                <a:gd name="connsiteX48" fmla="*/ 636023 w 1081718"/>
                <a:gd name="connsiteY48" fmla="*/ 376237 h 674688"/>
                <a:gd name="connsiteX49" fmla="*/ 638176 w 1081718"/>
                <a:gd name="connsiteY49" fmla="*/ 361156 h 674688"/>
                <a:gd name="connsiteX50" fmla="*/ 552042 w 1081718"/>
                <a:gd name="connsiteY50" fmla="*/ 277132 h 674688"/>
                <a:gd name="connsiteX51" fmla="*/ 420688 w 1081718"/>
                <a:gd name="connsiteY51" fmla="*/ 255587 h 674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081718" h="674688">
                  <a:moveTo>
                    <a:pt x="4307" y="0"/>
                  </a:moveTo>
                  <a:cubicBezTo>
                    <a:pt x="12920" y="0"/>
                    <a:pt x="23687" y="2149"/>
                    <a:pt x="34454" y="4297"/>
                  </a:cubicBezTo>
                  <a:cubicBezTo>
                    <a:pt x="83981" y="15041"/>
                    <a:pt x="135661" y="30082"/>
                    <a:pt x="185188" y="34379"/>
                  </a:cubicBezTo>
                  <a:cubicBezTo>
                    <a:pt x="236868" y="40825"/>
                    <a:pt x="279935" y="64461"/>
                    <a:pt x="320848" y="90245"/>
                  </a:cubicBezTo>
                  <a:cubicBezTo>
                    <a:pt x="391909" y="128921"/>
                    <a:pt x="462969" y="171895"/>
                    <a:pt x="534029" y="212720"/>
                  </a:cubicBezTo>
                  <a:cubicBezTo>
                    <a:pt x="540489" y="217018"/>
                    <a:pt x="549103" y="219166"/>
                    <a:pt x="555563" y="219166"/>
                  </a:cubicBezTo>
                  <a:cubicBezTo>
                    <a:pt x="611550" y="225612"/>
                    <a:pt x="650310" y="253545"/>
                    <a:pt x="678303" y="298668"/>
                  </a:cubicBezTo>
                  <a:cubicBezTo>
                    <a:pt x="684763" y="309411"/>
                    <a:pt x="693377" y="318006"/>
                    <a:pt x="704143" y="322303"/>
                  </a:cubicBezTo>
                  <a:cubicBezTo>
                    <a:pt x="798890" y="384615"/>
                    <a:pt x="895791" y="442630"/>
                    <a:pt x="990538" y="502793"/>
                  </a:cubicBezTo>
                  <a:cubicBezTo>
                    <a:pt x="1014225" y="517834"/>
                    <a:pt x="1035758" y="532875"/>
                    <a:pt x="1057291" y="550064"/>
                  </a:cubicBezTo>
                  <a:cubicBezTo>
                    <a:pt x="1080978" y="569402"/>
                    <a:pt x="1087438" y="595187"/>
                    <a:pt x="1076671" y="620971"/>
                  </a:cubicBezTo>
                  <a:cubicBezTo>
                    <a:pt x="1063751" y="651053"/>
                    <a:pt x="1035758" y="674688"/>
                    <a:pt x="1007765" y="674688"/>
                  </a:cubicBezTo>
                  <a:cubicBezTo>
                    <a:pt x="1001305" y="674688"/>
                    <a:pt x="994844" y="672539"/>
                    <a:pt x="988384" y="668242"/>
                  </a:cubicBezTo>
                  <a:cubicBezTo>
                    <a:pt x="908711" y="616674"/>
                    <a:pt x="831190" y="567254"/>
                    <a:pt x="751517" y="515685"/>
                  </a:cubicBezTo>
                  <a:cubicBezTo>
                    <a:pt x="725677" y="498496"/>
                    <a:pt x="697683" y="481306"/>
                    <a:pt x="669690" y="461968"/>
                  </a:cubicBezTo>
                  <a:cubicBezTo>
                    <a:pt x="656770" y="453373"/>
                    <a:pt x="650310" y="457671"/>
                    <a:pt x="639543" y="466265"/>
                  </a:cubicBezTo>
                  <a:cubicBezTo>
                    <a:pt x="615856" y="485604"/>
                    <a:pt x="590016" y="507090"/>
                    <a:pt x="562023" y="517834"/>
                  </a:cubicBezTo>
                  <a:cubicBezTo>
                    <a:pt x="495269" y="541470"/>
                    <a:pt x="426362" y="504942"/>
                    <a:pt x="415595" y="434035"/>
                  </a:cubicBezTo>
                  <a:cubicBezTo>
                    <a:pt x="409135" y="403953"/>
                    <a:pt x="402675" y="365277"/>
                    <a:pt x="441435" y="339493"/>
                  </a:cubicBezTo>
                  <a:cubicBezTo>
                    <a:pt x="417749" y="324452"/>
                    <a:pt x="398369" y="313709"/>
                    <a:pt x="378989" y="300816"/>
                  </a:cubicBezTo>
                  <a:cubicBezTo>
                    <a:pt x="353148" y="285776"/>
                    <a:pt x="331615" y="266437"/>
                    <a:pt x="312235" y="242802"/>
                  </a:cubicBezTo>
                  <a:cubicBezTo>
                    <a:pt x="299315" y="225612"/>
                    <a:pt x="273475" y="217018"/>
                    <a:pt x="251941" y="206274"/>
                  </a:cubicBezTo>
                  <a:cubicBezTo>
                    <a:pt x="223948" y="191233"/>
                    <a:pt x="193801" y="178341"/>
                    <a:pt x="165808" y="165449"/>
                  </a:cubicBezTo>
                  <a:cubicBezTo>
                    <a:pt x="159348" y="161152"/>
                    <a:pt x="152888" y="152557"/>
                    <a:pt x="146428" y="146111"/>
                  </a:cubicBezTo>
                  <a:cubicBezTo>
                    <a:pt x="118434" y="107434"/>
                    <a:pt x="86134" y="75204"/>
                    <a:pt x="45220" y="49420"/>
                  </a:cubicBezTo>
                  <a:cubicBezTo>
                    <a:pt x="27994" y="36528"/>
                    <a:pt x="15074" y="21487"/>
                    <a:pt x="0" y="6446"/>
                  </a:cubicBezTo>
                  <a:cubicBezTo>
                    <a:pt x="2154" y="4297"/>
                    <a:pt x="2154" y="2149"/>
                    <a:pt x="4307" y="0"/>
                  </a:cubicBezTo>
                  <a:close/>
                  <a:moveTo>
                    <a:pt x="95501" y="33921"/>
                  </a:moveTo>
                  <a:cubicBezTo>
                    <a:pt x="91212" y="31750"/>
                    <a:pt x="82634" y="36091"/>
                    <a:pt x="78345" y="40433"/>
                  </a:cubicBezTo>
                  <a:cubicBezTo>
                    <a:pt x="76200" y="42603"/>
                    <a:pt x="80489" y="53457"/>
                    <a:pt x="84778" y="57798"/>
                  </a:cubicBezTo>
                  <a:cubicBezTo>
                    <a:pt x="106224" y="79505"/>
                    <a:pt x="129813" y="103382"/>
                    <a:pt x="151259" y="125089"/>
                  </a:cubicBezTo>
                  <a:cubicBezTo>
                    <a:pt x="157692" y="133772"/>
                    <a:pt x="166270" y="138113"/>
                    <a:pt x="170559" y="125089"/>
                  </a:cubicBezTo>
                  <a:cubicBezTo>
                    <a:pt x="181282" y="107724"/>
                    <a:pt x="187716" y="88188"/>
                    <a:pt x="198438" y="66481"/>
                  </a:cubicBezTo>
                  <a:cubicBezTo>
                    <a:pt x="192005" y="59969"/>
                    <a:pt x="189860" y="51286"/>
                    <a:pt x="183427" y="49115"/>
                  </a:cubicBezTo>
                  <a:cubicBezTo>
                    <a:pt x="155548" y="42603"/>
                    <a:pt x="125524" y="38262"/>
                    <a:pt x="95501" y="33921"/>
                  </a:cubicBezTo>
                  <a:close/>
                  <a:moveTo>
                    <a:pt x="229602" y="55545"/>
                  </a:moveTo>
                  <a:cubicBezTo>
                    <a:pt x="213259" y="87837"/>
                    <a:pt x="199250" y="117823"/>
                    <a:pt x="185242" y="152422"/>
                  </a:cubicBezTo>
                  <a:cubicBezTo>
                    <a:pt x="227267" y="173182"/>
                    <a:pt x="273961" y="193941"/>
                    <a:pt x="318321" y="217007"/>
                  </a:cubicBezTo>
                  <a:cubicBezTo>
                    <a:pt x="334663" y="175488"/>
                    <a:pt x="381358" y="157035"/>
                    <a:pt x="416378" y="177795"/>
                  </a:cubicBezTo>
                  <a:cubicBezTo>
                    <a:pt x="437391" y="191634"/>
                    <a:pt x="463072" y="200861"/>
                    <a:pt x="486419" y="212394"/>
                  </a:cubicBezTo>
                  <a:cubicBezTo>
                    <a:pt x="495758" y="217007"/>
                    <a:pt x="507432" y="219313"/>
                    <a:pt x="516771" y="221620"/>
                  </a:cubicBezTo>
                  <a:cubicBezTo>
                    <a:pt x="519105" y="219313"/>
                    <a:pt x="519105" y="217007"/>
                    <a:pt x="519105" y="214700"/>
                  </a:cubicBezTo>
                  <a:cubicBezTo>
                    <a:pt x="425717" y="154729"/>
                    <a:pt x="327659" y="101677"/>
                    <a:pt x="229602" y="55545"/>
                  </a:cubicBezTo>
                  <a:close/>
                  <a:moveTo>
                    <a:pt x="420688" y="255587"/>
                  </a:moveTo>
                  <a:cubicBezTo>
                    <a:pt x="440068" y="268514"/>
                    <a:pt x="459448" y="279286"/>
                    <a:pt x="478829" y="292213"/>
                  </a:cubicBezTo>
                  <a:cubicBezTo>
                    <a:pt x="513282" y="315912"/>
                    <a:pt x="515435" y="352538"/>
                    <a:pt x="487442" y="382701"/>
                  </a:cubicBezTo>
                  <a:cubicBezTo>
                    <a:pt x="476675" y="393473"/>
                    <a:pt x="474522" y="427945"/>
                    <a:pt x="480982" y="438717"/>
                  </a:cubicBezTo>
                  <a:cubicBezTo>
                    <a:pt x="493902" y="460262"/>
                    <a:pt x="519742" y="466725"/>
                    <a:pt x="547736" y="458107"/>
                  </a:cubicBezTo>
                  <a:cubicBezTo>
                    <a:pt x="590803" y="443026"/>
                    <a:pt x="612336" y="408554"/>
                    <a:pt x="636023" y="376237"/>
                  </a:cubicBezTo>
                  <a:cubicBezTo>
                    <a:pt x="638176" y="371928"/>
                    <a:pt x="638176" y="367620"/>
                    <a:pt x="638176" y="361156"/>
                  </a:cubicBezTo>
                  <a:cubicBezTo>
                    <a:pt x="636023" y="322376"/>
                    <a:pt x="590803" y="277132"/>
                    <a:pt x="552042" y="277132"/>
                  </a:cubicBezTo>
                  <a:cubicBezTo>
                    <a:pt x="506822" y="279286"/>
                    <a:pt x="463755" y="274977"/>
                    <a:pt x="420688" y="255587"/>
                  </a:cubicBezTo>
                  <a:close/>
                </a:path>
              </a:pathLst>
            </a:custGeom>
            <a:grpFill/>
            <a:ln w="9525">
              <a:noFill/>
              <a:round/>
              <a:headEnd/>
              <a:tailEnd/>
            </a:ln>
          </p:spPr>
          <p:txBody>
            <a:bodyPr vert="horz" wrap="square" lIns="121882" tIns="60941" rIns="121882" bIns="60941" numCol="1" anchor="t" anchorCtr="0" compatLnSpc="1">
              <a:prstTxWarp prst="textNoShape">
                <a:avLst/>
              </a:prstTxWarp>
              <a:noAutofit/>
            </a:bodyPr>
            <a:lstStyle/>
            <a:p>
              <a:endParaRPr lang="zh-CN" altLang="en-US" sz="2399" dirty="0">
                <a:latin typeface="微软雅黑" panose="020B0503020204020204" pitchFamily="34" charset="-122"/>
                <a:ea typeface="微软雅黑" panose="020B0503020204020204" pitchFamily="34" charset="-122"/>
              </a:endParaRPr>
            </a:p>
          </p:txBody>
        </p:sp>
        <p:grpSp>
          <p:nvGrpSpPr>
            <p:cNvPr id="96" name="组合 188"/>
            <p:cNvGrpSpPr/>
            <p:nvPr/>
          </p:nvGrpSpPr>
          <p:grpSpPr>
            <a:xfrm>
              <a:off x="6670676" y="1868488"/>
              <a:ext cx="2152650" cy="3608388"/>
              <a:chOff x="6670676" y="1868488"/>
              <a:chExt cx="2152650" cy="3608388"/>
            </a:xfrm>
            <a:grpFill/>
          </p:grpSpPr>
          <p:sp>
            <p:nvSpPr>
              <p:cNvPr id="98" name="chenying0907 5"/>
              <p:cNvSpPr>
                <a:spLocks/>
              </p:cNvSpPr>
              <p:nvPr/>
            </p:nvSpPr>
            <p:spPr bwMode="auto">
              <a:xfrm>
                <a:off x="8281988" y="4449763"/>
                <a:ext cx="314325" cy="1027113"/>
              </a:xfrm>
              <a:custGeom>
                <a:avLst/>
                <a:gdLst>
                  <a:gd name="T0" fmla="*/ 36 w 146"/>
                  <a:gd name="T1" fmla="*/ 124 h 478"/>
                  <a:gd name="T2" fmla="*/ 60 w 146"/>
                  <a:gd name="T3" fmla="*/ 218 h 478"/>
                  <a:gd name="T4" fmla="*/ 78 w 146"/>
                  <a:gd name="T5" fmla="*/ 328 h 478"/>
                  <a:gd name="T6" fmla="*/ 91 w 146"/>
                  <a:gd name="T7" fmla="*/ 474 h 478"/>
                  <a:gd name="T8" fmla="*/ 91 w 146"/>
                  <a:gd name="T9" fmla="*/ 477 h 478"/>
                  <a:gd name="T10" fmla="*/ 146 w 146"/>
                  <a:gd name="T11" fmla="*/ 478 h 478"/>
                  <a:gd name="T12" fmla="*/ 145 w 146"/>
                  <a:gd name="T13" fmla="*/ 472 h 478"/>
                  <a:gd name="T14" fmla="*/ 141 w 146"/>
                  <a:gd name="T15" fmla="*/ 395 h 478"/>
                  <a:gd name="T16" fmla="*/ 128 w 146"/>
                  <a:gd name="T17" fmla="*/ 284 h 478"/>
                  <a:gd name="T18" fmla="*/ 107 w 146"/>
                  <a:gd name="T19" fmla="*/ 174 h 478"/>
                  <a:gd name="T20" fmla="*/ 89 w 146"/>
                  <a:gd name="T21" fmla="*/ 106 h 478"/>
                  <a:gd name="T22" fmla="*/ 55 w 146"/>
                  <a:gd name="T23" fmla="*/ 12 h 478"/>
                  <a:gd name="T24" fmla="*/ 42 w 146"/>
                  <a:gd name="T25" fmla="*/ 2 h 478"/>
                  <a:gd name="T26" fmla="*/ 7 w 146"/>
                  <a:gd name="T27" fmla="*/ 12 h 478"/>
                  <a:gd name="T28" fmla="*/ 2 w 146"/>
                  <a:gd name="T29" fmla="*/ 27 h 478"/>
                  <a:gd name="T30" fmla="*/ 36 w 146"/>
                  <a:gd name="T31" fmla="*/ 124 h 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6" h="478">
                    <a:moveTo>
                      <a:pt x="36" y="124"/>
                    </a:moveTo>
                    <a:cubicBezTo>
                      <a:pt x="46" y="155"/>
                      <a:pt x="54" y="186"/>
                      <a:pt x="60" y="218"/>
                    </a:cubicBezTo>
                    <a:cubicBezTo>
                      <a:pt x="68" y="254"/>
                      <a:pt x="74" y="291"/>
                      <a:pt x="78" y="328"/>
                    </a:cubicBezTo>
                    <a:cubicBezTo>
                      <a:pt x="84" y="377"/>
                      <a:pt x="87" y="425"/>
                      <a:pt x="91" y="474"/>
                    </a:cubicBezTo>
                    <a:cubicBezTo>
                      <a:pt x="91" y="475"/>
                      <a:pt x="91" y="476"/>
                      <a:pt x="91" y="477"/>
                    </a:cubicBezTo>
                    <a:cubicBezTo>
                      <a:pt x="110" y="477"/>
                      <a:pt x="128" y="477"/>
                      <a:pt x="146" y="478"/>
                    </a:cubicBezTo>
                    <a:cubicBezTo>
                      <a:pt x="146" y="476"/>
                      <a:pt x="146" y="474"/>
                      <a:pt x="145" y="472"/>
                    </a:cubicBezTo>
                    <a:cubicBezTo>
                      <a:pt x="144" y="446"/>
                      <a:pt x="144" y="421"/>
                      <a:pt x="141" y="395"/>
                    </a:cubicBezTo>
                    <a:cubicBezTo>
                      <a:pt x="138" y="358"/>
                      <a:pt x="134" y="321"/>
                      <a:pt x="128" y="284"/>
                    </a:cubicBezTo>
                    <a:cubicBezTo>
                      <a:pt x="123" y="247"/>
                      <a:pt x="115" y="211"/>
                      <a:pt x="107" y="174"/>
                    </a:cubicBezTo>
                    <a:cubicBezTo>
                      <a:pt x="102" y="151"/>
                      <a:pt x="96" y="128"/>
                      <a:pt x="89" y="106"/>
                    </a:cubicBezTo>
                    <a:cubicBezTo>
                      <a:pt x="79" y="74"/>
                      <a:pt x="67" y="43"/>
                      <a:pt x="55" y="12"/>
                    </a:cubicBezTo>
                    <a:cubicBezTo>
                      <a:pt x="54" y="7"/>
                      <a:pt x="47" y="3"/>
                      <a:pt x="42" y="2"/>
                    </a:cubicBezTo>
                    <a:cubicBezTo>
                      <a:pt x="29" y="0"/>
                      <a:pt x="17" y="4"/>
                      <a:pt x="7" y="12"/>
                    </a:cubicBezTo>
                    <a:cubicBezTo>
                      <a:pt x="2" y="15"/>
                      <a:pt x="0" y="20"/>
                      <a:pt x="2" y="27"/>
                    </a:cubicBezTo>
                    <a:cubicBezTo>
                      <a:pt x="14" y="59"/>
                      <a:pt x="26" y="91"/>
                      <a:pt x="36" y="124"/>
                    </a:cubicBezTo>
                    <a:close/>
                  </a:path>
                </a:pathLst>
              </a:custGeom>
              <a:grpFill/>
              <a:ln w="9525">
                <a:noFill/>
                <a:round/>
                <a:headEnd/>
                <a:tailEnd/>
              </a:ln>
            </p:spPr>
            <p:txBody>
              <a:bodyPr vert="horz" wrap="square" lIns="121882" tIns="60941" rIns="121882" bIns="60941" numCol="1" anchor="t" anchorCtr="0" compatLnSpc="1">
                <a:prstTxWarp prst="textNoShape">
                  <a:avLst/>
                </a:prstTxWarp>
              </a:bodyPr>
              <a:lstStyle/>
              <a:p>
                <a:endParaRPr lang="zh-CN" altLang="en-US" sz="2399" dirty="0">
                  <a:latin typeface="微软雅黑" panose="020B0503020204020204" pitchFamily="34" charset="-122"/>
                  <a:ea typeface="微软雅黑" panose="020B0503020204020204" pitchFamily="34" charset="-122"/>
                </a:endParaRPr>
              </a:p>
            </p:txBody>
          </p:sp>
          <p:sp>
            <p:nvSpPr>
              <p:cNvPr id="99" name="chenying0907 6"/>
              <p:cNvSpPr>
                <a:spLocks/>
              </p:cNvSpPr>
              <p:nvPr/>
            </p:nvSpPr>
            <p:spPr bwMode="auto">
              <a:xfrm>
                <a:off x="7874001" y="4373563"/>
                <a:ext cx="317500" cy="1095375"/>
              </a:xfrm>
              <a:custGeom>
                <a:avLst/>
                <a:gdLst>
                  <a:gd name="T0" fmla="*/ 54 w 147"/>
                  <a:gd name="T1" fmla="*/ 510 h 510"/>
                  <a:gd name="T2" fmla="*/ 54 w 147"/>
                  <a:gd name="T3" fmla="*/ 508 h 510"/>
                  <a:gd name="T4" fmla="*/ 69 w 147"/>
                  <a:gd name="T5" fmla="*/ 312 h 510"/>
                  <a:gd name="T6" fmla="*/ 92 w 147"/>
                  <a:gd name="T7" fmla="*/ 183 h 510"/>
                  <a:gd name="T8" fmla="*/ 121 w 147"/>
                  <a:gd name="T9" fmla="*/ 80 h 510"/>
                  <a:gd name="T10" fmla="*/ 143 w 147"/>
                  <a:gd name="T11" fmla="*/ 21 h 510"/>
                  <a:gd name="T12" fmla="*/ 137 w 147"/>
                  <a:gd name="T13" fmla="*/ 5 h 510"/>
                  <a:gd name="T14" fmla="*/ 89 w 147"/>
                  <a:gd name="T15" fmla="*/ 29 h 510"/>
                  <a:gd name="T16" fmla="*/ 49 w 147"/>
                  <a:gd name="T17" fmla="*/ 153 h 510"/>
                  <a:gd name="T18" fmla="*/ 18 w 147"/>
                  <a:gd name="T19" fmla="*/ 300 h 510"/>
                  <a:gd name="T20" fmla="*/ 2 w 147"/>
                  <a:gd name="T21" fmla="*/ 457 h 510"/>
                  <a:gd name="T22" fmla="*/ 0 w 147"/>
                  <a:gd name="T23" fmla="*/ 509 h 510"/>
                  <a:gd name="T24" fmla="*/ 54 w 147"/>
                  <a:gd name="T25" fmla="*/ 510 h 5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7" h="510">
                    <a:moveTo>
                      <a:pt x="54" y="510"/>
                    </a:moveTo>
                    <a:cubicBezTo>
                      <a:pt x="54" y="509"/>
                      <a:pt x="54" y="509"/>
                      <a:pt x="54" y="508"/>
                    </a:cubicBezTo>
                    <a:cubicBezTo>
                      <a:pt x="55" y="443"/>
                      <a:pt x="59" y="377"/>
                      <a:pt x="69" y="312"/>
                    </a:cubicBezTo>
                    <a:cubicBezTo>
                      <a:pt x="76" y="269"/>
                      <a:pt x="83" y="226"/>
                      <a:pt x="92" y="183"/>
                    </a:cubicBezTo>
                    <a:cubicBezTo>
                      <a:pt x="100" y="148"/>
                      <a:pt x="111" y="114"/>
                      <a:pt x="121" y="80"/>
                    </a:cubicBezTo>
                    <a:cubicBezTo>
                      <a:pt x="127" y="60"/>
                      <a:pt x="135" y="41"/>
                      <a:pt x="143" y="21"/>
                    </a:cubicBezTo>
                    <a:cubicBezTo>
                      <a:pt x="147" y="11"/>
                      <a:pt x="146" y="7"/>
                      <a:pt x="137" y="5"/>
                    </a:cubicBezTo>
                    <a:cubicBezTo>
                      <a:pt x="120" y="0"/>
                      <a:pt x="94" y="12"/>
                      <a:pt x="89" y="29"/>
                    </a:cubicBezTo>
                    <a:cubicBezTo>
                      <a:pt x="75" y="70"/>
                      <a:pt x="59" y="111"/>
                      <a:pt x="49" y="153"/>
                    </a:cubicBezTo>
                    <a:cubicBezTo>
                      <a:pt x="36" y="202"/>
                      <a:pt x="26" y="251"/>
                      <a:pt x="18" y="300"/>
                    </a:cubicBezTo>
                    <a:cubicBezTo>
                      <a:pt x="10" y="352"/>
                      <a:pt x="7" y="405"/>
                      <a:pt x="2" y="457"/>
                    </a:cubicBezTo>
                    <a:cubicBezTo>
                      <a:pt x="1" y="475"/>
                      <a:pt x="1" y="492"/>
                      <a:pt x="0" y="509"/>
                    </a:cubicBezTo>
                    <a:cubicBezTo>
                      <a:pt x="18" y="509"/>
                      <a:pt x="36" y="509"/>
                      <a:pt x="54" y="510"/>
                    </a:cubicBezTo>
                    <a:close/>
                  </a:path>
                </a:pathLst>
              </a:custGeom>
              <a:grpFill/>
              <a:ln w="9525">
                <a:noFill/>
                <a:round/>
                <a:headEnd/>
                <a:tailEnd/>
              </a:ln>
            </p:spPr>
            <p:txBody>
              <a:bodyPr vert="horz" wrap="square" lIns="121882" tIns="60941" rIns="121882" bIns="60941" numCol="1" anchor="t" anchorCtr="0" compatLnSpc="1">
                <a:prstTxWarp prst="textNoShape">
                  <a:avLst/>
                </a:prstTxWarp>
              </a:bodyPr>
              <a:lstStyle/>
              <a:p>
                <a:endParaRPr lang="zh-CN" altLang="en-US" sz="2399" dirty="0">
                  <a:latin typeface="微软雅黑" panose="020B0503020204020204" pitchFamily="34" charset="-122"/>
                  <a:ea typeface="微软雅黑" panose="020B0503020204020204" pitchFamily="34" charset="-122"/>
                </a:endParaRPr>
              </a:p>
            </p:txBody>
          </p:sp>
          <p:sp>
            <p:nvSpPr>
              <p:cNvPr id="100" name="自由: 形状 192"/>
              <p:cNvSpPr>
                <a:spLocks/>
              </p:cNvSpPr>
              <p:nvPr/>
            </p:nvSpPr>
            <p:spPr bwMode="auto">
              <a:xfrm>
                <a:off x="7306450" y="1868488"/>
                <a:ext cx="1314779" cy="1057273"/>
              </a:xfrm>
              <a:custGeom>
                <a:avLst/>
                <a:gdLst>
                  <a:gd name="connsiteX0" fmla="*/ 627997 w 1314779"/>
                  <a:gd name="connsiteY0" fmla="*/ 366713 h 1057273"/>
                  <a:gd name="connsiteX1" fmla="*/ 615073 w 1314779"/>
                  <a:gd name="connsiteY1" fmla="*/ 383913 h 1057273"/>
                  <a:gd name="connsiteX2" fmla="*/ 606457 w 1314779"/>
                  <a:gd name="connsiteY2" fmla="*/ 418312 h 1057273"/>
                  <a:gd name="connsiteX3" fmla="*/ 550452 w 1314779"/>
                  <a:gd name="connsiteY3" fmla="*/ 527960 h 1057273"/>
                  <a:gd name="connsiteX4" fmla="*/ 427672 w 1314779"/>
                  <a:gd name="connsiteY4" fmla="*/ 629008 h 1057273"/>
                  <a:gd name="connsiteX5" fmla="*/ 207961 w 1314779"/>
                  <a:gd name="connsiteY5" fmla="*/ 624708 h 1057273"/>
                  <a:gd name="connsiteX6" fmla="*/ 126108 w 1314779"/>
                  <a:gd name="connsiteY6" fmla="*/ 568809 h 1057273"/>
                  <a:gd name="connsiteX7" fmla="*/ 104567 w 1314779"/>
                  <a:gd name="connsiteY7" fmla="*/ 519360 h 1057273"/>
                  <a:gd name="connsiteX8" fmla="*/ 104567 w 1314779"/>
                  <a:gd name="connsiteY8" fmla="*/ 536560 h 1057273"/>
                  <a:gd name="connsiteX9" fmla="*/ 111029 w 1314779"/>
                  <a:gd name="connsiteY9" fmla="*/ 575259 h 1057273"/>
                  <a:gd name="connsiteX10" fmla="*/ 261812 w 1314779"/>
                  <a:gd name="connsiteY10" fmla="*/ 820355 h 1057273"/>
                  <a:gd name="connsiteX11" fmla="*/ 509525 w 1314779"/>
                  <a:gd name="connsiteY11" fmla="*/ 966552 h 1057273"/>
                  <a:gd name="connsiteX12" fmla="*/ 701234 w 1314779"/>
                  <a:gd name="connsiteY12" fmla="*/ 1009551 h 1057273"/>
                  <a:gd name="connsiteX13" fmla="*/ 989875 w 1314779"/>
                  <a:gd name="connsiteY13" fmla="*/ 964402 h 1057273"/>
                  <a:gd name="connsiteX14" fmla="*/ 1067420 w 1314779"/>
                  <a:gd name="connsiteY14" fmla="*/ 930003 h 1057273"/>
                  <a:gd name="connsiteX15" fmla="*/ 1205278 w 1314779"/>
                  <a:gd name="connsiteY15" fmla="*/ 568809 h 1057273"/>
                  <a:gd name="connsiteX16" fmla="*/ 1175121 w 1314779"/>
                  <a:gd name="connsiteY16" fmla="*/ 457011 h 1057273"/>
                  <a:gd name="connsiteX17" fmla="*/ 1168659 w 1314779"/>
                  <a:gd name="connsiteY17" fmla="*/ 459161 h 1057273"/>
                  <a:gd name="connsiteX18" fmla="*/ 1142811 w 1314779"/>
                  <a:gd name="connsiteY18" fmla="*/ 538710 h 1057273"/>
                  <a:gd name="connsiteX19" fmla="*/ 1048033 w 1314779"/>
                  <a:gd name="connsiteY19" fmla="*/ 629008 h 1057273"/>
                  <a:gd name="connsiteX20" fmla="*/ 864941 w 1314779"/>
                  <a:gd name="connsiteY20" fmla="*/ 641908 h 1057273"/>
                  <a:gd name="connsiteX21" fmla="*/ 742161 w 1314779"/>
                  <a:gd name="connsiteY21" fmla="*/ 581709 h 1057273"/>
                  <a:gd name="connsiteX22" fmla="*/ 638767 w 1314779"/>
                  <a:gd name="connsiteY22" fmla="*/ 383913 h 1057273"/>
                  <a:gd name="connsiteX23" fmla="*/ 627997 w 1314779"/>
                  <a:gd name="connsiteY23" fmla="*/ 366713 h 1057273"/>
                  <a:gd name="connsiteX24" fmla="*/ 298470 w 1314779"/>
                  <a:gd name="connsiteY24" fmla="*/ 293012 h 1057273"/>
                  <a:gd name="connsiteX25" fmla="*/ 201519 w 1314779"/>
                  <a:gd name="connsiteY25" fmla="*/ 307267 h 1057273"/>
                  <a:gd name="connsiteX26" fmla="*/ 169202 w 1314779"/>
                  <a:gd name="connsiteY26" fmla="*/ 356755 h 1057273"/>
                  <a:gd name="connsiteX27" fmla="*/ 207982 w 1314779"/>
                  <a:gd name="connsiteY27" fmla="*/ 503067 h 1057273"/>
                  <a:gd name="connsiteX28" fmla="*/ 229527 w 1314779"/>
                  <a:gd name="connsiteY28" fmla="*/ 524584 h 1057273"/>
                  <a:gd name="connsiteX29" fmla="*/ 328632 w 1314779"/>
                  <a:gd name="connsiteY29" fmla="*/ 546100 h 1057273"/>
                  <a:gd name="connsiteX30" fmla="*/ 328632 w 1314779"/>
                  <a:gd name="connsiteY30" fmla="*/ 541797 h 1057273"/>
                  <a:gd name="connsiteX31" fmla="*/ 341559 w 1314779"/>
                  <a:gd name="connsiteY31" fmla="*/ 541797 h 1057273"/>
                  <a:gd name="connsiteX32" fmla="*/ 444973 w 1314779"/>
                  <a:gd name="connsiteY32" fmla="*/ 500915 h 1057273"/>
                  <a:gd name="connsiteX33" fmla="*/ 511761 w 1314779"/>
                  <a:gd name="connsiteY33" fmla="*/ 378271 h 1057273"/>
                  <a:gd name="connsiteX34" fmla="*/ 481599 w 1314779"/>
                  <a:gd name="connsiteY34" fmla="*/ 315873 h 1057273"/>
                  <a:gd name="connsiteX35" fmla="*/ 395420 w 1314779"/>
                  <a:gd name="connsiteY35" fmla="*/ 296508 h 1057273"/>
                  <a:gd name="connsiteX36" fmla="*/ 298470 w 1314779"/>
                  <a:gd name="connsiteY36" fmla="*/ 293012 h 1057273"/>
                  <a:gd name="connsiteX37" fmla="*/ 924856 w 1314779"/>
                  <a:gd name="connsiteY37" fmla="*/ 290513 h 1057273"/>
                  <a:gd name="connsiteX38" fmla="*/ 771789 w 1314779"/>
                  <a:gd name="connsiteY38" fmla="*/ 318425 h 1057273"/>
                  <a:gd name="connsiteX39" fmla="*/ 743763 w 1314779"/>
                  <a:gd name="connsiteY39" fmla="*/ 346336 h 1057273"/>
                  <a:gd name="connsiteX40" fmla="*/ 750231 w 1314779"/>
                  <a:gd name="connsiteY40" fmla="*/ 400012 h 1057273"/>
                  <a:gd name="connsiteX41" fmla="*/ 782569 w 1314779"/>
                  <a:gd name="connsiteY41" fmla="*/ 464423 h 1057273"/>
                  <a:gd name="connsiteX42" fmla="*/ 853712 w 1314779"/>
                  <a:gd name="connsiteY42" fmla="*/ 535275 h 1057273"/>
                  <a:gd name="connsiteX43" fmla="*/ 1021870 w 1314779"/>
                  <a:gd name="connsiteY43" fmla="*/ 530981 h 1057273"/>
                  <a:gd name="connsiteX44" fmla="*/ 1045584 w 1314779"/>
                  <a:gd name="connsiteY44" fmla="*/ 509510 h 1057273"/>
                  <a:gd name="connsiteX45" fmla="*/ 1086545 w 1314779"/>
                  <a:gd name="connsiteY45" fmla="*/ 359218 h 1057273"/>
                  <a:gd name="connsiteX46" fmla="*/ 1064987 w 1314779"/>
                  <a:gd name="connsiteY46" fmla="*/ 318425 h 1057273"/>
                  <a:gd name="connsiteX47" fmla="*/ 924856 w 1314779"/>
                  <a:gd name="connsiteY47" fmla="*/ 290513 h 1057273"/>
                  <a:gd name="connsiteX48" fmla="*/ 619606 w 1314779"/>
                  <a:gd name="connsiteY48" fmla="*/ 51359 h 1057273"/>
                  <a:gd name="connsiteX49" fmla="*/ 509656 w 1314779"/>
                  <a:gd name="connsiteY49" fmla="*/ 57796 h 1057273"/>
                  <a:gd name="connsiteX50" fmla="*/ 309161 w 1314779"/>
                  <a:gd name="connsiteY50" fmla="*/ 152209 h 1057273"/>
                  <a:gd name="connsiteX51" fmla="*/ 259576 w 1314779"/>
                  <a:gd name="connsiteY51" fmla="*/ 190832 h 1057273"/>
                  <a:gd name="connsiteX52" fmla="*/ 270356 w 1314779"/>
                  <a:gd name="connsiteY52" fmla="*/ 192978 h 1057273"/>
                  <a:gd name="connsiteX53" fmla="*/ 283291 w 1314779"/>
                  <a:gd name="connsiteY53" fmla="*/ 192978 h 1057273"/>
                  <a:gd name="connsiteX54" fmla="*/ 526903 w 1314779"/>
                  <a:gd name="connsiteY54" fmla="*/ 225164 h 1057273"/>
                  <a:gd name="connsiteX55" fmla="*/ 654099 w 1314779"/>
                  <a:gd name="connsiteY55" fmla="*/ 244476 h 1057273"/>
                  <a:gd name="connsiteX56" fmla="*/ 679970 w 1314779"/>
                  <a:gd name="connsiteY56" fmla="*/ 244476 h 1057273"/>
                  <a:gd name="connsiteX57" fmla="*/ 695061 w 1314779"/>
                  <a:gd name="connsiteY57" fmla="*/ 240185 h 1057273"/>
                  <a:gd name="connsiteX58" fmla="*/ 867530 w 1314779"/>
                  <a:gd name="connsiteY58" fmla="*/ 197270 h 1057273"/>
                  <a:gd name="connsiteX59" fmla="*/ 958076 w 1314779"/>
                  <a:gd name="connsiteY59" fmla="*/ 192978 h 1057273"/>
                  <a:gd name="connsiteX60" fmla="*/ 958076 w 1314779"/>
                  <a:gd name="connsiteY60" fmla="*/ 188687 h 1057273"/>
                  <a:gd name="connsiteX61" fmla="*/ 953764 w 1314779"/>
                  <a:gd name="connsiteY61" fmla="*/ 184395 h 1057273"/>
                  <a:gd name="connsiteX62" fmla="*/ 619606 w 1314779"/>
                  <a:gd name="connsiteY62" fmla="*/ 51359 h 1057273"/>
                  <a:gd name="connsiteX63" fmla="*/ 636855 w 1314779"/>
                  <a:gd name="connsiteY63" fmla="*/ 0 h 1057273"/>
                  <a:gd name="connsiteX64" fmla="*/ 1082295 w 1314779"/>
                  <a:gd name="connsiteY64" fmla="*/ 176119 h 1057273"/>
                  <a:gd name="connsiteX65" fmla="*/ 1099510 w 1314779"/>
                  <a:gd name="connsiteY65" fmla="*/ 191154 h 1057273"/>
                  <a:gd name="connsiteX66" fmla="*/ 1185586 w 1314779"/>
                  <a:gd name="connsiteY66" fmla="*/ 240553 h 1057273"/>
                  <a:gd name="connsiteX67" fmla="*/ 1228624 w 1314779"/>
                  <a:gd name="connsiteY67" fmla="*/ 307135 h 1057273"/>
                  <a:gd name="connsiteX68" fmla="*/ 1237231 w 1314779"/>
                  <a:gd name="connsiteY68" fmla="*/ 356534 h 1057273"/>
                  <a:gd name="connsiteX69" fmla="*/ 1314699 w 1314779"/>
                  <a:gd name="connsiteY69" fmla="*/ 605678 h 1057273"/>
                  <a:gd name="connsiteX70" fmla="*/ 1198497 w 1314779"/>
                  <a:gd name="connsiteY70" fmla="*/ 893483 h 1057273"/>
                  <a:gd name="connsiteX71" fmla="*/ 1065080 w 1314779"/>
                  <a:gd name="connsiteY71" fmla="*/ 992282 h 1057273"/>
                  <a:gd name="connsiteX72" fmla="*/ 1037106 w 1314779"/>
                  <a:gd name="connsiteY72" fmla="*/ 1000873 h 1057273"/>
                  <a:gd name="connsiteX73" fmla="*/ 918752 w 1314779"/>
                  <a:gd name="connsiteY73" fmla="*/ 1028794 h 1057273"/>
                  <a:gd name="connsiteX74" fmla="*/ 813309 w 1314779"/>
                  <a:gd name="connsiteY74" fmla="*/ 1048124 h 1057273"/>
                  <a:gd name="connsiteX75" fmla="*/ 664829 w 1314779"/>
                  <a:gd name="connsiteY75" fmla="*/ 1056715 h 1057273"/>
                  <a:gd name="connsiteX76" fmla="*/ 150528 w 1314779"/>
                  <a:gd name="connsiteY76" fmla="*/ 839788 h 1057273"/>
                  <a:gd name="connsiteX77" fmla="*/ 17111 w 1314779"/>
                  <a:gd name="connsiteY77" fmla="*/ 625009 h 1057273"/>
                  <a:gd name="connsiteX78" fmla="*/ 32174 w 1314779"/>
                  <a:gd name="connsiteY78" fmla="*/ 365125 h 1057273"/>
                  <a:gd name="connsiteX79" fmla="*/ 34326 w 1314779"/>
                  <a:gd name="connsiteY79" fmla="*/ 330761 h 1057273"/>
                  <a:gd name="connsiteX80" fmla="*/ 25718 w 1314779"/>
                  <a:gd name="connsiteY80" fmla="*/ 298544 h 1057273"/>
                  <a:gd name="connsiteX81" fmla="*/ 70908 w 1314779"/>
                  <a:gd name="connsiteY81" fmla="*/ 231962 h 1057273"/>
                  <a:gd name="connsiteX82" fmla="*/ 126857 w 1314779"/>
                  <a:gd name="connsiteY82" fmla="*/ 221223 h 1057273"/>
                  <a:gd name="connsiteX83" fmla="*/ 148376 w 1314779"/>
                  <a:gd name="connsiteY83" fmla="*/ 210484 h 1057273"/>
                  <a:gd name="connsiteX84" fmla="*/ 449640 w 1314779"/>
                  <a:gd name="connsiteY84" fmla="*/ 32217 h 1057273"/>
                  <a:gd name="connsiteX85" fmla="*/ 501286 w 1314779"/>
                  <a:gd name="connsiteY85" fmla="*/ 19330 h 1057273"/>
                  <a:gd name="connsiteX86" fmla="*/ 636855 w 1314779"/>
                  <a:gd name="connsiteY86" fmla="*/ 0 h 1057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1314779" h="1057273">
                    <a:moveTo>
                      <a:pt x="627997" y="366713"/>
                    </a:moveTo>
                    <a:cubicBezTo>
                      <a:pt x="623689" y="373163"/>
                      <a:pt x="617227" y="377463"/>
                      <a:pt x="615073" y="383913"/>
                    </a:cubicBezTo>
                    <a:cubicBezTo>
                      <a:pt x="610765" y="394663"/>
                      <a:pt x="610765" y="407562"/>
                      <a:pt x="606457" y="418312"/>
                    </a:cubicBezTo>
                    <a:cubicBezTo>
                      <a:pt x="589225" y="454861"/>
                      <a:pt x="569838" y="491411"/>
                      <a:pt x="550452" y="527960"/>
                    </a:cubicBezTo>
                    <a:cubicBezTo>
                      <a:pt x="522450" y="577409"/>
                      <a:pt x="483677" y="613959"/>
                      <a:pt x="427672" y="629008"/>
                    </a:cubicBezTo>
                    <a:cubicBezTo>
                      <a:pt x="354435" y="648358"/>
                      <a:pt x="281198" y="646208"/>
                      <a:pt x="207961" y="624708"/>
                    </a:cubicBezTo>
                    <a:cubicBezTo>
                      <a:pt x="175650" y="616109"/>
                      <a:pt x="143340" y="601059"/>
                      <a:pt x="126108" y="568809"/>
                    </a:cubicBezTo>
                    <a:cubicBezTo>
                      <a:pt x="117491" y="553760"/>
                      <a:pt x="111029" y="536560"/>
                      <a:pt x="104567" y="519360"/>
                    </a:cubicBezTo>
                    <a:cubicBezTo>
                      <a:pt x="104567" y="527960"/>
                      <a:pt x="102413" y="532260"/>
                      <a:pt x="104567" y="536560"/>
                    </a:cubicBezTo>
                    <a:cubicBezTo>
                      <a:pt x="106721" y="549460"/>
                      <a:pt x="106721" y="562360"/>
                      <a:pt x="111029" y="575259"/>
                    </a:cubicBezTo>
                    <a:cubicBezTo>
                      <a:pt x="136878" y="672007"/>
                      <a:pt x="188575" y="753706"/>
                      <a:pt x="261812" y="820355"/>
                    </a:cubicBezTo>
                    <a:cubicBezTo>
                      <a:pt x="335049" y="887004"/>
                      <a:pt x="416902" y="934303"/>
                      <a:pt x="509525" y="966552"/>
                    </a:cubicBezTo>
                    <a:cubicBezTo>
                      <a:pt x="571992" y="990202"/>
                      <a:pt x="636613" y="1005251"/>
                      <a:pt x="701234" y="1009551"/>
                    </a:cubicBezTo>
                    <a:cubicBezTo>
                      <a:pt x="800320" y="1016001"/>
                      <a:pt x="897251" y="1003101"/>
                      <a:pt x="989875" y="964402"/>
                    </a:cubicBezTo>
                    <a:cubicBezTo>
                      <a:pt x="1015723" y="953652"/>
                      <a:pt x="1045879" y="947202"/>
                      <a:pt x="1067420" y="930003"/>
                    </a:cubicBezTo>
                    <a:cubicBezTo>
                      <a:pt x="1183737" y="837554"/>
                      <a:pt x="1231126" y="717157"/>
                      <a:pt x="1205278" y="568809"/>
                    </a:cubicBezTo>
                    <a:cubicBezTo>
                      <a:pt x="1198816" y="532260"/>
                      <a:pt x="1185891" y="495711"/>
                      <a:pt x="1175121" y="457011"/>
                    </a:cubicBezTo>
                    <a:cubicBezTo>
                      <a:pt x="1172967" y="459161"/>
                      <a:pt x="1170813" y="459161"/>
                      <a:pt x="1168659" y="459161"/>
                    </a:cubicBezTo>
                    <a:cubicBezTo>
                      <a:pt x="1160043" y="484961"/>
                      <a:pt x="1151427" y="512910"/>
                      <a:pt x="1142811" y="538710"/>
                    </a:cubicBezTo>
                    <a:cubicBezTo>
                      <a:pt x="1129886" y="588159"/>
                      <a:pt x="1095422" y="616109"/>
                      <a:pt x="1048033" y="629008"/>
                    </a:cubicBezTo>
                    <a:cubicBezTo>
                      <a:pt x="987721" y="646208"/>
                      <a:pt x="927408" y="650508"/>
                      <a:pt x="864941" y="641908"/>
                    </a:cubicBezTo>
                    <a:cubicBezTo>
                      <a:pt x="817552" y="635458"/>
                      <a:pt x="772317" y="618258"/>
                      <a:pt x="742161" y="581709"/>
                    </a:cubicBezTo>
                    <a:cubicBezTo>
                      <a:pt x="692618" y="523660"/>
                      <a:pt x="656000" y="457011"/>
                      <a:pt x="638767" y="383913"/>
                    </a:cubicBezTo>
                    <a:cubicBezTo>
                      <a:pt x="636613" y="377463"/>
                      <a:pt x="632305" y="373163"/>
                      <a:pt x="627997" y="366713"/>
                    </a:cubicBezTo>
                    <a:close/>
                    <a:moveTo>
                      <a:pt x="298470" y="293012"/>
                    </a:moveTo>
                    <a:cubicBezTo>
                      <a:pt x="266153" y="295433"/>
                      <a:pt x="233836" y="300812"/>
                      <a:pt x="201519" y="307267"/>
                    </a:cubicBezTo>
                    <a:cubicBezTo>
                      <a:pt x="175665" y="313722"/>
                      <a:pt x="162738" y="330935"/>
                      <a:pt x="169202" y="356755"/>
                    </a:cubicBezTo>
                    <a:cubicBezTo>
                      <a:pt x="179974" y="404091"/>
                      <a:pt x="192901" y="453579"/>
                      <a:pt x="207982" y="503067"/>
                    </a:cubicBezTo>
                    <a:cubicBezTo>
                      <a:pt x="210136" y="511674"/>
                      <a:pt x="220909" y="522432"/>
                      <a:pt x="229527" y="524584"/>
                    </a:cubicBezTo>
                    <a:cubicBezTo>
                      <a:pt x="261844" y="533190"/>
                      <a:pt x="296315" y="539645"/>
                      <a:pt x="328632" y="546100"/>
                    </a:cubicBezTo>
                    <a:cubicBezTo>
                      <a:pt x="328632" y="543948"/>
                      <a:pt x="328632" y="543948"/>
                      <a:pt x="328632" y="541797"/>
                    </a:cubicBezTo>
                    <a:cubicBezTo>
                      <a:pt x="332941" y="541797"/>
                      <a:pt x="337250" y="541797"/>
                      <a:pt x="341559" y="541797"/>
                    </a:cubicBezTo>
                    <a:cubicBezTo>
                      <a:pt x="380339" y="537494"/>
                      <a:pt x="421274" y="535342"/>
                      <a:pt x="444973" y="500915"/>
                    </a:cubicBezTo>
                    <a:cubicBezTo>
                      <a:pt x="470827" y="462186"/>
                      <a:pt x="492371" y="419153"/>
                      <a:pt x="511761" y="378271"/>
                    </a:cubicBezTo>
                    <a:cubicBezTo>
                      <a:pt x="524688" y="354603"/>
                      <a:pt x="507453" y="322328"/>
                      <a:pt x="481599" y="315873"/>
                    </a:cubicBezTo>
                    <a:cubicBezTo>
                      <a:pt x="453591" y="307267"/>
                      <a:pt x="423428" y="300812"/>
                      <a:pt x="395420" y="296508"/>
                    </a:cubicBezTo>
                    <a:cubicBezTo>
                      <a:pt x="363103" y="291129"/>
                      <a:pt x="330786" y="290591"/>
                      <a:pt x="298470" y="293012"/>
                    </a:cubicBezTo>
                    <a:close/>
                    <a:moveTo>
                      <a:pt x="924856" y="290513"/>
                    </a:moveTo>
                    <a:cubicBezTo>
                      <a:pt x="870959" y="301248"/>
                      <a:pt x="821374" y="309836"/>
                      <a:pt x="771789" y="318425"/>
                    </a:cubicBezTo>
                    <a:cubicBezTo>
                      <a:pt x="756698" y="320572"/>
                      <a:pt x="743763" y="331307"/>
                      <a:pt x="743763" y="346336"/>
                    </a:cubicBezTo>
                    <a:cubicBezTo>
                      <a:pt x="743763" y="363512"/>
                      <a:pt x="743763" y="382836"/>
                      <a:pt x="750231" y="400012"/>
                    </a:cubicBezTo>
                    <a:cubicBezTo>
                      <a:pt x="756698" y="423629"/>
                      <a:pt x="769634" y="445099"/>
                      <a:pt x="782569" y="464423"/>
                    </a:cubicBezTo>
                    <a:cubicBezTo>
                      <a:pt x="799816" y="494481"/>
                      <a:pt x="817063" y="524540"/>
                      <a:pt x="853712" y="535275"/>
                    </a:cubicBezTo>
                    <a:cubicBezTo>
                      <a:pt x="911921" y="552451"/>
                      <a:pt x="965817" y="546010"/>
                      <a:pt x="1021870" y="530981"/>
                    </a:cubicBezTo>
                    <a:cubicBezTo>
                      <a:pt x="1030493" y="528834"/>
                      <a:pt x="1041272" y="518099"/>
                      <a:pt x="1045584" y="509510"/>
                    </a:cubicBezTo>
                    <a:cubicBezTo>
                      <a:pt x="1060675" y="460129"/>
                      <a:pt x="1073610" y="410747"/>
                      <a:pt x="1086545" y="359218"/>
                    </a:cubicBezTo>
                    <a:cubicBezTo>
                      <a:pt x="1093013" y="339895"/>
                      <a:pt x="1084390" y="322719"/>
                      <a:pt x="1064987" y="318425"/>
                    </a:cubicBezTo>
                    <a:cubicBezTo>
                      <a:pt x="1017558" y="309836"/>
                      <a:pt x="970129" y="301248"/>
                      <a:pt x="924856" y="290513"/>
                    </a:cubicBezTo>
                    <a:close/>
                    <a:moveTo>
                      <a:pt x="619606" y="51359"/>
                    </a:moveTo>
                    <a:cubicBezTo>
                      <a:pt x="582956" y="49213"/>
                      <a:pt x="546306" y="51359"/>
                      <a:pt x="509656" y="57796"/>
                    </a:cubicBezTo>
                    <a:cubicBezTo>
                      <a:pt x="436357" y="72816"/>
                      <a:pt x="371681" y="111440"/>
                      <a:pt x="309161" y="152209"/>
                    </a:cubicBezTo>
                    <a:cubicBezTo>
                      <a:pt x="291914" y="162938"/>
                      <a:pt x="276823" y="175812"/>
                      <a:pt x="259576" y="190832"/>
                    </a:cubicBezTo>
                    <a:cubicBezTo>
                      <a:pt x="266044" y="192978"/>
                      <a:pt x="268200" y="192978"/>
                      <a:pt x="270356" y="192978"/>
                    </a:cubicBezTo>
                    <a:cubicBezTo>
                      <a:pt x="274667" y="192978"/>
                      <a:pt x="278979" y="192978"/>
                      <a:pt x="283291" y="192978"/>
                    </a:cubicBezTo>
                    <a:cubicBezTo>
                      <a:pt x="367369" y="184395"/>
                      <a:pt x="451448" y="192978"/>
                      <a:pt x="526903" y="225164"/>
                    </a:cubicBezTo>
                    <a:cubicBezTo>
                      <a:pt x="570021" y="242330"/>
                      <a:pt x="610982" y="244476"/>
                      <a:pt x="654099" y="244476"/>
                    </a:cubicBezTo>
                    <a:cubicBezTo>
                      <a:pt x="662723" y="244476"/>
                      <a:pt x="671346" y="244476"/>
                      <a:pt x="679970" y="244476"/>
                    </a:cubicBezTo>
                    <a:cubicBezTo>
                      <a:pt x="684281" y="244476"/>
                      <a:pt x="690749" y="244476"/>
                      <a:pt x="695061" y="240185"/>
                    </a:cubicBezTo>
                    <a:cubicBezTo>
                      <a:pt x="748957" y="210144"/>
                      <a:pt x="807166" y="203707"/>
                      <a:pt x="867530" y="197270"/>
                    </a:cubicBezTo>
                    <a:cubicBezTo>
                      <a:pt x="897712" y="195124"/>
                      <a:pt x="927894" y="195124"/>
                      <a:pt x="958076" y="192978"/>
                    </a:cubicBezTo>
                    <a:cubicBezTo>
                      <a:pt x="958076" y="190832"/>
                      <a:pt x="958076" y="188687"/>
                      <a:pt x="958076" y="188687"/>
                    </a:cubicBezTo>
                    <a:cubicBezTo>
                      <a:pt x="955920" y="186541"/>
                      <a:pt x="955920" y="186541"/>
                      <a:pt x="953764" y="184395"/>
                    </a:cubicBezTo>
                    <a:cubicBezTo>
                      <a:pt x="854595" y="109294"/>
                      <a:pt x="744646" y="62088"/>
                      <a:pt x="619606" y="51359"/>
                    </a:cubicBezTo>
                    <a:close/>
                    <a:moveTo>
                      <a:pt x="636855" y="0"/>
                    </a:moveTo>
                    <a:cubicBezTo>
                      <a:pt x="806854" y="6443"/>
                      <a:pt x="955334" y="68730"/>
                      <a:pt x="1082295" y="176119"/>
                    </a:cubicBezTo>
                    <a:cubicBezTo>
                      <a:pt x="1088751" y="182563"/>
                      <a:pt x="1095206" y="186858"/>
                      <a:pt x="1099510" y="191154"/>
                    </a:cubicBezTo>
                    <a:cubicBezTo>
                      <a:pt x="1123181" y="216927"/>
                      <a:pt x="1149004" y="234110"/>
                      <a:pt x="1185586" y="240553"/>
                    </a:cubicBezTo>
                    <a:cubicBezTo>
                      <a:pt x="1224320" y="246997"/>
                      <a:pt x="1235079" y="268475"/>
                      <a:pt x="1228624" y="307135"/>
                    </a:cubicBezTo>
                    <a:cubicBezTo>
                      <a:pt x="1224320" y="324317"/>
                      <a:pt x="1226472" y="339352"/>
                      <a:pt x="1237231" y="356534"/>
                    </a:cubicBezTo>
                    <a:cubicBezTo>
                      <a:pt x="1282421" y="433855"/>
                      <a:pt x="1312547" y="515471"/>
                      <a:pt x="1314699" y="605678"/>
                    </a:cubicBezTo>
                    <a:cubicBezTo>
                      <a:pt x="1316851" y="719512"/>
                      <a:pt x="1275965" y="814015"/>
                      <a:pt x="1198497" y="893483"/>
                    </a:cubicBezTo>
                    <a:cubicBezTo>
                      <a:pt x="1157611" y="934291"/>
                      <a:pt x="1114574" y="968656"/>
                      <a:pt x="1065080" y="992282"/>
                    </a:cubicBezTo>
                    <a:cubicBezTo>
                      <a:pt x="1056473" y="996577"/>
                      <a:pt x="1045713" y="1000873"/>
                      <a:pt x="1037106" y="1000873"/>
                    </a:cubicBezTo>
                    <a:cubicBezTo>
                      <a:pt x="994068" y="998725"/>
                      <a:pt x="957486" y="1022351"/>
                      <a:pt x="918752" y="1028794"/>
                    </a:cubicBezTo>
                    <a:cubicBezTo>
                      <a:pt x="882170" y="1035237"/>
                      <a:pt x="847740" y="1045976"/>
                      <a:pt x="813309" y="1048124"/>
                    </a:cubicBezTo>
                    <a:cubicBezTo>
                      <a:pt x="763816" y="1054568"/>
                      <a:pt x="714323" y="1058863"/>
                      <a:pt x="664829" y="1056715"/>
                    </a:cubicBezTo>
                    <a:cubicBezTo>
                      <a:pt x="469007" y="1045976"/>
                      <a:pt x="292553" y="979395"/>
                      <a:pt x="150528" y="839788"/>
                    </a:cubicBezTo>
                    <a:cubicBezTo>
                      <a:pt x="88123" y="779650"/>
                      <a:pt x="42934" y="708773"/>
                      <a:pt x="17111" y="625009"/>
                    </a:cubicBezTo>
                    <a:cubicBezTo>
                      <a:pt x="-8712" y="536949"/>
                      <a:pt x="-6560" y="448889"/>
                      <a:pt x="32174" y="365125"/>
                    </a:cubicBezTo>
                    <a:cubicBezTo>
                      <a:pt x="36478" y="354386"/>
                      <a:pt x="36478" y="341500"/>
                      <a:pt x="34326" y="330761"/>
                    </a:cubicBezTo>
                    <a:cubicBezTo>
                      <a:pt x="34326" y="320022"/>
                      <a:pt x="27870" y="309283"/>
                      <a:pt x="25718" y="298544"/>
                    </a:cubicBezTo>
                    <a:cubicBezTo>
                      <a:pt x="19263" y="264179"/>
                      <a:pt x="34326" y="240553"/>
                      <a:pt x="70908" y="231962"/>
                    </a:cubicBezTo>
                    <a:cubicBezTo>
                      <a:pt x="90275" y="229814"/>
                      <a:pt x="107490" y="225519"/>
                      <a:pt x="126857" y="221223"/>
                    </a:cubicBezTo>
                    <a:cubicBezTo>
                      <a:pt x="133313" y="219075"/>
                      <a:pt x="141920" y="214780"/>
                      <a:pt x="148376" y="210484"/>
                    </a:cubicBezTo>
                    <a:cubicBezTo>
                      <a:pt x="236603" y="131016"/>
                      <a:pt x="337742" y="73025"/>
                      <a:pt x="449640" y="32217"/>
                    </a:cubicBezTo>
                    <a:cubicBezTo>
                      <a:pt x="466855" y="27921"/>
                      <a:pt x="484071" y="21478"/>
                      <a:pt x="501286" y="19330"/>
                    </a:cubicBezTo>
                    <a:cubicBezTo>
                      <a:pt x="546475" y="12887"/>
                      <a:pt x="591665" y="6443"/>
                      <a:pt x="636855" y="0"/>
                    </a:cubicBezTo>
                    <a:close/>
                  </a:path>
                </a:pathLst>
              </a:custGeom>
              <a:grpFill/>
              <a:ln w="9525">
                <a:noFill/>
                <a:round/>
                <a:headEnd/>
                <a:tailEnd/>
              </a:ln>
            </p:spPr>
            <p:txBody>
              <a:bodyPr vert="horz" wrap="square" lIns="121882" tIns="60941" rIns="121882" bIns="60941" numCol="1" anchor="t" anchorCtr="0" compatLnSpc="1">
                <a:prstTxWarp prst="textNoShape">
                  <a:avLst/>
                </a:prstTxWarp>
                <a:noAutofit/>
              </a:bodyPr>
              <a:lstStyle/>
              <a:p>
                <a:endParaRPr lang="zh-CN" altLang="en-US" sz="2399" dirty="0">
                  <a:latin typeface="微软雅黑" panose="020B0503020204020204" pitchFamily="34" charset="-122"/>
                  <a:ea typeface="微软雅黑" panose="020B0503020204020204" pitchFamily="34" charset="-122"/>
                </a:endParaRPr>
              </a:p>
            </p:txBody>
          </p:sp>
          <p:sp>
            <p:nvSpPr>
              <p:cNvPr id="101" name="chenying0907 12"/>
              <p:cNvSpPr>
                <a:spLocks/>
              </p:cNvSpPr>
              <p:nvPr/>
            </p:nvSpPr>
            <p:spPr bwMode="auto">
              <a:xfrm>
                <a:off x="7443788" y="2952751"/>
                <a:ext cx="1379538" cy="1371600"/>
              </a:xfrm>
              <a:custGeom>
                <a:avLst/>
                <a:gdLst>
                  <a:gd name="T0" fmla="*/ 423 w 641"/>
                  <a:gd name="T1" fmla="*/ 557 h 638"/>
                  <a:gd name="T2" fmla="*/ 448 w 641"/>
                  <a:gd name="T3" fmla="*/ 559 h 638"/>
                  <a:gd name="T4" fmla="*/ 532 w 641"/>
                  <a:gd name="T5" fmla="*/ 557 h 638"/>
                  <a:gd name="T6" fmla="*/ 558 w 641"/>
                  <a:gd name="T7" fmla="*/ 550 h 638"/>
                  <a:gd name="T8" fmla="*/ 583 w 641"/>
                  <a:gd name="T9" fmla="*/ 507 h 638"/>
                  <a:gd name="T10" fmla="*/ 579 w 641"/>
                  <a:gd name="T11" fmla="*/ 405 h 638"/>
                  <a:gd name="T12" fmla="*/ 539 w 641"/>
                  <a:gd name="T13" fmla="*/ 250 h 638"/>
                  <a:gd name="T14" fmla="*/ 500 w 641"/>
                  <a:gd name="T15" fmla="*/ 174 h 638"/>
                  <a:gd name="T16" fmla="*/ 470 w 641"/>
                  <a:gd name="T17" fmla="*/ 152 h 638"/>
                  <a:gd name="T18" fmla="*/ 463 w 641"/>
                  <a:gd name="T19" fmla="*/ 122 h 638"/>
                  <a:gd name="T20" fmla="*/ 501 w 641"/>
                  <a:gd name="T21" fmla="*/ 114 h 638"/>
                  <a:gd name="T22" fmla="*/ 562 w 641"/>
                  <a:gd name="T23" fmla="*/ 170 h 638"/>
                  <a:gd name="T24" fmla="*/ 619 w 641"/>
                  <a:gd name="T25" fmla="*/ 318 h 638"/>
                  <a:gd name="T26" fmla="*/ 640 w 641"/>
                  <a:gd name="T27" fmla="*/ 482 h 638"/>
                  <a:gd name="T28" fmla="*/ 627 w 641"/>
                  <a:gd name="T29" fmla="*/ 543 h 638"/>
                  <a:gd name="T30" fmla="*/ 565 w 641"/>
                  <a:gd name="T31" fmla="*/ 591 h 638"/>
                  <a:gd name="T32" fmla="*/ 435 w 641"/>
                  <a:gd name="T33" fmla="*/ 600 h 638"/>
                  <a:gd name="T34" fmla="*/ 426 w 641"/>
                  <a:gd name="T35" fmla="*/ 599 h 638"/>
                  <a:gd name="T36" fmla="*/ 416 w 641"/>
                  <a:gd name="T37" fmla="*/ 607 h 638"/>
                  <a:gd name="T38" fmla="*/ 405 w 641"/>
                  <a:gd name="T39" fmla="*/ 629 h 638"/>
                  <a:gd name="T40" fmla="*/ 367 w 641"/>
                  <a:gd name="T41" fmla="*/ 636 h 638"/>
                  <a:gd name="T42" fmla="*/ 360 w 641"/>
                  <a:gd name="T43" fmla="*/ 627 h 638"/>
                  <a:gd name="T44" fmla="*/ 364 w 641"/>
                  <a:gd name="T45" fmla="*/ 604 h 638"/>
                  <a:gd name="T46" fmla="*/ 355 w 641"/>
                  <a:gd name="T47" fmla="*/ 593 h 638"/>
                  <a:gd name="T48" fmla="*/ 281 w 641"/>
                  <a:gd name="T49" fmla="*/ 584 h 638"/>
                  <a:gd name="T50" fmla="*/ 207 w 641"/>
                  <a:gd name="T51" fmla="*/ 576 h 638"/>
                  <a:gd name="T52" fmla="*/ 183 w 641"/>
                  <a:gd name="T53" fmla="*/ 583 h 638"/>
                  <a:gd name="T54" fmla="*/ 7 w 641"/>
                  <a:gd name="T55" fmla="*/ 561 h 638"/>
                  <a:gd name="T56" fmla="*/ 10 w 641"/>
                  <a:gd name="T57" fmla="*/ 544 h 638"/>
                  <a:gd name="T58" fmla="*/ 53 w 641"/>
                  <a:gd name="T59" fmla="*/ 531 h 638"/>
                  <a:gd name="T60" fmla="*/ 66 w 641"/>
                  <a:gd name="T61" fmla="*/ 538 h 638"/>
                  <a:gd name="T62" fmla="*/ 122 w 641"/>
                  <a:gd name="T63" fmla="*/ 579 h 638"/>
                  <a:gd name="T64" fmla="*/ 141 w 641"/>
                  <a:gd name="T65" fmla="*/ 574 h 638"/>
                  <a:gd name="T66" fmla="*/ 169 w 641"/>
                  <a:gd name="T67" fmla="*/ 544 h 638"/>
                  <a:gd name="T68" fmla="*/ 193 w 641"/>
                  <a:gd name="T69" fmla="*/ 535 h 638"/>
                  <a:gd name="T70" fmla="*/ 285 w 641"/>
                  <a:gd name="T71" fmla="*/ 541 h 638"/>
                  <a:gd name="T72" fmla="*/ 359 w 641"/>
                  <a:gd name="T73" fmla="*/ 551 h 638"/>
                  <a:gd name="T74" fmla="*/ 372 w 641"/>
                  <a:gd name="T75" fmla="*/ 540 h 638"/>
                  <a:gd name="T76" fmla="*/ 376 w 641"/>
                  <a:gd name="T77" fmla="*/ 456 h 638"/>
                  <a:gd name="T78" fmla="*/ 365 w 641"/>
                  <a:gd name="T79" fmla="*/ 320 h 638"/>
                  <a:gd name="T80" fmla="*/ 323 w 641"/>
                  <a:gd name="T81" fmla="*/ 165 h 638"/>
                  <a:gd name="T82" fmla="*/ 263 w 641"/>
                  <a:gd name="T83" fmla="*/ 25 h 638"/>
                  <a:gd name="T84" fmla="*/ 266 w 641"/>
                  <a:gd name="T85" fmla="*/ 12 h 638"/>
                  <a:gd name="T86" fmla="*/ 302 w 641"/>
                  <a:gd name="T87" fmla="*/ 1 h 638"/>
                  <a:gd name="T88" fmla="*/ 315 w 641"/>
                  <a:gd name="T89" fmla="*/ 9 h 638"/>
                  <a:gd name="T90" fmla="*/ 372 w 641"/>
                  <a:gd name="T91" fmla="*/ 136 h 638"/>
                  <a:gd name="T92" fmla="*/ 402 w 641"/>
                  <a:gd name="T93" fmla="*/ 228 h 638"/>
                  <a:gd name="T94" fmla="*/ 422 w 641"/>
                  <a:gd name="T95" fmla="*/ 335 h 638"/>
                  <a:gd name="T96" fmla="*/ 429 w 641"/>
                  <a:gd name="T97" fmla="*/ 456 h 638"/>
                  <a:gd name="T98" fmla="*/ 423 w 641"/>
                  <a:gd name="T99" fmla="*/ 550 h 638"/>
                  <a:gd name="T100" fmla="*/ 423 w 641"/>
                  <a:gd name="T101" fmla="*/ 557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41" h="638">
                    <a:moveTo>
                      <a:pt x="423" y="557"/>
                    </a:moveTo>
                    <a:cubicBezTo>
                      <a:pt x="432" y="557"/>
                      <a:pt x="440" y="559"/>
                      <a:pt x="448" y="559"/>
                    </a:cubicBezTo>
                    <a:cubicBezTo>
                      <a:pt x="476" y="558"/>
                      <a:pt x="504" y="558"/>
                      <a:pt x="532" y="557"/>
                    </a:cubicBezTo>
                    <a:cubicBezTo>
                      <a:pt x="541" y="556"/>
                      <a:pt x="550" y="553"/>
                      <a:pt x="558" y="550"/>
                    </a:cubicBezTo>
                    <a:cubicBezTo>
                      <a:pt x="579" y="543"/>
                      <a:pt x="582" y="524"/>
                      <a:pt x="583" y="507"/>
                    </a:cubicBezTo>
                    <a:cubicBezTo>
                      <a:pt x="586" y="473"/>
                      <a:pt x="585" y="439"/>
                      <a:pt x="579" y="405"/>
                    </a:cubicBezTo>
                    <a:cubicBezTo>
                      <a:pt x="571" y="352"/>
                      <a:pt x="558" y="300"/>
                      <a:pt x="539" y="250"/>
                    </a:cubicBezTo>
                    <a:cubicBezTo>
                      <a:pt x="529" y="223"/>
                      <a:pt x="517" y="197"/>
                      <a:pt x="500" y="174"/>
                    </a:cubicBezTo>
                    <a:cubicBezTo>
                      <a:pt x="492" y="164"/>
                      <a:pt x="483" y="155"/>
                      <a:pt x="470" y="152"/>
                    </a:cubicBezTo>
                    <a:cubicBezTo>
                      <a:pt x="455" y="147"/>
                      <a:pt x="451" y="133"/>
                      <a:pt x="463" y="122"/>
                    </a:cubicBezTo>
                    <a:cubicBezTo>
                      <a:pt x="474" y="112"/>
                      <a:pt x="487" y="110"/>
                      <a:pt x="501" y="114"/>
                    </a:cubicBezTo>
                    <a:cubicBezTo>
                      <a:pt x="530" y="123"/>
                      <a:pt x="548" y="145"/>
                      <a:pt x="562" y="170"/>
                    </a:cubicBezTo>
                    <a:cubicBezTo>
                      <a:pt x="589" y="216"/>
                      <a:pt x="606" y="266"/>
                      <a:pt x="619" y="318"/>
                    </a:cubicBezTo>
                    <a:cubicBezTo>
                      <a:pt x="632" y="372"/>
                      <a:pt x="641" y="427"/>
                      <a:pt x="640" y="482"/>
                    </a:cubicBezTo>
                    <a:cubicBezTo>
                      <a:pt x="639" y="503"/>
                      <a:pt x="636" y="524"/>
                      <a:pt x="627" y="543"/>
                    </a:cubicBezTo>
                    <a:cubicBezTo>
                      <a:pt x="615" y="569"/>
                      <a:pt x="592" y="583"/>
                      <a:pt x="565" y="591"/>
                    </a:cubicBezTo>
                    <a:cubicBezTo>
                      <a:pt x="523" y="603"/>
                      <a:pt x="479" y="604"/>
                      <a:pt x="435" y="600"/>
                    </a:cubicBezTo>
                    <a:cubicBezTo>
                      <a:pt x="432" y="599"/>
                      <a:pt x="429" y="599"/>
                      <a:pt x="426" y="599"/>
                    </a:cubicBezTo>
                    <a:cubicBezTo>
                      <a:pt x="419" y="598"/>
                      <a:pt x="417" y="600"/>
                      <a:pt x="416" y="607"/>
                    </a:cubicBezTo>
                    <a:cubicBezTo>
                      <a:pt x="414" y="615"/>
                      <a:pt x="414" y="625"/>
                      <a:pt x="405" y="629"/>
                    </a:cubicBezTo>
                    <a:cubicBezTo>
                      <a:pt x="393" y="635"/>
                      <a:pt x="381" y="638"/>
                      <a:pt x="367" y="636"/>
                    </a:cubicBezTo>
                    <a:cubicBezTo>
                      <a:pt x="362" y="636"/>
                      <a:pt x="360" y="633"/>
                      <a:pt x="360" y="627"/>
                    </a:cubicBezTo>
                    <a:cubicBezTo>
                      <a:pt x="361" y="619"/>
                      <a:pt x="362" y="611"/>
                      <a:pt x="364" y="604"/>
                    </a:cubicBezTo>
                    <a:cubicBezTo>
                      <a:pt x="367" y="595"/>
                      <a:pt x="363" y="593"/>
                      <a:pt x="355" y="593"/>
                    </a:cubicBezTo>
                    <a:cubicBezTo>
                      <a:pt x="331" y="590"/>
                      <a:pt x="306" y="587"/>
                      <a:pt x="281" y="584"/>
                    </a:cubicBezTo>
                    <a:cubicBezTo>
                      <a:pt x="257" y="582"/>
                      <a:pt x="232" y="579"/>
                      <a:pt x="207" y="576"/>
                    </a:cubicBezTo>
                    <a:cubicBezTo>
                      <a:pt x="197" y="575"/>
                      <a:pt x="191" y="578"/>
                      <a:pt x="183" y="583"/>
                    </a:cubicBezTo>
                    <a:cubicBezTo>
                      <a:pt x="130" y="625"/>
                      <a:pt x="47" y="613"/>
                      <a:pt x="7" y="561"/>
                    </a:cubicBezTo>
                    <a:cubicBezTo>
                      <a:pt x="0" y="552"/>
                      <a:pt x="1" y="549"/>
                      <a:pt x="10" y="544"/>
                    </a:cubicBezTo>
                    <a:cubicBezTo>
                      <a:pt x="23" y="536"/>
                      <a:pt x="37" y="530"/>
                      <a:pt x="53" y="531"/>
                    </a:cubicBezTo>
                    <a:cubicBezTo>
                      <a:pt x="57" y="531"/>
                      <a:pt x="63" y="534"/>
                      <a:pt x="66" y="538"/>
                    </a:cubicBezTo>
                    <a:cubicBezTo>
                      <a:pt x="80" y="558"/>
                      <a:pt x="100" y="570"/>
                      <a:pt x="122" y="579"/>
                    </a:cubicBezTo>
                    <a:cubicBezTo>
                      <a:pt x="129" y="582"/>
                      <a:pt x="134" y="580"/>
                      <a:pt x="141" y="574"/>
                    </a:cubicBezTo>
                    <a:cubicBezTo>
                      <a:pt x="150" y="564"/>
                      <a:pt x="161" y="556"/>
                      <a:pt x="169" y="544"/>
                    </a:cubicBezTo>
                    <a:cubicBezTo>
                      <a:pt x="173" y="538"/>
                      <a:pt x="185" y="535"/>
                      <a:pt x="193" y="535"/>
                    </a:cubicBezTo>
                    <a:cubicBezTo>
                      <a:pt x="224" y="536"/>
                      <a:pt x="254" y="538"/>
                      <a:pt x="285" y="541"/>
                    </a:cubicBezTo>
                    <a:cubicBezTo>
                      <a:pt x="310" y="544"/>
                      <a:pt x="334" y="548"/>
                      <a:pt x="359" y="551"/>
                    </a:cubicBezTo>
                    <a:cubicBezTo>
                      <a:pt x="371" y="552"/>
                      <a:pt x="371" y="552"/>
                      <a:pt x="372" y="540"/>
                    </a:cubicBezTo>
                    <a:cubicBezTo>
                      <a:pt x="373" y="512"/>
                      <a:pt x="377" y="484"/>
                      <a:pt x="376" y="456"/>
                    </a:cubicBezTo>
                    <a:cubicBezTo>
                      <a:pt x="374" y="411"/>
                      <a:pt x="372" y="365"/>
                      <a:pt x="365" y="320"/>
                    </a:cubicBezTo>
                    <a:cubicBezTo>
                      <a:pt x="357" y="267"/>
                      <a:pt x="343" y="215"/>
                      <a:pt x="323" y="165"/>
                    </a:cubicBezTo>
                    <a:cubicBezTo>
                      <a:pt x="304" y="118"/>
                      <a:pt x="283" y="72"/>
                      <a:pt x="263" y="25"/>
                    </a:cubicBezTo>
                    <a:cubicBezTo>
                      <a:pt x="260" y="19"/>
                      <a:pt x="262" y="14"/>
                      <a:pt x="266" y="12"/>
                    </a:cubicBezTo>
                    <a:cubicBezTo>
                      <a:pt x="278" y="8"/>
                      <a:pt x="290" y="4"/>
                      <a:pt x="302" y="1"/>
                    </a:cubicBezTo>
                    <a:cubicBezTo>
                      <a:pt x="306" y="0"/>
                      <a:pt x="314" y="5"/>
                      <a:pt x="315" y="9"/>
                    </a:cubicBezTo>
                    <a:cubicBezTo>
                      <a:pt x="335" y="51"/>
                      <a:pt x="355" y="93"/>
                      <a:pt x="372" y="136"/>
                    </a:cubicBezTo>
                    <a:cubicBezTo>
                      <a:pt x="384" y="166"/>
                      <a:pt x="394" y="197"/>
                      <a:pt x="402" y="228"/>
                    </a:cubicBezTo>
                    <a:cubicBezTo>
                      <a:pt x="411" y="263"/>
                      <a:pt x="418" y="299"/>
                      <a:pt x="422" y="335"/>
                    </a:cubicBezTo>
                    <a:cubicBezTo>
                      <a:pt x="427" y="375"/>
                      <a:pt x="429" y="416"/>
                      <a:pt x="429" y="456"/>
                    </a:cubicBezTo>
                    <a:cubicBezTo>
                      <a:pt x="430" y="487"/>
                      <a:pt x="425" y="519"/>
                      <a:pt x="423" y="550"/>
                    </a:cubicBezTo>
                    <a:cubicBezTo>
                      <a:pt x="423" y="552"/>
                      <a:pt x="423" y="553"/>
                      <a:pt x="423" y="557"/>
                    </a:cubicBezTo>
                    <a:close/>
                  </a:path>
                </a:pathLst>
              </a:custGeom>
              <a:grpFill/>
              <a:ln w="9525">
                <a:noFill/>
                <a:round/>
                <a:headEnd/>
                <a:tailEnd/>
              </a:ln>
            </p:spPr>
            <p:txBody>
              <a:bodyPr vert="horz" wrap="square" lIns="121882" tIns="60941" rIns="121882" bIns="60941" numCol="1" anchor="t" anchorCtr="0" compatLnSpc="1">
                <a:prstTxWarp prst="textNoShape">
                  <a:avLst/>
                </a:prstTxWarp>
              </a:bodyPr>
              <a:lstStyle/>
              <a:p>
                <a:endParaRPr lang="zh-CN" altLang="en-US" sz="2399" dirty="0">
                  <a:latin typeface="微软雅黑" panose="020B0503020204020204" pitchFamily="34" charset="-122"/>
                  <a:ea typeface="微软雅黑" panose="020B0503020204020204" pitchFamily="34" charset="-122"/>
                </a:endParaRPr>
              </a:p>
            </p:txBody>
          </p:sp>
          <p:sp>
            <p:nvSpPr>
              <p:cNvPr id="102" name="chenying0907 19"/>
              <p:cNvSpPr>
                <a:spLocks/>
              </p:cNvSpPr>
              <p:nvPr/>
            </p:nvSpPr>
            <p:spPr bwMode="auto">
              <a:xfrm>
                <a:off x="6670676" y="2278063"/>
                <a:ext cx="1325563" cy="1062038"/>
              </a:xfrm>
              <a:custGeom>
                <a:avLst/>
                <a:gdLst>
                  <a:gd name="T0" fmla="*/ 473 w 616"/>
                  <a:gd name="T1" fmla="*/ 492 h 494"/>
                  <a:gd name="T2" fmla="*/ 370 w 616"/>
                  <a:gd name="T3" fmla="*/ 480 h 494"/>
                  <a:gd name="T4" fmla="*/ 196 w 616"/>
                  <a:gd name="T5" fmla="*/ 361 h 494"/>
                  <a:gd name="T6" fmla="*/ 83 w 616"/>
                  <a:gd name="T7" fmla="*/ 179 h 494"/>
                  <a:gd name="T8" fmla="*/ 7 w 616"/>
                  <a:gd name="T9" fmla="*/ 32 h 494"/>
                  <a:gd name="T10" fmla="*/ 14 w 616"/>
                  <a:gd name="T11" fmla="*/ 11 h 494"/>
                  <a:gd name="T12" fmla="*/ 19 w 616"/>
                  <a:gd name="T13" fmla="*/ 9 h 494"/>
                  <a:gd name="T14" fmla="*/ 64 w 616"/>
                  <a:gd name="T15" fmla="*/ 24 h 494"/>
                  <a:gd name="T16" fmla="*/ 122 w 616"/>
                  <a:gd name="T17" fmla="*/ 133 h 494"/>
                  <a:gd name="T18" fmla="*/ 199 w 616"/>
                  <a:gd name="T19" fmla="*/ 276 h 494"/>
                  <a:gd name="T20" fmla="*/ 296 w 616"/>
                  <a:gd name="T21" fmla="*/ 394 h 494"/>
                  <a:gd name="T22" fmla="*/ 405 w 616"/>
                  <a:gd name="T23" fmla="*/ 455 h 494"/>
                  <a:gd name="T24" fmla="*/ 526 w 616"/>
                  <a:gd name="T25" fmla="*/ 468 h 494"/>
                  <a:gd name="T26" fmla="*/ 595 w 616"/>
                  <a:gd name="T27" fmla="*/ 459 h 494"/>
                  <a:gd name="T28" fmla="*/ 603 w 616"/>
                  <a:gd name="T29" fmla="*/ 458 h 494"/>
                  <a:gd name="T30" fmla="*/ 616 w 616"/>
                  <a:gd name="T31" fmla="*/ 462 h 494"/>
                  <a:gd name="T32" fmla="*/ 608 w 616"/>
                  <a:gd name="T33" fmla="*/ 473 h 494"/>
                  <a:gd name="T34" fmla="*/ 589 w 616"/>
                  <a:gd name="T35" fmla="*/ 480 h 494"/>
                  <a:gd name="T36" fmla="*/ 473 w 616"/>
                  <a:gd name="T37" fmla="*/ 492 h 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16" h="494">
                    <a:moveTo>
                      <a:pt x="473" y="492"/>
                    </a:moveTo>
                    <a:cubicBezTo>
                      <a:pt x="439" y="494"/>
                      <a:pt x="404" y="489"/>
                      <a:pt x="370" y="480"/>
                    </a:cubicBezTo>
                    <a:cubicBezTo>
                      <a:pt x="299" y="460"/>
                      <a:pt x="242" y="418"/>
                      <a:pt x="196" y="361"/>
                    </a:cubicBezTo>
                    <a:cubicBezTo>
                      <a:pt x="150" y="305"/>
                      <a:pt x="116" y="242"/>
                      <a:pt x="83" y="179"/>
                    </a:cubicBezTo>
                    <a:cubicBezTo>
                      <a:pt x="58" y="130"/>
                      <a:pt x="32" y="81"/>
                      <a:pt x="7" y="32"/>
                    </a:cubicBezTo>
                    <a:cubicBezTo>
                      <a:pt x="0" y="20"/>
                      <a:pt x="1" y="16"/>
                      <a:pt x="14" y="11"/>
                    </a:cubicBezTo>
                    <a:cubicBezTo>
                      <a:pt x="16" y="11"/>
                      <a:pt x="17" y="10"/>
                      <a:pt x="19" y="9"/>
                    </a:cubicBezTo>
                    <a:cubicBezTo>
                      <a:pt x="43" y="0"/>
                      <a:pt x="52" y="2"/>
                      <a:pt x="64" y="24"/>
                    </a:cubicBezTo>
                    <a:cubicBezTo>
                      <a:pt x="84" y="60"/>
                      <a:pt x="103" y="97"/>
                      <a:pt x="122" y="133"/>
                    </a:cubicBezTo>
                    <a:cubicBezTo>
                      <a:pt x="147" y="181"/>
                      <a:pt x="173" y="228"/>
                      <a:pt x="199" y="276"/>
                    </a:cubicBezTo>
                    <a:cubicBezTo>
                      <a:pt x="224" y="321"/>
                      <a:pt x="258" y="360"/>
                      <a:pt x="296" y="394"/>
                    </a:cubicBezTo>
                    <a:cubicBezTo>
                      <a:pt x="328" y="422"/>
                      <a:pt x="364" y="442"/>
                      <a:pt x="405" y="455"/>
                    </a:cubicBezTo>
                    <a:cubicBezTo>
                      <a:pt x="445" y="466"/>
                      <a:pt x="485" y="471"/>
                      <a:pt x="526" y="468"/>
                    </a:cubicBezTo>
                    <a:cubicBezTo>
                      <a:pt x="549" y="467"/>
                      <a:pt x="572" y="462"/>
                      <a:pt x="595" y="459"/>
                    </a:cubicBezTo>
                    <a:cubicBezTo>
                      <a:pt x="598" y="458"/>
                      <a:pt x="601" y="458"/>
                      <a:pt x="603" y="458"/>
                    </a:cubicBezTo>
                    <a:cubicBezTo>
                      <a:pt x="608" y="459"/>
                      <a:pt x="612" y="460"/>
                      <a:pt x="616" y="462"/>
                    </a:cubicBezTo>
                    <a:cubicBezTo>
                      <a:pt x="613" y="466"/>
                      <a:pt x="612" y="471"/>
                      <a:pt x="608" y="473"/>
                    </a:cubicBezTo>
                    <a:cubicBezTo>
                      <a:pt x="602" y="476"/>
                      <a:pt x="596" y="479"/>
                      <a:pt x="589" y="480"/>
                    </a:cubicBezTo>
                    <a:cubicBezTo>
                      <a:pt x="551" y="487"/>
                      <a:pt x="513" y="493"/>
                      <a:pt x="473" y="492"/>
                    </a:cubicBezTo>
                    <a:close/>
                  </a:path>
                </a:pathLst>
              </a:custGeom>
              <a:grpFill/>
              <a:ln w="9525">
                <a:noFill/>
                <a:round/>
                <a:headEnd/>
                <a:tailEnd/>
              </a:ln>
            </p:spPr>
            <p:txBody>
              <a:bodyPr vert="horz" wrap="square" lIns="121882" tIns="60941" rIns="121882" bIns="60941" numCol="1" anchor="t" anchorCtr="0" compatLnSpc="1">
                <a:prstTxWarp prst="textNoShape">
                  <a:avLst/>
                </a:prstTxWarp>
              </a:bodyPr>
              <a:lstStyle/>
              <a:p>
                <a:endParaRPr lang="zh-CN" altLang="en-US" sz="2399" dirty="0">
                  <a:latin typeface="微软雅黑" panose="020B0503020204020204" pitchFamily="34" charset="-122"/>
                  <a:ea typeface="微软雅黑" panose="020B0503020204020204" pitchFamily="34" charset="-122"/>
                </a:endParaRPr>
              </a:p>
            </p:txBody>
          </p:sp>
          <p:sp>
            <p:nvSpPr>
              <p:cNvPr id="103" name="chenying0907 127"/>
              <p:cNvSpPr>
                <a:spLocks/>
              </p:cNvSpPr>
              <p:nvPr/>
            </p:nvSpPr>
            <p:spPr bwMode="auto">
              <a:xfrm>
                <a:off x="7675563" y="2573338"/>
                <a:ext cx="515938" cy="258763"/>
              </a:xfrm>
              <a:custGeom>
                <a:avLst/>
                <a:gdLst>
                  <a:gd name="T0" fmla="*/ 198 w 239"/>
                  <a:gd name="T1" fmla="*/ 56 h 121"/>
                  <a:gd name="T2" fmla="*/ 192 w 239"/>
                  <a:gd name="T3" fmla="*/ 80 h 121"/>
                  <a:gd name="T4" fmla="*/ 168 w 239"/>
                  <a:gd name="T5" fmla="*/ 90 h 121"/>
                  <a:gd name="T6" fmla="*/ 137 w 239"/>
                  <a:gd name="T7" fmla="*/ 93 h 121"/>
                  <a:gd name="T8" fmla="*/ 137 w 239"/>
                  <a:gd name="T9" fmla="*/ 108 h 121"/>
                  <a:gd name="T10" fmla="*/ 197 w 239"/>
                  <a:gd name="T11" fmla="*/ 113 h 121"/>
                  <a:gd name="T12" fmla="*/ 235 w 239"/>
                  <a:gd name="T13" fmla="*/ 30 h 121"/>
                  <a:gd name="T14" fmla="*/ 223 w 239"/>
                  <a:gd name="T15" fmla="*/ 23 h 121"/>
                  <a:gd name="T16" fmla="*/ 211 w 239"/>
                  <a:gd name="T17" fmla="*/ 28 h 121"/>
                  <a:gd name="T18" fmla="*/ 137 w 239"/>
                  <a:gd name="T19" fmla="*/ 56 h 121"/>
                  <a:gd name="T20" fmla="*/ 56 w 239"/>
                  <a:gd name="T21" fmla="*/ 38 h 121"/>
                  <a:gd name="T22" fmla="*/ 25 w 239"/>
                  <a:gd name="T23" fmla="*/ 7 h 121"/>
                  <a:gd name="T24" fmla="*/ 6 w 239"/>
                  <a:gd name="T25" fmla="*/ 5 h 121"/>
                  <a:gd name="T26" fmla="*/ 5 w 239"/>
                  <a:gd name="T27" fmla="*/ 20 h 121"/>
                  <a:gd name="T28" fmla="*/ 113 w 239"/>
                  <a:gd name="T29" fmla="*/ 75 h 121"/>
                  <a:gd name="T30" fmla="*/ 151 w 239"/>
                  <a:gd name="T31" fmla="*/ 70 h 121"/>
                  <a:gd name="T32" fmla="*/ 198 w 239"/>
                  <a:gd name="T33" fmla="*/ 56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9" h="121">
                    <a:moveTo>
                      <a:pt x="198" y="56"/>
                    </a:moveTo>
                    <a:cubicBezTo>
                      <a:pt x="196" y="65"/>
                      <a:pt x="194" y="73"/>
                      <a:pt x="192" y="80"/>
                    </a:cubicBezTo>
                    <a:cubicBezTo>
                      <a:pt x="187" y="95"/>
                      <a:pt x="182" y="97"/>
                      <a:pt x="168" y="90"/>
                    </a:cubicBezTo>
                    <a:cubicBezTo>
                      <a:pt x="158" y="84"/>
                      <a:pt x="145" y="86"/>
                      <a:pt x="137" y="93"/>
                    </a:cubicBezTo>
                    <a:cubicBezTo>
                      <a:pt x="132" y="99"/>
                      <a:pt x="131" y="105"/>
                      <a:pt x="137" y="108"/>
                    </a:cubicBezTo>
                    <a:cubicBezTo>
                      <a:pt x="156" y="119"/>
                      <a:pt x="177" y="121"/>
                      <a:pt x="197" y="113"/>
                    </a:cubicBezTo>
                    <a:cubicBezTo>
                      <a:pt x="231" y="100"/>
                      <a:pt x="239" y="54"/>
                      <a:pt x="235" y="30"/>
                    </a:cubicBezTo>
                    <a:cubicBezTo>
                      <a:pt x="234" y="27"/>
                      <a:pt x="227" y="23"/>
                      <a:pt x="223" y="23"/>
                    </a:cubicBezTo>
                    <a:cubicBezTo>
                      <a:pt x="219" y="23"/>
                      <a:pt x="215" y="26"/>
                      <a:pt x="211" y="28"/>
                    </a:cubicBezTo>
                    <a:cubicBezTo>
                      <a:pt x="188" y="41"/>
                      <a:pt x="164" y="51"/>
                      <a:pt x="137" y="56"/>
                    </a:cubicBezTo>
                    <a:cubicBezTo>
                      <a:pt x="107" y="61"/>
                      <a:pt x="80" y="56"/>
                      <a:pt x="56" y="38"/>
                    </a:cubicBezTo>
                    <a:cubicBezTo>
                      <a:pt x="45" y="29"/>
                      <a:pt x="35" y="17"/>
                      <a:pt x="25" y="7"/>
                    </a:cubicBezTo>
                    <a:cubicBezTo>
                      <a:pt x="20" y="2"/>
                      <a:pt x="11" y="0"/>
                      <a:pt x="6" y="5"/>
                    </a:cubicBezTo>
                    <a:cubicBezTo>
                      <a:pt x="0" y="9"/>
                      <a:pt x="0" y="15"/>
                      <a:pt x="5" y="20"/>
                    </a:cubicBezTo>
                    <a:cubicBezTo>
                      <a:pt x="32" y="55"/>
                      <a:pt x="67" y="76"/>
                      <a:pt x="113" y="75"/>
                    </a:cubicBezTo>
                    <a:cubicBezTo>
                      <a:pt x="126" y="75"/>
                      <a:pt x="139" y="73"/>
                      <a:pt x="151" y="70"/>
                    </a:cubicBezTo>
                    <a:cubicBezTo>
                      <a:pt x="166" y="67"/>
                      <a:pt x="181" y="61"/>
                      <a:pt x="198" y="56"/>
                    </a:cubicBezTo>
                    <a:close/>
                  </a:path>
                </a:pathLst>
              </a:custGeom>
              <a:grpFill/>
              <a:ln w="9525">
                <a:noFill/>
                <a:round/>
                <a:headEnd/>
                <a:tailEnd/>
              </a:ln>
            </p:spPr>
            <p:txBody>
              <a:bodyPr vert="horz" wrap="square" lIns="121882" tIns="60941" rIns="121882" bIns="60941" numCol="1" anchor="t" anchorCtr="0" compatLnSpc="1">
                <a:prstTxWarp prst="textNoShape">
                  <a:avLst/>
                </a:prstTxWarp>
              </a:bodyPr>
              <a:lstStyle/>
              <a:p>
                <a:endParaRPr lang="zh-CN" altLang="en-US" sz="2399" dirty="0">
                  <a:latin typeface="微软雅黑" panose="020B0503020204020204" pitchFamily="34" charset="-122"/>
                  <a:ea typeface="微软雅黑" panose="020B0503020204020204" pitchFamily="34" charset="-122"/>
                </a:endParaRPr>
              </a:p>
            </p:txBody>
          </p:sp>
          <p:sp>
            <p:nvSpPr>
              <p:cNvPr id="104" name="chenying0907 130"/>
              <p:cNvSpPr>
                <a:spLocks/>
              </p:cNvSpPr>
              <p:nvPr/>
            </p:nvSpPr>
            <p:spPr bwMode="auto">
              <a:xfrm>
                <a:off x="7648576" y="2216151"/>
                <a:ext cx="87313" cy="88900"/>
              </a:xfrm>
              <a:custGeom>
                <a:avLst/>
                <a:gdLst>
                  <a:gd name="T0" fmla="*/ 0 w 41"/>
                  <a:gd name="T1" fmla="*/ 19 h 41"/>
                  <a:gd name="T2" fmla="*/ 19 w 41"/>
                  <a:gd name="T3" fmla="*/ 40 h 41"/>
                  <a:gd name="T4" fmla="*/ 40 w 41"/>
                  <a:gd name="T5" fmla="*/ 21 h 41"/>
                  <a:gd name="T6" fmla="*/ 22 w 41"/>
                  <a:gd name="T7" fmla="*/ 1 h 41"/>
                  <a:gd name="T8" fmla="*/ 0 w 41"/>
                  <a:gd name="T9" fmla="*/ 19 h 41"/>
                </a:gdLst>
                <a:ahLst/>
                <a:cxnLst>
                  <a:cxn ang="0">
                    <a:pos x="T0" y="T1"/>
                  </a:cxn>
                  <a:cxn ang="0">
                    <a:pos x="T2" y="T3"/>
                  </a:cxn>
                  <a:cxn ang="0">
                    <a:pos x="T4" y="T5"/>
                  </a:cxn>
                  <a:cxn ang="0">
                    <a:pos x="T6" y="T7"/>
                  </a:cxn>
                  <a:cxn ang="0">
                    <a:pos x="T8" y="T9"/>
                  </a:cxn>
                </a:cxnLst>
                <a:rect l="0" t="0" r="r" b="b"/>
                <a:pathLst>
                  <a:path w="41" h="41">
                    <a:moveTo>
                      <a:pt x="0" y="19"/>
                    </a:moveTo>
                    <a:cubicBezTo>
                      <a:pt x="0" y="30"/>
                      <a:pt x="9" y="40"/>
                      <a:pt x="19" y="40"/>
                    </a:cubicBezTo>
                    <a:cubicBezTo>
                      <a:pt x="29" y="41"/>
                      <a:pt x="39" y="32"/>
                      <a:pt x="40" y="21"/>
                    </a:cubicBezTo>
                    <a:cubicBezTo>
                      <a:pt x="41" y="11"/>
                      <a:pt x="32" y="2"/>
                      <a:pt x="22" y="1"/>
                    </a:cubicBezTo>
                    <a:cubicBezTo>
                      <a:pt x="11" y="0"/>
                      <a:pt x="1" y="8"/>
                      <a:pt x="0" y="19"/>
                    </a:cubicBezTo>
                    <a:close/>
                  </a:path>
                </a:pathLst>
              </a:custGeom>
              <a:grpFill/>
              <a:ln w="9525">
                <a:noFill/>
                <a:round/>
                <a:headEnd/>
                <a:tailEnd/>
              </a:ln>
            </p:spPr>
            <p:txBody>
              <a:bodyPr vert="horz" wrap="square" lIns="121882" tIns="60941" rIns="121882" bIns="60941" numCol="1" anchor="t" anchorCtr="0" compatLnSpc="1">
                <a:prstTxWarp prst="textNoShape">
                  <a:avLst/>
                </a:prstTxWarp>
              </a:bodyPr>
              <a:lstStyle/>
              <a:p>
                <a:endParaRPr lang="zh-CN" altLang="en-US" sz="2399" dirty="0">
                  <a:latin typeface="微软雅黑" panose="020B0503020204020204" pitchFamily="34" charset="-122"/>
                  <a:ea typeface="微软雅黑" panose="020B0503020204020204" pitchFamily="34" charset="-122"/>
                </a:endParaRPr>
              </a:p>
            </p:txBody>
          </p:sp>
          <p:sp>
            <p:nvSpPr>
              <p:cNvPr id="105" name="Oval 132"/>
              <p:cNvSpPr>
                <a:spLocks noChangeArrowheads="1"/>
              </p:cNvSpPr>
              <p:nvPr/>
            </p:nvSpPr>
            <p:spPr bwMode="auto">
              <a:xfrm>
                <a:off x="8180388" y="2222501"/>
                <a:ext cx="93663" cy="95250"/>
              </a:xfrm>
              <a:prstGeom prst="ellipse">
                <a:avLst/>
              </a:prstGeom>
              <a:grpFill/>
              <a:ln w="9525">
                <a:noFill/>
                <a:round/>
                <a:headEnd/>
                <a:tailEnd/>
              </a:ln>
            </p:spPr>
            <p:txBody>
              <a:bodyPr vert="horz" wrap="square" lIns="121882" tIns="60941" rIns="121882" bIns="60941" numCol="1" anchor="t" anchorCtr="0" compatLnSpc="1">
                <a:prstTxWarp prst="textNoShape">
                  <a:avLst/>
                </a:prstTxWarp>
              </a:bodyPr>
              <a:lstStyle/>
              <a:p>
                <a:endParaRPr lang="zh-CN" altLang="en-US" sz="2399" dirty="0">
                  <a:latin typeface="微软雅黑" panose="020B0503020204020204" pitchFamily="34" charset="-122"/>
                  <a:ea typeface="微软雅黑" panose="020B0503020204020204" pitchFamily="34" charset="-122"/>
                </a:endParaRPr>
              </a:p>
            </p:txBody>
          </p:sp>
          <p:sp>
            <p:nvSpPr>
              <p:cNvPr id="106" name="chenying0907 181"/>
              <p:cNvSpPr>
                <a:spLocks/>
              </p:cNvSpPr>
              <p:nvPr/>
            </p:nvSpPr>
            <p:spPr bwMode="auto">
              <a:xfrm>
                <a:off x="7675563" y="2573338"/>
                <a:ext cx="515938" cy="258763"/>
              </a:xfrm>
              <a:custGeom>
                <a:avLst/>
                <a:gdLst>
                  <a:gd name="T0" fmla="*/ 198 w 239"/>
                  <a:gd name="T1" fmla="*/ 56 h 121"/>
                  <a:gd name="T2" fmla="*/ 151 w 239"/>
                  <a:gd name="T3" fmla="*/ 70 h 121"/>
                  <a:gd name="T4" fmla="*/ 113 w 239"/>
                  <a:gd name="T5" fmla="*/ 75 h 121"/>
                  <a:gd name="T6" fmla="*/ 5 w 239"/>
                  <a:gd name="T7" fmla="*/ 20 h 121"/>
                  <a:gd name="T8" fmla="*/ 6 w 239"/>
                  <a:gd name="T9" fmla="*/ 5 h 121"/>
                  <a:gd name="T10" fmla="*/ 25 w 239"/>
                  <a:gd name="T11" fmla="*/ 7 h 121"/>
                  <a:gd name="T12" fmla="*/ 56 w 239"/>
                  <a:gd name="T13" fmla="*/ 38 h 121"/>
                  <a:gd name="T14" fmla="*/ 137 w 239"/>
                  <a:gd name="T15" fmla="*/ 56 h 121"/>
                  <a:gd name="T16" fmla="*/ 211 w 239"/>
                  <a:gd name="T17" fmla="*/ 28 h 121"/>
                  <a:gd name="T18" fmla="*/ 223 w 239"/>
                  <a:gd name="T19" fmla="*/ 23 h 121"/>
                  <a:gd name="T20" fmla="*/ 235 w 239"/>
                  <a:gd name="T21" fmla="*/ 30 h 121"/>
                  <a:gd name="T22" fmla="*/ 197 w 239"/>
                  <a:gd name="T23" fmla="*/ 113 h 121"/>
                  <a:gd name="T24" fmla="*/ 137 w 239"/>
                  <a:gd name="T25" fmla="*/ 108 h 121"/>
                  <a:gd name="T26" fmla="*/ 137 w 239"/>
                  <a:gd name="T27" fmla="*/ 93 h 121"/>
                  <a:gd name="T28" fmla="*/ 168 w 239"/>
                  <a:gd name="T29" fmla="*/ 90 h 121"/>
                  <a:gd name="T30" fmla="*/ 192 w 239"/>
                  <a:gd name="T31" fmla="*/ 80 h 121"/>
                  <a:gd name="T32" fmla="*/ 198 w 239"/>
                  <a:gd name="T33" fmla="*/ 56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9" h="121">
                    <a:moveTo>
                      <a:pt x="198" y="56"/>
                    </a:moveTo>
                    <a:cubicBezTo>
                      <a:pt x="181" y="61"/>
                      <a:pt x="166" y="67"/>
                      <a:pt x="151" y="70"/>
                    </a:cubicBezTo>
                    <a:cubicBezTo>
                      <a:pt x="139" y="73"/>
                      <a:pt x="126" y="75"/>
                      <a:pt x="113" y="75"/>
                    </a:cubicBezTo>
                    <a:cubicBezTo>
                      <a:pt x="67" y="76"/>
                      <a:pt x="32" y="55"/>
                      <a:pt x="5" y="20"/>
                    </a:cubicBezTo>
                    <a:cubicBezTo>
                      <a:pt x="0" y="15"/>
                      <a:pt x="0" y="9"/>
                      <a:pt x="6" y="5"/>
                    </a:cubicBezTo>
                    <a:cubicBezTo>
                      <a:pt x="11" y="0"/>
                      <a:pt x="20" y="2"/>
                      <a:pt x="25" y="7"/>
                    </a:cubicBezTo>
                    <a:cubicBezTo>
                      <a:pt x="35" y="17"/>
                      <a:pt x="45" y="29"/>
                      <a:pt x="56" y="38"/>
                    </a:cubicBezTo>
                    <a:cubicBezTo>
                      <a:pt x="80" y="56"/>
                      <a:pt x="107" y="61"/>
                      <a:pt x="137" y="56"/>
                    </a:cubicBezTo>
                    <a:cubicBezTo>
                      <a:pt x="164" y="51"/>
                      <a:pt x="188" y="41"/>
                      <a:pt x="211" y="28"/>
                    </a:cubicBezTo>
                    <a:cubicBezTo>
                      <a:pt x="215" y="26"/>
                      <a:pt x="219" y="23"/>
                      <a:pt x="223" y="23"/>
                    </a:cubicBezTo>
                    <a:cubicBezTo>
                      <a:pt x="227" y="23"/>
                      <a:pt x="234" y="27"/>
                      <a:pt x="235" y="30"/>
                    </a:cubicBezTo>
                    <a:cubicBezTo>
                      <a:pt x="239" y="54"/>
                      <a:pt x="231" y="100"/>
                      <a:pt x="197" y="113"/>
                    </a:cubicBezTo>
                    <a:cubicBezTo>
                      <a:pt x="177" y="121"/>
                      <a:pt x="156" y="119"/>
                      <a:pt x="137" y="108"/>
                    </a:cubicBezTo>
                    <a:cubicBezTo>
                      <a:pt x="131" y="105"/>
                      <a:pt x="132" y="99"/>
                      <a:pt x="137" y="93"/>
                    </a:cubicBezTo>
                    <a:cubicBezTo>
                      <a:pt x="145" y="86"/>
                      <a:pt x="158" y="84"/>
                      <a:pt x="168" y="90"/>
                    </a:cubicBezTo>
                    <a:cubicBezTo>
                      <a:pt x="182" y="97"/>
                      <a:pt x="187" y="95"/>
                      <a:pt x="192" y="80"/>
                    </a:cubicBezTo>
                    <a:cubicBezTo>
                      <a:pt x="194" y="73"/>
                      <a:pt x="196" y="65"/>
                      <a:pt x="198" y="56"/>
                    </a:cubicBezTo>
                    <a:close/>
                  </a:path>
                </a:pathLst>
              </a:custGeom>
              <a:grpFill/>
              <a:ln w="9525">
                <a:noFill/>
                <a:round/>
                <a:headEnd/>
                <a:tailEnd/>
              </a:ln>
            </p:spPr>
            <p:txBody>
              <a:bodyPr vert="horz" wrap="square" lIns="121882" tIns="60941" rIns="121882" bIns="60941" numCol="1" anchor="t" anchorCtr="0" compatLnSpc="1">
                <a:prstTxWarp prst="textNoShape">
                  <a:avLst/>
                </a:prstTxWarp>
              </a:bodyPr>
              <a:lstStyle/>
              <a:p>
                <a:endParaRPr lang="zh-CN" altLang="en-US" sz="2399" dirty="0">
                  <a:latin typeface="微软雅黑" panose="020B0503020204020204" pitchFamily="34" charset="-122"/>
                  <a:ea typeface="微软雅黑" panose="020B0503020204020204" pitchFamily="34" charset="-122"/>
                </a:endParaRPr>
              </a:p>
            </p:txBody>
          </p:sp>
          <p:sp>
            <p:nvSpPr>
              <p:cNvPr id="107" name="chenying0907 182"/>
              <p:cNvSpPr>
                <a:spLocks/>
              </p:cNvSpPr>
              <p:nvPr/>
            </p:nvSpPr>
            <p:spPr bwMode="auto">
              <a:xfrm>
                <a:off x="7648576" y="2216151"/>
                <a:ext cx="87313" cy="88900"/>
              </a:xfrm>
              <a:custGeom>
                <a:avLst/>
                <a:gdLst>
                  <a:gd name="T0" fmla="*/ 0 w 41"/>
                  <a:gd name="T1" fmla="*/ 19 h 41"/>
                  <a:gd name="T2" fmla="*/ 22 w 41"/>
                  <a:gd name="T3" fmla="*/ 1 h 41"/>
                  <a:gd name="T4" fmla="*/ 40 w 41"/>
                  <a:gd name="T5" fmla="*/ 21 h 41"/>
                  <a:gd name="T6" fmla="*/ 19 w 41"/>
                  <a:gd name="T7" fmla="*/ 40 h 41"/>
                  <a:gd name="T8" fmla="*/ 0 w 41"/>
                  <a:gd name="T9" fmla="*/ 19 h 41"/>
                </a:gdLst>
                <a:ahLst/>
                <a:cxnLst>
                  <a:cxn ang="0">
                    <a:pos x="T0" y="T1"/>
                  </a:cxn>
                  <a:cxn ang="0">
                    <a:pos x="T2" y="T3"/>
                  </a:cxn>
                  <a:cxn ang="0">
                    <a:pos x="T4" y="T5"/>
                  </a:cxn>
                  <a:cxn ang="0">
                    <a:pos x="T6" y="T7"/>
                  </a:cxn>
                  <a:cxn ang="0">
                    <a:pos x="T8" y="T9"/>
                  </a:cxn>
                </a:cxnLst>
                <a:rect l="0" t="0" r="r" b="b"/>
                <a:pathLst>
                  <a:path w="41" h="41">
                    <a:moveTo>
                      <a:pt x="0" y="19"/>
                    </a:moveTo>
                    <a:cubicBezTo>
                      <a:pt x="1" y="8"/>
                      <a:pt x="11" y="0"/>
                      <a:pt x="22" y="1"/>
                    </a:cubicBezTo>
                    <a:cubicBezTo>
                      <a:pt x="32" y="2"/>
                      <a:pt x="41" y="11"/>
                      <a:pt x="40" y="21"/>
                    </a:cubicBezTo>
                    <a:cubicBezTo>
                      <a:pt x="39" y="32"/>
                      <a:pt x="29" y="41"/>
                      <a:pt x="19" y="40"/>
                    </a:cubicBezTo>
                    <a:cubicBezTo>
                      <a:pt x="9" y="40"/>
                      <a:pt x="0" y="30"/>
                      <a:pt x="0" y="19"/>
                    </a:cubicBezTo>
                    <a:close/>
                  </a:path>
                </a:pathLst>
              </a:custGeom>
              <a:grpFill/>
              <a:ln w="9525">
                <a:noFill/>
                <a:round/>
                <a:headEnd/>
                <a:tailEnd/>
              </a:ln>
            </p:spPr>
            <p:txBody>
              <a:bodyPr vert="horz" wrap="square" lIns="121882" tIns="60941" rIns="121882" bIns="60941" numCol="1" anchor="t" anchorCtr="0" compatLnSpc="1">
                <a:prstTxWarp prst="textNoShape">
                  <a:avLst/>
                </a:prstTxWarp>
              </a:bodyPr>
              <a:lstStyle/>
              <a:p>
                <a:endParaRPr lang="zh-CN" altLang="en-US" sz="2399" dirty="0">
                  <a:latin typeface="微软雅黑" panose="020B0503020204020204" pitchFamily="34" charset="-122"/>
                  <a:ea typeface="微软雅黑" panose="020B0503020204020204" pitchFamily="34" charset="-122"/>
                </a:endParaRPr>
              </a:p>
            </p:txBody>
          </p:sp>
          <p:sp>
            <p:nvSpPr>
              <p:cNvPr id="108" name="Oval 183"/>
              <p:cNvSpPr>
                <a:spLocks noChangeArrowheads="1"/>
              </p:cNvSpPr>
              <p:nvPr/>
            </p:nvSpPr>
            <p:spPr bwMode="auto">
              <a:xfrm>
                <a:off x="8180388" y="2222501"/>
                <a:ext cx="93663" cy="95250"/>
              </a:xfrm>
              <a:prstGeom prst="ellipse">
                <a:avLst/>
              </a:prstGeom>
              <a:grpFill/>
              <a:ln w="9525">
                <a:noFill/>
                <a:round/>
                <a:headEnd/>
                <a:tailEnd/>
              </a:ln>
            </p:spPr>
            <p:txBody>
              <a:bodyPr vert="horz" wrap="square" lIns="121882" tIns="60941" rIns="121882" bIns="60941" numCol="1" anchor="t" anchorCtr="0" compatLnSpc="1">
                <a:prstTxWarp prst="textNoShape">
                  <a:avLst/>
                </a:prstTxWarp>
              </a:bodyPr>
              <a:lstStyle/>
              <a:p>
                <a:endParaRPr lang="zh-CN" altLang="en-US" sz="2399" dirty="0">
                  <a:latin typeface="微软雅黑" panose="020B0503020204020204" pitchFamily="34" charset="-122"/>
                  <a:ea typeface="微软雅黑" panose="020B0503020204020204" pitchFamily="34" charset="-122"/>
                </a:endParaRPr>
              </a:p>
            </p:txBody>
          </p:sp>
        </p:grpSp>
        <p:sp>
          <p:nvSpPr>
            <p:cNvPr id="97" name="chenying0907 57"/>
            <p:cNvSpPr>
              <a:spLocks/>
            </p:cNvSpPr>
            <p:nvPr/>
          </p:nvSpPr>
          <p:spPr bwMode="auto">
            <a:xfrm>
              <a:off x="6750019" y="2121897"/>
              <a:ext cx="402347" cy="323589"/>
            </a:xfrm>
            <a:custGeom>
              <a:avLst/>
              <a:gdLst>
                <a:gd name="T0" fmla="*/ 10 w 173"/>
                <a:gd name="T1" fmla="*/ 0 h 140"/>
                <a:gd name="T2" fmla="*/ 1 w 173"/>
                <a:gd name="T3" fmla="*/ 42 h 140"/>
                <a:gd name="T4" fmla="*/ 4 w 173"/>
                <a:gd name="T5" fmla="*/ 48 h 140"/>
                <a:gd name="T6" fmla="*/ 32 w 173"/>
                <a:gd name="T7" fmla="*/ 67 h 140"/>
                <a:gd name="T8" fmla="*/ 142 w 173"/>
                <a:gd name="T9" fmla="*/ 138 h 140"/>
                <a:gd name="T10" fmla="*/ 153 w 173"/>
                <a:gd name="T11" fmla="*/ 138 h 140"/>
                <a:gd name="T12" fmla="*/ 159 w 173"/>
                <a:gd name="T13" fmla="*/ 95 h 140"/>
                <a:gd name="T14" fmla="*/ 150 w 173"/>
                <a:gd name="T15" fmla="*/ 88 h 140"/>
                <a:gd name="T16" fmla="*/ 61 w 173"/>
                <a:gd name="T17" fmla="*/ 32 h 140"/>
                <a:gd name="T18" fmla="*/ 10 w 173"/>
                <a:gd name="T19" fmla="*/ 0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3" h="140">
                  <a:moveTo>
                    <a:pt x="10" y="0"/>
                  </a:moveTo>
                  <a:cubicBezTo>
                    <a:pt x="13" y="16"/>
                    <a:pt x="11" y="30"/>
                    <a:pt x="1" y="42"/>
                  </a:cubicBezTo>
                  <a:cubicBezTo>
                    <a:pt x="0" y="43"/>
                    <a:pt x="2" y="47"/>
                    <a:pt x="4" y="48"/>
                  </a:cubicBezTo>
                  <a:cubicBezTo>
                    <a:pt x="13" y="55"/>
                    <a:pt x="23" y="61"/>
                    <a:pt x="32" y="67"/>
                  </a:cubicBezTo>
                  <a:cubicBezTo>
                    <a:pt x="69" y="91"/>
                    <a:pt x="105" y="114"/>
                    <a:pt x="142" y="138"/>
                  </a:cubicBezTo>
                  <a:cubicBezTo>
                    <a:pt x="145" y="139"/>
                    <a:pt x="150" y="140"/>
                    <a:pt x="153" y="138"/>
                  </a:cubicBezTo>
                  <a:cubicBezTo>
                    <a:pt x="170" y="130"/>
                    <a:pt x="173" y="108"/>
                    <a:pt x="159" y="95"/>
                  </a:cubicBezTo>
                  <a:cubicBezTo>
                    <a:pt x="156" y="92"/>
                    <a:pt x="153" y="90"/>
                    <a:pt x="150" y="88"/>
                  </a:cubicBezTo>
                  <a:cubicBezTo>
                    <a:pt x="120" y="69"/>
                    <a:pt x="91" y="51"/>
                    <a:pt x="61" y="32"/>
                  </a:cubicBezTo>
                  <a:cubicBezTo>
                    <a:pt x="45" y="22"/>
                    <a:pt x="28" y="11"/>
                    <a:pt x="10" y="0"/>
                  </a:cubicBezTo>
                  <a:close/>
                </a:path>
              </a:pathLst>
            </a:custGeom>
            <a:grpFill/>
            <a:ln>
              <a:noFill/>
            </a:ln>
          </p:spPr>
          <p:txBody>
            <a:bodyPr vert="horz" wrap="square" lIns="121882" tIns="60941" rIns="121882" bIns="60941" numCol="1" anchor="t" anchorCtr="0" compatLnSpc="1">
              <a:prstTxWarp prst="textNoShape">
                <a:avLst/>
              </a:prstTxWarp>
            </a:bodyPr>
            <a:lstStyle/>
            <a:p>
              <a:endParaRPr lang="zh-CN" altLang="en-US" sz="2399" dirty="0">
                <a:latin typeface="微软雅黑" panose="020B0503020204020204" pitchFamily="34" charset="-122"/>
                <a:ea typeface="微软雅黑" panose="020B0503020204020204" pitchFamily="34" charset="-122"/>
              </a:endParaRPr>
            </a:p>
          </p:txBody>
        </p:sp>
      </p:grpSp>
      <p:sp>
        <p:nvSpPr>
          <p:cNvPr id="109" name="PA_自由: 形状 201"/>
          <p:cNvSpPr/>
          <p:nvPr>
            <p:custDataLst>
              <p:tags r:id="rId2"/>
            </p:custDataLst>
          </p:nvPr>
        </p:nvSpPr>
        <p:spPr>
          <a:xfrm>
            <a:off x="1261480" y="5195793"/>
            <a:ext cx="3433020" cy="670560"/>
          </a:xfrm>
          <a:custGeom>
            <a:avLst/>
            <a:gdLst>
              <a:gd name="connsiteX0" fmla="*/ 111760 w 3434080"/>
              <a:gd name="connsiteY0" fmla="*/ 355600 h 670560"/>
              <a:gd name="connsiteX1" fmla="*/ 162560 w 3434080"/>
              <a:gd name="connsiteY1" fmla="*/ 375920 h 670560"/>
              <a:gd name="connsiteX2" fmla="*/ 508000 w 3434080"/>
              <a:gd name="connsiteY2" fmla="*/ 355600 h 670560"/>
              <a:gd name="connsiteX3" fmla="*/ 589280 w 3434080"/>
              <a:gd name="connsiteY3" fmla="*/ 314960 h 670560"/>
              <a:gd name="connsiteX4" fmla="*/ 629920 w 3434080"/>
              <a:gd name="connsiteY4" fmla="*/ 304800 h 670560"/>
              <a:gd name="connsiteX5" fmla="*/ 660400 w 3434080"/>
              <a:gd name="connsiteY5" fmla="*/ 294640 h 670560"/>
              <a:gd name="connsiteX6" fmla="*/ 751840 w 3434080"/>
              <a:gd name="connsiteY6" fmla="*/ 274320 h 670560"/>
              <a:gd name="connsiteX7" fmla="*/ 863600 w 3434080"/>
              <a:gd name="connsiteY7" fmla="*/ 243840 h 670560"/>
              <a:gd name="connsiteX8" fmla="*/ 894080 w 3434080"/>
              <a:gd name="connsiteY8" fmla="*/ 223520 h 670560"/>
              <a:gd name="connsiteX9" fmla="*/ 955040 w 3434080"/>
              <a:gd name="connsiteY9" fmla="*/ 213360 h 670560"/>
              <a:gd name="connsiteX10" fmla="*/ 995680 w 3434080"/>
              <a:gd name="connsiteY10" fmla="*/ 203200 h 670560"/>
              <a:gd name="connsiteX11" fmla="*/ 1026160 w 3434080"/>
              <a:gd name="connsiteY11" fmla="*/ 172720 h 670560"/>
              <a:gd name="connsiteX12" fmla="*/ 1056640 w 3434080"/>
              <a:gd name="connsiteY12" fmla="*/ 162560 h 670560"/>
              <a:gd name="connsiteX13" fmla="*/ 1107440 w 3434080"/>
              <a:gd name="connsiteY13" fmla="*/ 142240 h 670560"/>
              <a:gd name="connsiteX14" fmla="*/ 1178560 w 3434080"/>
              <a:gd name="connsiteY14" fmla="*/ 152400 h 670560"/>
              <a:gd name="connsiteX15" fmla="*/ 1229360 w 3434080"/>
              <a:gd name="connsiteY15" fmla="*/ 162560 h 670560"/>
              <a:gd name="connsiteX16" fmla="*/ 1391920 w 3434080"/>
              <a:gd name="connsiteY16" fmla="*/ 152400 h 670560"/>
              <a:gd name="connsiteX17" fmla="*/ 1503680 w 3434080"/>
              <a:gd name="connsiteY17" fmla="*/ 132080 h 670560"/>
              <a:gd name="connsiteX18" fmla="*/ 1595120 w 3434080"/>
              <a:gd name="connsiteY18" fmla="*/ 101600 h 670560"/>
              <a:gd name="connsiteX19" fmla="*/ 1625600 w 3434080"/>
              <a:gd name="connsiteY19" fmla="*/ 91440 h 670560"/>
              <a:gd name="connsiteX20" fmla="*/ 1838960 w 3434080"/>
              <a:gd name="connsiteY20" fmla="*/ 81280 h 670560"/>
              <a:gd name="connsiteX21" fmla="*/ 1950720 w 3434080"/>
              <a:gd name="connsiteY21" fmla="*/ 71120 h 670560"/>
              <a:gd name="connsiteX22" fmla="*/ 2062480 w 3434080"/>
              <a:gd name="connsiteY22" fmla="*/ 50800 h 670560"/>
              <a:gd name="connsiteX23" fmla="*/ 2113280 w 3434080"/>
              <a:gd name="connsiteY23" fmla="*/ 40640 h 670560"/>
              <a:gd name="connsiteX24" fmla="*/ 2194560 w 3434080"/>
              <a:gd name="connsiteY24" fmla="*/ 30480 h 670560"/>
              <a:gd name="connsiteX25" fmla="*/ 2225040 w 3434080"/>
              <a:gd name="connsiteY25" fmla="*/ 20320 h 670560"/>
              <a:gd name="connsiteX26" fmla="*/ 2346960 w 3434080"/>
              <a:gd name="connsiteY26" fmla="*/ 0 h 670560"/>
              <a:gd name="connsiteX27" fmla="*/ 2458720 w 3434080"/>
              <a:gd name="connsiteY27" fmla="*/ 20320 h 670560"/>
              <a:gd name="connsiteX28" fmla="*/ 2519680 w 3434080"/>
              <a:gd name="connsiteY28" fmla="*/ 50800 h 670560"/>
              <a:gd name="connsiteX29" fmla="*/ 2651760 w 3434080"/>
              <a:gd name="connsiteY29" fmla="*/ 60960 h 670560"/>
              <a:gd name="connsiteX30" fmla="*/ 3261360 w 3434080"/>
              <a:gd name="connsiteY30" fmla="*/ 71120 h 670560"/>
              <a:gd name="connsiteX31" fmla="*/ 3291840 w 3434080"/>
              <a:gd name="connsiteY31" fmla="*/ 91440 h 670560"/>
              <a:gd name="connsiteX32" fmla="*/ 3383280 w 3434080"/>
              <a:gd name="connsiteY32" fmla="*/ 101600 h 670560"/>
              <a:gd name="connsiteX33" fmla="*/ 3434080 w 3434080"/>
              <a:gd name="connsiteY33" fmla="*/ 193040 h 670560"/>
              <a:gd name="connsiteX34" fmla="*/ 3200400 w 3434080"/>
              <a:gd name="connsiteY34" fmla="*/ 213360 h 670560"/>
              <a:gd name="connsiteX35" fmla="*/ 3048000 w 3434080"/>
              <a:gd name="connsiteY35" fmla="*/ 223520 h 670560"/>
              <a:gd name="connsiteX36" fmla="*/ 2844800 w 3434080"/>
              <a:gd name="connsiteY36" fmla="*/ 233680 h 670560"/>
              <a:gd name="connsiteX37" fmla="*/ 2743200 w 3434080"/>
              <a:gd name="connsiteY37" fmla="*/ 254000 h 670560"/>
              <a:gd name="connsiteX38" fmla="*/ 2661920 w 3434080"/>
              <a:gd name="connsiteY38" fmla="*/ 264160 h 670560"/>
              <a:gd name="connsiteX39" fmla="*/ 2519680 w 3434080"/>
              <a:gd name="connsiteY39" fmla="*/ 294640 h 670560"/>
              <a:gd name="connsiteX40" fmla="*/ 2458720 w 3434080"/>
              <a:gd name="connsiteY40" fmla="*/ 304800 h 670560"/>
              <a:gd name="connsiteX41" fmla="*/ 2346960 w 3434080"/>
              <a:gd name="connsiteY41" fmla="*/ 345440 h 670560"/>
              <a:gd name="connsiteX42" fmla="*/ 2296160 w 3434080"/>
              <a:gd name="connsiteY42" fmla="*/ 355600 h 670560"/>
              <a:gd name="connsiteX43" fmla="*/ 2245360 w 3434080"/>
              <a:gd name="connsiteY43" fmla="*/ 386080 h 670560"/>
              <a:gd name="connsiteX44" fmla="*/ 2164080 w 3434080"/>
              <a:gd name="connsiteY44" fmla="*/ 406400 h 670560"/>
              <a:gd name="connsiteX45" fmla="*/ 2133600 w 3434080"/>
              <a:gd name="connsiteY45" fmla="*/ 426720 h 670560"/>
              <a:gd name="connsiteX46" fmla="*/ 2072640 w 3434080"/>
              <a:gd name="connsiteY46" fmla="*/ 436880 h 670560"/>
              <a:gd name="connsiteX47" fmla="*/ 1971040 w 3434080"/>
              <a:gd name="connsiteY47" fmla="*/ 457200 h 670560"/>
              <a:gd name="connsiteX48" fmla="*/ 1899920 w 3434080"/>
              <a:gd name="connsiteY48" fmla="*/ 467360 h 670560"/>
              <a:gd name="connsiteX49" fmla="*/ 1696720 w 3434080"/>
              <a:gd name="connsiteY49" fmla="*/ 487680 h 670560"/>
              <a:gd name="connsiteX50" fmla="*/ 1605280 w 3434080"/>
              <a:gd name="connsiteY50" fmla="*/ 497840 h 670560"/>
              <a:gd name="connsiteX51" fmla="*/ 1564640 w 3434080"/>
              <a:gd name="connsiteY51" fmla="*/ 508000 h 670560"/>
              <a:gd name="connsiteX52" fmla="*/ 1422400 w 3434080"/>
              <a:gd name="connsiteY52" fmla="*/ 528320 h 670560"/>
              <a:gd name="connsiteX53" fmla="*/ 1229360 w 3434080"/>
              <a:gd name="connsiteY53" fmla="*/ 548640 h 670560"/>
              <a:gd name="connsiteX54" fmla="*/ 1158240 w 3434080"/>
              <a:gd name="connsiteY54" fmla="*/ 568960 h 670560"/>
              <a:gd name="connsiteX55" fmla="*/ 975360 w 3434080"/>
              <a:gd name="connsiteY55" fmla="*/ 589280 h 670560"/>
              <a:gd name="connsiteX56" fmla="*/ 873760 w 3434080"/>
              <a:gd name="connsiteY56" fmla="*/ 599440 h 670560"/>
              <a:gd name="connsiteX57" fmla="*/ 782320 w 3434080"/>
              <a:gd name="connsiteY57" fmla="*/ 629920 h 670560"/>
              <a:gd name="connsiteX58" fmla="*/ 640080 w 3434080"/>
              <a:gd name="connsiteY58" fmla="*/ 660400 h 670560"/>
              <a:gd name="connsiteX59" fmla="*/ 447040 w 3434080"/>
              <a:gd name="connsiteY59" fmla="*/ 670560 h 670560"/>
              <a:gd name="connsiteX60" fmla="*/ 152400 w 3434080"/>
              <a:gd name="connsiteY60" fmla="*/ 660400 h 670560"/>
              <a:gd name="connsiteX61" fmla="*/ 91440 w 3434080"/>
              <a:gd name="connsiteY61" fmla="*/ 629920 h 670560"/>
              <a:gd name="connsiteX62" fmla="*/ 60960 w 3434080"/>
              <a:gd name="connsiteY62" fmla="*/ 619760 h 670560"/>
              <a:gd name="connsiteX63" fmla="*/ 50800 w 3434080"/>
              <a:gd name="connsiteY63" fmla="*/ 589280 h 670560"/>
              <a:gd name="connsiteX64" fmla="*/ 30480 w 3434080"/>
              <a:gd name="connsiteY64" fmla="*/ 558800 h 670560"/>
              <a:gd name="connsiteX65" fmla="*/ 20320 w 3434080"/>
              <a:gd name="connsiteY65" fmla="*/ 518160 h 670560"/>
              <a:gd name="connsiteX66" fmla="*/ 0 w 3434080"/>
              <a:gd name="connsiteY66" fmla="*/ 436880 h 670560"/>
              <a:gd name="connsiteX67" fmla="*/ 152400 w 3434080"/>
              <a:gd name="connsiteY67" fmla="*/ 406400 h 670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3434080" h="670560">
                <a:moveTo>
                  <a:pt x="111760" y="355600"/>
                </a:moveTo>
                <a:cubicBezTo>
                  <a:pt x="128693" y="362373"/>
                  <a:pt x="144330" y="375384"/>
                  <a:pt x="162560" y="375920"/>
                </a:cubicBezTo>
                <a:cubicBezTo>
                  <a:pt x="387590" y="382539"/>
                  <a:pt x="376101" y="381980"/>
                  <a:pt x="508000" y="355600"/>
                </a:cubicBezTo>
                <a:cubicBezTo>
                  <a:pt x="535093" y="342053"/>
                  <a:pt x="559893" y="322307"/>
                  <a:pt x="589280" y="314960"/>
                </a:cubicBezTo>
                <a:cubicBezTo>
                  <a:pt x="602827" y="311573"/>
                  <a:pt x="616494" y="308636"/>
                  <a:pt x="629920" y="304800"/>
                </a:cubicBezTo>
                <a:cubicBezTo>
                  <a:pt x="640218" y="301858"/>
                  <a:pt x="650010" y="297237"/>
                  <a:pt x="660400" y="294640"/>
                </a:cubicBezTo>
                <a:cubicBezTo>
                  <a:pt x="718407" y="280138"/>
                  <a:pt x="699691" y="289965"/>
                  <a:pt x="751840" y="274320"/>
                </a:cubicBezTo>
                <a:cubicBezTo>
                  <a:pt x="854963" y="243383"/>
                  <a:pt x="771012" y="262358"/>
                  <a:pt x="863600" y="243840"/>
                </a:cubicBezTo>
                <a:cubicBezTo>
                  <a:pt x="873760" y="237067"/>
                  <a:pt x="882496" y="227381"/>
                  <a:pt x="894080" y="223520"/>
                </a:cubicBezTo>
                <a:cubicBezTo>
                  <a:pt x="913623" y="217006"/>
                  <a:pt x="934840" y="217400"/>
                  <a:pt x="955040" y="213360"/>
                </a:cubicBezTo>
                <a:cubicBezTo>
                  <a:pt x="968732" y="210622"/>
                  <a:pt x="982133" y="206587"/>
                  <a:pt x="995680" y="203200"/>
                </a:cubicBezTo>
                <a:cubicBezTo>
                  <a:pt x="1005840" y="193040"/>
                  <a:pt x="1014205" y="180690"/>
                  <a:pt x="1026160" y="172720"/>
                </a:cubicBezTo>
                <a:cubicBezTo>
                  <a:pt x="1035071" y="166779"/>
                  <a:pt x="1046612" y="166320"/>
                  <a:pt x="1056640" y="162560"/>
                </a:cubicBezTo>
                <a:cubicBezTo>
                  <a:pt x="1073717" y="156156"/>
                  <a:pt x="1090507" y="149013"/>
                  <a:pt x="1107440" y="142240"/>
                </a:cubicBezTo>
                <a:cubicBezTo>
                  <a:pt x="1131147" y="145627"/>
                  <a:pt x="1154938" y="148463"/>
                  <a:pt x="1178560" y="152400"/>
                </a:cubicBezTo>
                <a:cubicBezTo>
                  <a:pt x="1195594" y="155239"/>
                  <a:pt x="1212091" y="162560"/>
                  <a:pt x="1229360" y="162560"/>
                </a:cubicBezTo>
                <a:cubicBezTo>
                  <a:pt x="1283652" y="162560"/>
                  <a:pt x="1337733" y="155787"/>
                  <a:pt x="1391920" y="152400"/>
                </a:cubicBezTo>
                <a:cubicBezTo>
                  <a:pt x="1457315" y="130602"/>
                  <a:pt x="1388796" y="151227"/>
                  <a:pt x="1503680" y="132080"/>
                </a:cubicBezTo>
                <a:cubicBezTo>
                  <a:pt x="1544538" y="125270"/>
                  <a:pt x="1554179" y="116953"/>
                  <a:pt x="1595120" y="101600"/>
                </a:cubicBezTo>
                <a:cubicBezTo>
                  <a:pt x="1605148" y="97840"/>
                  <a:pt x="1614927" y="92329"/>
                  <a:pt x="1625600" y="91440"/>
                </a:cubicBezTo>
                <a:cubicBezTo>
                  <a:pt x="1696555" y="85527"/>
                  <a:pt x="1767898" y="85721"/>
                  <a:pt x="1838960" y="81280"/>
                </a:cubicBezTo>
                <a:cubicBezTo>
                  <a:pt x="1876294" y="78947"/>
                  <a:pt x="1913467" y="74507"/>
                  <a:pt x="1950720" y="71120"/>
                </a:cubicBezTo>
                <a:cubicBezTo>
                  <a:pt x="2076204" y="46023"/>
                  <a:pt x="1919492" y="76798"/>
                  <a:pt x="2062480" y="50800"/>
                </a:cubicBezTo>
                <a:cubicBezTo>
                  <a:pt x="2079470" y="47711"/>
                  <a:pt x="2096212" y="43266"/>
                  <a:pt x="2113280" y="40640"/>
                </a:cubicBezTo>
                <a:cubicBezTo>
                  <a:pt x="2140267" y="36488"/>
                  <a:pt x="2167467" y="33867"/>
                  <a:pt x="2194560" y="30480"/>
                </a:cubicBezTo>
                <a:cubicBezTo>
                  <a:pt x="2204720" y="27093"/>
                  <a:pt x="2214476" y="22081"/>
                  <a:pt x="2225040" y="20320"/>
                </a:cubicBezTo>
                <a:cubicBezTo>
                  <a:pt x="2361152" y="-2365"/>
                  <a:pt x="2275503" y="23819"/>
                  <a:pt x="2346960" y="0"/>
                </a:cubicBezTo>
                <a:cubicBezTo>
                  <a:pt x="2374978" y="3502"/>
                  <a:pt x="2427396" y="4658"/>
                  <a:pt x="2458720" y="20320"/>
                </a:cubicBezTo>
                <a:cubicBezTo>
                  <a:pt x="2488973" y="35447"/>
                  <a:pt x="2485630" y="46544"/>
                  <a:pt x="2519680" y="50800"/>
                </a:cubicBezTo>
                <a:cubicBezTo>
                  <a:pt x="2563496" y="56277"/>
                  <a:pt x="2607620" y="59751"/>
                  <a:pt x="2651760" y="60960"/>
                </a:cubicBezTo>
                <a:cubicBezTo>
                  <a:pt x="2854912" y="66526"/>
                  <a:pt x="3058160" y="67733"/>
                  <a:pt x="3261360" y="71120"/>
                </a:cubicBezTo>
                <a:cubicBezTo>
                  <a:pt x="3271520" y="77893"/>
                  <a:pt x="3279994" y="88478"/>
                  <a:pt x="3291840" y="91440"/>
                </a:cubicBezTo>
                <a:cubicBezTo>
                  <a:pt x="3321592" y="98878"/>
                  <a:pt x="3356278" y="87061"/>
                  <a:pt x="3383280" y="101600"/>
                </a:cubicBezTo>
                <a:cubicBezTo>
                  <a:pt x="3411665" y="116884"/>
                  <a:pt x="3424176" y="163329"/>
                  <a:pt x="3434080" y="193040"/>
                </a:cubicBezTo>
                <a:cubicBezTo>
                  <a:pt x="3338389" y="224937"/>
                  <a:pt x="3419828" y="200821"/>
                  <a:pt x="3200400" y="213360"/>
                </a:cubicBezTo>
                <a:lnTo>
                  <a:pt x="3048000" y="223520"/>
                </a:lnTo>
                <a:lnTo>
                  <a:pt x="2844800" y="233680"/>
                </a:lnTo>
                <a:cubicBezTo>
                  <a:pt x="2810933" y="240453"/>
                  <a:pt x="2777471" y="249716"/>
                  <a:pt x="2743200" y="254000"/>
                </a:cubicBezTo>
                <a:cubicBezTo>
                  <a:pt x="2716107" y="257387"/>
                  <a:pt x="2688784" y="259276"/>
                  <a:pt x="2661920" y="264160"/>
                </a:cubicBezTo>
                <a:cubicBezTo>
                  <a:pt x="2614212" y="272834"/>
                  <a:pt x="2567228" y="285130"/>
                  <a:pt x="2519680" y="294640"/>
                </a:cubicBezTo>
                <a:cubicBezTo>
                  <a:pt x="2499480" y="298680"/>
                  <a:pt x="2478705" y="299804"/>
                  <a:pt x="2458720" y="304800"/>
                </a:cubicBezTo>
                <a:cubicBezTo>
                  <a:pt x="2344859" y="333265"/>
                  <a:pt x="2447959" y="315140"/>
                  <a:pt x="2346960" y="345440"/>
                </a:cubicBezTo>
                <a:cubicBezTo>
                  <a:pt x="2330420" y="350402"/>
                  <a:pt x="2313093" y="352213"/>
                  <a:pt x="2296160" y="355600"/>
                </a:cubicBezTo>
                <a:cubicBezTo>
                  <a:pt x="2279227" y="365760"/>
                  <a:pt x="2263695" y="378746"/>
                  <a:pt x="2245360" y="386080"/>
                </a:cubicBezTo>
                <a:cubicBezTo>
                  <a:pt x="2187394" y="409266"/>
                  <a:pt x="2208874" y="384003"/>
                  <a:pt x="2164080" y="406400"/>
                </a:cubicBezTo>
                <a:cubicBezTo>
                  <a:pt x="2153158" y="411861"/>
                  <a:pt x="2145184" y="422859"/>
                  <a:pt x="2133600" y="426720"/>
                </a:cubicBezTo>
                <a:cubicBezTo>
                  <a:pt x="2114057" y="433234"/>
                  <a:pt x="2092887" y="433084"/>
                  <a:pt x="2072640" y="436880"/>
                </a:cubicBezTo>
                <a:cubicBezTo>
                  <a:pt x="2038694" y="443245"/>
                  <a:pt x="2005230" y="452316"/>
                  <a:pt x="1971040" y="457200"/>
                </a:cubicBezTo>
                <a:cubicBezTo>
                  <a:pt x="1947333" y="460587"/>
                  <a:pt x="1923721" y="464715"/>
                  <a:pt x="1899920" y="467360"/>
                </a:cubicBezTo>
                <a:cubicBezTo>
                  <a:pt x="1832265" y="474877"/>
                  <a:pt x="1764375" y="480163"/>
                  <a:pt x="1696720" y="487680"/>
                </a:cubicBezTo>
                <a:lnTo>
                  <a:pt x="1605280" y="497840"/>
                </a:lnTo>
                <a:cubicBezTo>
                  <a:pt x="1591733" y="501227"/>
                  <a:pt x="1578332" y="505262"/>
                  <a:pt x="1564640" y="508000"/>
                </a:cubicBezTo>
                <a:cubicBezTo>
                  <a:pt x="1511100" y="518708"/>
                  <a:pt x="1478589" y="520828"/>
                  <a:pt x="1422400" y="528320"/>
                </a:cubicBezTo>
                <a:cubicBezTo>
                  <a:pt x="1289673" y="546017"/>
                  <a:pt x="1411309" y="533478"/>
                  <a:pt x="1229360" y="548640"/>
                </a:cubicBezTo>
                <a:cubicBezTo>
                  <a:pt x="1205653" y="555413"/>
                  <a:pt x="1182348" y="563794"/>
                  <a:pt x="1158240" y="568960"/>
                </a:cubicBezTo>
                <a:cubicBezTo>
                  <a:pt x="1111823" y="578907"/>
                  <a:pt x="1014538" y="585549"/>
                  <a:pt x="975360" y="589280"/>
                </a:cubicBezTo>
                <a:lnTo>
                  <a:pt x="873760" y="599440"/>
                </a:lnTo>
                <a:cubicBezTo>
                  <a:pt x="737313" y="633552"/>
                  <a:pt x="948109" y="578908"/>
                  <a:pt x="782320" y="629920"/>
                </a:cubicBezTo>
                <a:cubicBezTo>
                  <a:pt x="752384" y="639131"/>
                  <a:pt x="675972" y="657529"/>
                  <a:pt x="640080" y="660400"/>
                </a:cubicBezTo>
                <a:cubicBezTo>
                  <a:pt x="575849" y="665538"/>
                  <a:pt x="511387" y="667173"/>
                  <a:pt x="447040" y="670560"/>
                </a:cubicBezTo>
                <a:cubicBezTo>
                  <a:pt x="348827" y="667173"/>
                  <a:pt x="250480" y="666530"/>
                  <a:pt x="152400" y="660400"/>
                </a:cubicBezTo>
                <a:cubicBezTo>
                  <a:pt x="123214" y="658576"/>
                  <a:pt x="116147" y="642274"/>
                  <a:pt x="91440" y="629920"/>
                </a:cubicBezTo>
                <a:cubicBezTo>
                  <a:pt x="81861" y="625131"/>
                  <a:pt x="71120" y="623147"/>
                  <a:pt x="60960" y="619760"/>
                </a:cubicBezTo>
                <a:cubicBezTo>
                  <a:pt x="57573" y="609600"/>
                  <a:pt x="55589" y="598859"/>
                  <a:pt x="50800" y="589280"/>
                </a:cubicBezTo>
                <a:cubicBezTo>
                  <a:pt x="45339" y="578358"/>
                  <a:pt x="35290" y="570023"/>
                  <a:pt x="30480" y="558800"/>
                </a:cubicBezTo>
                <a:cubicBezTo>
                  <a:pt x="24979" y="545965"/>
                  <a:pt x="24156" y="531586"/>
                  <a:pt x="20320" y="518160"/>
                </a:cubicBezTo>
                <a:cubicBezTo>
                  <a:pt x="-508" y="445263"/>
                  <a:pt x="20656" y="540161"/>
                  <a:pt x="0" y="436880"/>
                </a:cubicBezTo>
                <a:cubicBezTo>
                  <a:pt x="25153" y="361420"/>
                  <a:pt x="-550" y="406400"/>
                  <a:pt x="152400" y="406400"/>
                </a:cubicBezTo>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412" tIns="45706" rIns="91412" bIns="45706" rtlCol="0" anchor="ctr"/>
          <a:lstStyle/>
          <a:p>
            <a:pPr algn="ctr"/>
            <a:endParaRPr lang="zh-CN" altLang="en-US" sz="2399"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773650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500"/>
                                        <p:tgtEl>
                                          <p:spTgt spid="24"/>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2" presetClass="entr" presetSubtype="8"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anim calcmode="lin" valueType="num">
                                      <p:cBhvr additive="base">
                                        <p:cTn id="13" dur="1000" fill="hold"/>
                                        <p:tgtEl>
                                          <p:spTgt spid="25"/>
                                        </p:tgtEl>
                                        <p:attrNameLst>
                                          <p:attrName>ppt_x</p:attrName>
                                        </p:attrNameLst>
                                      </p:cBhvr>
                                      <p:tavLst>
                                        <p:tav tm="0">
                                          <p:val>
                                            <p:strVal val="0-#ppt_w/2"/>
                                          </p:val>
                                        </p:tav>
                                        <p:tav tm="100000">
                                          <p:val>
                                            <p:strVal val="#ppt_x"/>
                                          </p:val>
                                        </p:tav>
                                      </p:tavLst>
                                    </p:anim>
                                    <p:anim calcmode="lin" valueType="num">
                                      <p:cBhvr additive="base">
                                        <p:cTn id="14" dur="1000" fill="hold"/>
                                        <p:tgtEl>
                                          <p:spTgt spid="25"/>
                                        </p:tgtEl>
                                        <p:attrNameLst>
                                          <p:attrName>ppt_y</p:attrName>
                                        </p:attrNameLst>
                                      </p:cBhvr>
                                      <p:tavLst>
                                        <p:tav tm="0">
                                          <p:val>
                                            <p:strVal val="#ppt_y"/>
                                          </p:val>
                                        </p:tav>
                                        <p:tav tm="100000">
                                          <p:val>
                                            <p:strVal val="#ppt_y"/>
                                          </p:val>
                                        </p:tav>
                                      </p:tavLst>
                                    </p:anim>
                                  </p:childTnLst>
                                </p:cTn>
                              </p:par>
                              <p:par>
                                <p:cTn id="15" presetID="1"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par>
                                <p:cTn id="17" presetID="10" presetClass="entr" presetSubtype="0" fill="hold" nodeType="withEffect">
                                  <p:stCondLst>
                                    <p:cond delay="600"/>
                                  </p:stCondLst>
                                  <p:childTnLst>
                                    <p:set>
                                      <p:cBhvr>
                                        <p:cTn id="18" dur="1" fill="hold">
                                          <p:stCondLst>
                                            <p:cond delay="0"/>
                                          </p:stCondLst>
                                        </p:cTn>
                                        <p:tgtEl>
                                          <p:spTgt spid="93"/>
                                        </p:tgtEl>
                                        <p:attrNameLst>
                                          <p:attrName>style.visibility</p:attrName>
                                        </p:attrNameLst>
                                      </p:cBhvr>
                                      <p:to>
                                        <p:strVal val="visible"/>
                                      </p:to>
                                    </p:set>
                                    <p:animEffect transition="in" filter="fade">
                                      <p:cBhvr>
                                        <p:cTn id="19" dur="500"/>
                                        <p:tgtEl>
                                          <p:spTgt spid="93"/>
                                        </p:tgtEl>
                                      </p:cBhvr>
                                    </p:animEffect>
                                  </p:childTnLst>
                                </p:cTn>
                              </p:par>
                              <p:par>
                                <p:cTn id="20" presetID="10" presetClass="entr" presetSubtype="0" fill="hold" grpId="0" nodeType="withEffect">
                                  <p:stCondLst>
                                    <p:cond delay="900"/>
                                  </p:stCondLst>
                                  <p:childTnLst>
                                    <p:set>
                                      <p:cBhvr>
                                        <p:cTn id="21" dur="1" fill="hold">
                                          <p:stCondLst>
                                            <p:cond delay="0"/>
                                          </p:stCondLst>
                                        </p:cTn>
                                        <p:tgtEl>
                                          <p:spTgt spid="109"/>
                                        </p:tgtEl>
                                        <p:attrNameLst>
                                          <p:attrName>style.visibility</p:attrName>
                                        </p:attrNameLst>
                                      </p:cBhvr>
                                      <p:to>
                                        <p:strVal val="visible"/>
                                      </p:to>
                                    </p:set>
                                    <p:animEffect transition="in" filter="fade">
                                      <p:cBhvr>
                                        <p:cTn id="22" dur="500"/>
                                        <p:tgtEl>
                                          <p:spTgt spid="1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4" grpId="0" animBg="1"/>
      <p:bldP spid="25" grpId="0" animBg="1"/>
      <p:bldP spid="10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197010" y="166123"/>
            <a:ext cx="6374976" cy="1325563"/>
          </a:xfrm>
        </p:spPr>
        <p:txBody>
          <a:bodyPr/>
          <a:lstStyle/>
          <a:p>
            <a:r>
              <a:rPr lang="zh-TW" altLang="en-US" b="1" dirty="0" smtClean="0">
                <a:solidFill>
                  <a:srgbClr val="6F8E26"/>
                </a:solidFill>
                <a:latin typeface="微软雅黑" panose="020B0503020204020204" pitchFamily="34" charset="-122"/>
                <a:ea typeface="微软雅黑" panose="020B0503020204020204" pitchFamily="34" charset="-122"/>
              </a:rPr>
              <a:t>國語</a:t>
            </a:r>
            <a:r>
              <a:rPr lang="zh-TW" altLang="en-US" b="1" dirty="0">
                <a:solidFill>
                  <a:srgbClr val="6F8E26"/>
                </a:solidFill>
                <a:latin typeface="微软雅黑" panose="020B0503020204020204" pitchFamily="34" charset="-122"/>
                <a:ea typeface="微软雅黑" panose="020B0503020204020204" pitchFamily="34" charset="-122"/>
              </a:rPr>
              <a:t>領域課文分析</a:t>
            </a:r>
            <a:r>
              <a:rPr lang="en-US" altLang="zh-TW" b="1" dirty="0">
                <a:solidFill>
                  <a:srgbClr val="6F8E26"/>
                </a:solidFill>
                <a:latin typeface="微软雅黑" panose="020B0503020204020204" pitchFamily="34" charset="-122"/>
                <a:ea typeface="微软雅黑" panose="020B0503020204020204" pitchFamily="34" charset="-122"/>
              </a:rPr>
              <a:t>(</a:t>
            </a:r>
            <a:r>
              <a:rPr lang="zh-TW" altLang="en-US" b="1" dirty="0">
                <a:solidFill>
                  <a:srgbClr val="6F8E26"/>
                </a:solidFill>
                <a:latin typeface="微软雅黑" panose="020B0503020204020204" pitchFamily="34" charset="-122"/>
                <a:ea typeface="微软雅黑" panose="020B0503020204020204" pitchFamily="34" charset="-122"/>
              </a:rPr>
              <a:t>關聯</a:t>
            </a:r>
            <a:r>
              <a:rPr lang="en-US" altLang="zh-TW" b="1" dirty="0">
                <a:solidFill>
                  <a:srgbClr val="6F8E26"/>
                </a:solidFill>
                <a:latin typeface="微软雅黑" panose="020B0503020204020204" pitchFamily="34" charset="-122"/>
                <a:ea typeface="微软雅黑" panose="020B0503020204020204" pitchFamily="34" charset="-122"/>
              </a:rPr>
              <a:t>)</a:t>
            </a:r>
            <a:endParaRPr lang="zh-TW" altLang="en-US" b="1" dirty="0">
              <a:solidFill>
                <a:srgbClr val="6F8E26"/>
              </a:solidFill>
              <a:latin typeface="微软雅黑" panose="020B0503020204020204" pitchFamily="34" charset="-122"/>
              <a:ea typeface="微软雅黑" panose="020B0503020204020204" pitchFamily="34" charset="-122"/>
            </a:endParaRPr>
          </a:p>
        </p:txBody>
      </p:sp>
      <p:grpSp>
        <p:nvGrpSpPr>
          <p:cNvPr id="10" name="Group 4">
            <a:extLst>
              <a:ext uri="{FF2B5EF4-FFF2-40B4-BE49-F238E27FC236}">
                <a16:creationId xmlns:a16="http://schemas.microsoft.com/office/drawing/2014/main" xmlns="" id="{E220914B-EAD4-44D8-B7E7-16EBC713CF32}"/>
              </a:ext>
            </a:extLst>
          </p:cNvPr>
          <p:cNvGrpSpPr>
            <a:grpSpLocks noChangeAspect="1"/>
          </p:cNvGrpSpPr>
          <p:nvPr/>
        </p:nvGrpSpPr>
        <p:grpSpPr bwMode="auto">
          <a:xfrm>
            <a:off x="1320336" y="300995"/>
            <a:ext cx="732827" cy="1008993"/>
            <a:chOff x="1558" y="1280"/>
            <a:chExt cx="1315" cy="1810"/>
          </a:xfrm>
          <a:solidFill>
            <a:schemeClr val="accent1"/>
          </a:solidFill>
        </p:grpSpPr>
        <p:sp>
          <p:nvSpPr>
            <p:cNvPr id="11" name="Freeform 5">
              <a:extLst>
                <a:ext uri="{FF2B5EF4-FFF2-40B4-BE49-F238E27FC236}">
                  <a16:creationId xmlns:a16="http://schemas.microsoft.com/office/drawing/2014/main" xmlns="" id="{0A493B61-CBEE-4373-A2FB-209592249D62}"/>
                </a:ext>
              </a:extLst>
            </p:cNvPr>
            <p:cNvSpPr>
              <a:spLocks/>
            </p:cNvSpPr>
            <p:nvPr/>
          </p:nvSpPr>
          <p:spPr bwMode="auto">
            <a:xfrm>
              <a:off x="1838" y="1280"/>
              <a:ext cx="1035" cy="922"/>
            </a:xfrm>
            <a:custGeom>
              <a:avLst/>
              <a:gdLst>
                <a:gd name="T0" fmla="*/ 9 w 244"/>
                <a:gd name="T1" fmla="*/ 127 h 218"/>
                <a:gd name="T2" fmla="*/ 53 w 244"/>
                <a:gd name="T3" fmla="*/ 203 h 218"/>
                <a:gd name="T4" fmla="*/ 141 w 244"/>
                <a:gd name="T5" fmla="*/ 212 h 218"/>
                <a:gd name="T6" fmla="*/ 209 w 244"/>
                <a:gd name="T7" fmla="*/ 84 h 218"/>
                <a:gd name="T8" fmla="*/ 45 w 244"/>
                <a:gd name="T9" fmla="*/ 42 h 218"/>
                <a:gd name="T10" fmla="*/ 2 w 244"/>
                <a:gd name="T11" fmla="*/ 115 h 218"/>
                <a:gd name="T12" fmla="*/ 44 w 244"/>
                <a:gd name="T13" fmla="*/ 188 h 218"/>
                <a:gd name="T14" fmla="*/ 48 w 244"/>
                <a:gd name="T15" fmla="*/ 181 h 218"/>
                <a:gd name="T16" fmla="*/ 9 w 244"/>
                <a:gd name="T17" fmla="*/ 129 h 218"/>
                <a:gd name="T18" fmla="*/ 53 w 244"/>
                <a:gd name="T19" fmla="*/ 44 h 218"/>
                <a:gd name="T20" fmla="*/ 196 w 244"/>
                <a:gd name="T21" fmla="*/ 80 h 218"/>
                <a:gd name="T22" fmla="*/ 210 w 244"/>
                <a:gd name="T23" fmla="*/ 155 h 218"/>
                <a:gd name="T24" fmla="*/ 141 w 244"/>
                <a:gd name="T25" fmla="*/ 205 h 218"/>
                <a:gd name="T26" fmla="*/ 63 w 244"/>
                <a:gd name="T27" fmla="*/ 199 h 218"/>
                <a:gd name="T28" fmla="*/ 16 w 244"/>
                <a:gd name="T29" fmla="*/ 125 h 218"/>
                <a:gd name="T30" fmla="*/ 9 w 244"/>
                <a:gd name="T31" fmla="*/ 127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4" h="218">
                  <a:moveTo>
                    <a:pt x="9" y="127"/>
                  </a:moveTo>
                  <a:cubicBezTo>
                    <a:pt x="6" y="163"/>
                    <a:pt x="21" y="188"/>
                    <a:pt x="53" y="203"/>
                  </a:cubicBezTo>
                  <a:cubicBezTo>
                    <a:pt x="80" y="216"/>
                    <a:pt x="112" y="218"/>
                    <a:pt x="141" y="212"/>
                  </a:cubicBezTo>
                  <a:cubicBezTo>
                    <a:pt x="201" y="200"/>
                    <a:pt x="244" y="141"/>
                    <a:pt x="209" y="84"/>
                  </a:cubicBezTo>
                  <a:cubicBezTo>
                    <a:pt x="177" y="33"/>
                    <a:pt x="97" y="0"/>
                    <a:pt x="45" y="42"/>
                  </a:cubicBezTo>
                  <a:cubicBezTo>
                    <a:pt x="24" y="59"/>
                    <a:pt x="2" y="86"/>
                    <a:pt x="2" y="115"/>
                  </a:cubicBezTo>
                  <a:cubicBezTo>
                    <a:pt x="1" y="147"/>
                    <a:pt x="21" y="168"/>
                    <a:pt x="44" y="188"/>
                  </a:cubicBezTo>
                  <a:cubicBezTo>
                    <a:pt x="47" y="190"/>
                    <a:pt x="51" y="184"/>
                    <a:pt x="48" y="181"/>
                  </a:cubicBezTo>
                  <a:cubicBezTo>
                    <a:pt x="32" y="166"/>
                    <a:pt x="16" y="151"/>
                    <a:pt x="9" y="129"/>
                  </a:cubicBezTo>
                  <a:cubicBezTo>
                    <a:pt x="0" y="96"/>
                    <a:pt x="28" y="62"/>
                    <a:pt x="53" y="44"/>
                  </a:cubicBezTo>
                  <a:cubicBezTo>
                    <a:pt x="100" y="10"/>
                    <a:pt x="163" y="41"/>
                    <a:pt x="196" y="80"/>
                  </a:cubicBezTo>
                  <a:cubicBezTo>
                    <a:pt x="215" y="101"/>
                    <a:pt x="221" y="129"/>
                    <a:pt x="210" y="155"/>
                  </a:cubicBezTo>
                  <a:cubicBezTo>
                    <a:pt x="199" y="183"/>
                    <a:pt x="168" y="198"/>
                    <a:pt x="141" y="205"/>
                  </a:cubicBezTo>
                  <a:cubicBezTo>
                    <a:pt x="115" y="211"/>
                    <a:pt x="88" y="207"/>
                    <a:pt x="63" y="199"/>
                  </a:cubicBezTo>
                  <a:cubicBezTo>
                    <a:pt x="30" y="187"/>
                    <a:pt x="13" y="160"/>
                    <a:pt x="16" y="125"/>
                  </a:cubicBezTo>
                  <a:cubicBezTo>
                    <a:pt x="16" y="120"/>
                    <a:pt x="9" y="124"/>
                    <a:pt x="9" y="12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sp>
          <p:nvSpPr>
            <p:cNvPr id="12" name="Freeform 6">
              <a:extLst>
                <a:ext uri="{FF2B5EF4-FFF2-40B4-BE49-F238E27FC236}">
                  <a16:creationId xmlns:a16="http://schemas.microsoft.com/office/drawing/2014/main" xmlns="" id="{3B22D548-17FC-4B4F-B342-CC310700F639}"/>
                </a:ext>
              </a:extLst>
            </p:cNvPr>
            <p:cNvSpPr>
              <a:spLocks/>
            </p:cNvSpPr>
            <p:nvPr/>
          </p:nvSpPr>
          <p:spPr bwMode="auto">
            <a:xfrm>
              <a:off x="1775" y="2126"/>
              <a:ext cx="670" cy="537"/>
            </a:xfrm>
            <a:custGeom>
              <a:avLst/>
              <a:gdLst>
                <a:gd name="T0" fmla="*/ 64 w 158"/>
                <a:gd name="T1" fmla="*/ 3 h 127"/>
                <a:gd name="T2" fmla="*/ 32 w 158"/>
                <a:gd name="T3" fmla="*/ 38 h 127"/>
                <a:gd name="T4" fmla="*/ 7 w 158"/>
                <a:gd name="T5" fmla="*/ 76 h 127"/>
                <a:gd name="T6" fmla="*/ 60 w 158"/>
                <a:gd name="T7" fmla="*/ 115 h 127"/>
                <a:gd name="T8" fmla="*/ 139 w 158"/>
                <a:gd name="T9" fmla="*/ 103 h 127"/>
                <a:gd name="T10" fmla="*/ 153 w 158"/>
                <a:gd name="T11" fmla="*/ 5 h 127"/>
                <a:gd name="T12" fmla="*/ 146 w 158"/>
                <a:gd name="T13" fmla="*/ 8 h 127"/>
                <a:gd name="T14" fmla="*/ 142 w 158"/>
                <a:gd name="T15" fmla="*/ 76 h 127"/>
                <a:gd name="T16" fmla="*/ 100 w 158"/>
                <a:gd name="T17" fmla="*/ 111 h 127"/>
                <a:gd name="T18" fmla="*/ 75 w 158"/>
                <a:gd name="T19" fmla="*/ 109 h 127"/>
                <a:gd name="T20" fmla="*/ 15 w 158"/>
                <a:gd name="T21" fmla="*/ 84 h 127"/>
                <a:gd name="T22" fmla="*/ 37 w 158"/>
                <a:gd name="T23" fmla="*/ 41 h 127"/>
                <a:gd name="T24" fmla="*/ 66 w 158"/>
                <a:gd name="T25" fmla="*/ 10 h 127"/>
                <a:gd name="T26" fmla="*/ 64 w 158"/>
                <a:gd name="T27" fmla="*/ 3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8" h="127">
                  <a:moveTo>
                    <a:pt x="64" y="3"/>
                  </a:moveTo>
                  <a:cubicBezTo>
                    <a:pt x="51" y="12"/>
                    <a:pt x="42" y="26"/>
                    <a:pt x="32" y="38"/>
                  </a:cubicBezTo>
                  <a:cubicBezTo>
                    <a:pt x="22" y="50"/>
                    <a:pt x="12" y="61"/>
                    <a:pt x="7" y="76"/>
                  </a:cubicBezTo>
                  <a:cubicBezTo>
                    <a:pt x="0" y="104"/>
                    <a:pt x="42" y="113"/>
                    <a:pt x="60" y="115"/>
                  </a:cubicBezTo>
                  <a:cubicBezTo>
                    <a:pt x="86" y="118"/>
                    <a:pt x="121" y="127"/>
                    <a:pt x="139" y="103"/>
                  </a:cubicBezTo>
                  <a:cubicBezTo>
                    <a:pt x="158" y="77"/>
                    <a:pt x="151" y="35"/>
                    <a:pt x="153" y="5"/>
                  </a:cubicBezTo>
                  <a:cubicBezTo>
                    <a:pt x="153" y="0"/>
                    <a:pt x="146" y="4"/>
                    <a:pt x="146" y="8"/>
                  </a:cubicBezTo>
                  <a:cubicBezTo>
                    <a:pt x="145" y="30"/>
                    <a:pt x="147" y="54"/>
                    <a:pt x="142" y="76"/>
                  </a:cubicBezTo>
                  <a:cubicBezTo>
                    <a:pt x="138" y="97"/>
                    <a:pt x="125" y="113"/>
                    <a:pt x="100" y="111"/>
                  </a:cubicBezTo>
                  <a:cubicBezTo>
                    <a:pt x="92" y="110"/>
                    <a:pt x="83" y="110"/>
                    <a:pt x="75" y="109"/>
                  </a:cubicBezTo>
                  <a:cubicBezTo>
                    <a:pt x="54" y="108"/>
                    <a:pt x="24" y="106"/>
                    <a:pt x="15" y="84"/>
                  </a:cubicBezTo>
                  <a:cubicBezTo>
                    <a:pt x="9" y="70"/>
                    <a:pt x="29" y="51"/>
                    <a:pt x="37" y="41"/>
                  </a:cubicBezTo>
                  <a:cubicBezTo>
                    <a:pt x="46" y="30"/>
                    <a:pt x="54" y="18"/>
                    <a:pt x="66" y="10"/>
                  </a:cubicBezTo>
                  <a:cubicBezTo>
                    <a:pt x="70" y="7"/>
                    <a:pt x="69" y="0"/>
                    <a:pt x="64"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sp>
          <p:nvSpPr>
            <p:cNvPr id="13" name="Freeform 7">
              <a:extLst>
                <a:ext uri="{FF2B5EF4-FFF2-40B4-BE49-F238E27FC236}">
                  <a16:creationId xmlns:a16="http://schemas.microsoft.com/office/drawing/2014/main" xmlns="" id="{7E3639C4-8F5B-46A4-8162-7D9D2FFB4F4A}"/>
                </a:ext>
              </a:extLst>
            </p:cNvPr>
            <p:cNvSpPr>
              <a:spLocks/>
            </p:cNvSpPr>
            <p:nvPr/>
          </p:nvSpPr>
          <p:spPr bwMode="auto">
            <a:xfrm>
              <a:off x="1787" y="2562"/>
              <a:ext cx="365" cy="528"/>
            </a:xfrm>
            <a:custGeom>
              <a:avLst/>
              <a:gdLst>
                <a:gd name="T0" fmla="*/ 35 w 86"/>
                <a:gd name="T1" fmla="*/ 8 h 125"/>
                <a:gd name="T2" fmla="*/ 35 w 86"/>
                <a:gd name="T3" fmla="*/ 5 h 125"/>
                <a:gd name="T4" fmla="*/ 28 w 86"/>
                <a:gd name="T5" fmla="*/ 8 h 125"/>
                <a:gd name="T6" fmla="*/ 52 w 86"/>
                <a:gd name="T7" fmla="*/ 54 h 125"/>
                <a:gd name="T8" fmla="*/ 67 w 86"/>
                <a:gd name="T9" fmla="*/ 80 h 125"/>
                <a:gd name="T10" fmla="*/ 46 w 86"/>
                <a:gd name="T11" fmla="*/ 88 h 125"/>
                <a:gd name="T12" fmla="*/ 10 w 86"/>
                <a:gd name="T13" fmla="*/ 111 h 125"/>
                <a:gd name="T14" fmla="*/ 68 w 86"/>
                <a:gd name="T15" fmla="*/ 110 h 125"/>
                <a:gd name="T16" fmla="*/ 86 w 86"/>
                <a:gd name="T17" fmla="*/ 95 h 125"/>
                <a:gd name="T18" fmla="*/ 60 w 86"/>
                <a:gd name="T19" fmla="*/ 84 h 125"/>
                <a:gd name="T20" fmla="*/ 59 w 86"/>
                <a:gd name="T21" fmla="*/ 91 h 125"/>
                <a:gd name="T22" fmla="*/ 63 w 86"/>
                <a:gd name="T23" fmla="*/ 91 h 125"/>
                <a:gd name="T24" fmla="*/ 68 w 86"/>
                <a:gd name="T25" fmla="*/ 103 h 125"/>
                <a:gd name="T26" fmla="*/ 52 w 86"/>
                <a:gd name="T27" fmla="*/ 107 h 125"/>
                <a:gd name="T28" fmla="*/ 28 w 86"/>
                <a:gd name="T29" fmla="*/ 109 h 125"/>
                <a:gd name="T30" fmla="*/ 21 w 86"/>
                <a:gd name="T31" fmla="*/ 98 h 125"/>
                <a:gd name="T32" fmla="*/ 37 w 86"/>
                <a:gd name="T33" fmla="*/ 95 h 125"/>
                <a:gd name="T34" fmla="*/ 70 w 86"/>
                <a:gd name="T35" fmla="*/ 95 h 125"/>
                <a:gd name="T36" fmla="*/ 73 w 86"/>
                <a:gd name="T37" fmla="*/ 74 h 125"/>
                <a:gd name="T38" fmla="*/ 35 w 86"/>
                <a:gd name="T39" fmla="*/ 4 h 125"/>
                <a:gd name="T40" fmla="*/ 28 w 86"/>
                <a:gd name="T41" fmla="*/ 7 h 125"/>
                <a:gd name="T42" fmla="*/ 28 w 86"/>
                <a:gd name="T43" fmla="*/ 10 h 125"/>
                <a:gd name="T44" fmla="*/ 35 w 86"/>
                <a:gd name="T45" fmla="*/ 8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6" h="125">
                  <a:moveTo>
                    <a:pt x="35" y="8"/>
                  </a:moveTo>
                  <a:cubicBezTo>
                    <a:pt x="35" y="7"/>
                    <a:pt x="35" y="6"/>
                    <a:pt x="35" y="5"/>
                  </a:cubicBezTo>
                  <a:cubicBezTo>
                    <a:pt x="33" y="6"/>
                    <a:pt x="31" y="7"/>
                    <a:pt x="28" y="8"/>
                  </a:cubicBezTo>
                  <a:cubicBezTo>
                    <a:pt x="32" y="23"/>
                    <a:pt x="44" y="40"/>
                    <a:pt x="52" y="54"/>
                  </a:cubicBezTo>
                  <a:cubicBezTo>
                    <a:pt x="57" y="62"/>
                    <a:pt x="61" y="72"/>
                    <a:pt x="67" y="80"/>
                  </a:cubicBezTo>
                  <a:cubicBezTo>
                    <a:pt x="77" y="92"/>
                    <a:pt x="51" y="88"/>
                    <a:pt x="46" y="88"/>
                  </a:cubicBezTo>
                  <a:cubicBezTo>
                    <a:pt x="34" y="88"/>
                    <a:pt x="0" y="91"/>
                    <a:pt x="10" y="111"/>
                  </a:cubicBezTo>
                  <a:cubicBezTo>
                    <a:pt x="17" y="125"/>
                    <a:pt x="57" y="113"/>
                    <a:pt x="68" y="110"/>
                  </a:cubicBezTo>
                  <a:cubicBezTo>
                    <a:pt x="74" y="109"/>
                    <a:pt x="86" y="102"/>
                    <a:pt x="86" y="95"/>
                  </a:cubicBezTo>
                  <a:cubicBezTo>
                    <a:pt x="85" y="83"/>
                    <a:pt x="69" y="84"/>
                    <a:pt x="60" y="84"/>
                  </a:cubicBezTo>
                  <a:cubicBezTo>
                    <a:pt x="57" y="84"/>
                    <a:pt x="54" y="91"/>
                    <a:pt x="59" y="91"/>
                  </a:cubicBezTo>
                  <a:cubicBezTo>
                    <a:pt x="60" y="91"/>
                    <a:pt x="62" y="91"/>
                    <a:pt x="63" y="91"/>
                  </a:cubicBezTo>
                  <a:cubicBezTo>
                    <a:pt x="74" y="89"/>
                    <a:pt x="75" y="93"/>
                    <a:pt x="68" y="103"/>
                  </a:cubicBezTo>
                  <a:cubicBezTo>
                    <a:pt x="63" y="105"/>
                    <a:pt x="57" y="106"/>
                    <a:pt x="52" y="107"/>
                  </a:cubicBezTo>
                  <a:cubicBezTo>
                    <a:pt x="44" y="108"/>
                    <a:pt x="36" y="109"/>
                    <a:pt x="28" y="109"/>
                  </a:cubicBezTo>
                  <a:cubicBezTo>
                    <a:pt x="26" y="109"/>
                    <a:pt x="4" y="105"/>
                    <a:pt x="21" y="98"/>
                  </a:cubicBezTo>
                  <a:cubicBezTo>
                    <a:pt x="26" y="96"/>
                    <a:pt x="32" y="96"/>
                    <a:pt x="37" y="95"/>
                  </a:cubicBezTo>
                  <a:cubicBezTo>
                    <a:pt x="48" y="94"/>
                    <a:pt x="59" y="96"/>
                    <a:pt x="70" y="95"/>
                  </a:cubicBezTo>
                  <a:cubicBezTo>
                    <a:pt x="82" y="94"/>
                    <a:pt x="76" y="80"/>
                    <a:pt x="73" y="74"/>
                  </a:cubicBezTo>
                  <a:cubicBezTo>
                    <a:pt x="60" y="54"/>
                    <a:pt x="40" y="28"/>
                    <a:pt x="35" y="4"/>
                  </a:cubicBezTo>
                  <a:cubicBezTo>
                    <a:pt x="34" y="0"/>
                    <a:pt x="28" y="4"/>
                    <a:pt x="28" y="7"/>
                  </a:cubicBezTo>
                  <a:cubicBezTo>
                    <a:pt x="28" y="8"/>
                    <a:pt x="28" y="9"/>
                    <a:pt x="28" y="10"/>
                  </a:cubicBezTo>
                  <a:cubicBezTo>
                    <a:pt x="28" y="15"/>
                    <a:pt x="35" y="11"/>
                    <a:pt x="35"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sp>
          <p:nvSpPr>
            <p:cNvPr id="14" name="Freeform 8">
              <a:extLst>
                <a:ext uri="{FF2B5EF4-FFF2-40B4-BE49-F238E27FC236}">
                  <a16:creationId xmlns:a16="http://schemas.microsoft.com/office/drawing/2014/main" xmlns="" id="{872756FB-CB07-4C24-812D-6D9379776695}"/>
                </a:ext>
              </a:extLst>
            </p:cNvPr>
            <p:cNvSpPr>
              <a:spLocks/>
            </p:cNvSpPr>
            <p:nvPr/>
          </p:nvSpPr>
          <p:spPr bwMode="auto">
            <a:xfrm>
              <a:off x="2228" y="2591"/>
              <a:ext cx="276" cy="474"/>
            </a:xfrm>
            <a:custGeom>
              <a:avLst/>
              <a:gdLst>
                <a:gd name="T0" fmla="*/ 2 w 65"/>
                <a:gd name="T1" fmla="*/ 8 h 112"/>
                <a:gd name="T2" fmla="*/ 26 w 65"/>
                <a:gd name="T3" fmla="*/ 44 h 112"/>
                <a:gd name="T4" fmla="*/ 50 w 65"/>
                <a:gd name="T5" fmla="*/ 85 h 112"/>
                <a:gd name="T6" fmla="*/ 55 w 65"/>
                <a:gd name="T7" fmla="*/ 79 h 112"/>
                <a:gd name="T8" fmla="*/ 12 w 65"/>
                <a:gd name="T9" fmla="*/ 85 h 112"/>
                <a:gd name="T10" fmla="*/ 18 w 65"/>
                <a:gd name="T11" fmla="*/ 103 h 112"/>
                <a:gd name="T12" fmla="*/ 64 w 65"/>
                <a:gd name="T13" fmla="*/ 79 h 112"/>
                <a:gd name="T14" fmla="*/ 58 w 65"/>
                <a:gd name="T15" fmla="*/ 79 h 112"/>
                <a:gd name="T16" fmla="*/ 32 w 65"/>
                <a:gd name="T17" fmla="*/ 98 h 112"/>
                <a:gd name="T18" fmla="*/ 25 w 65"/>
                <a:gd name="T19" fmla="*/ 97 h 112"/>
                <a:gd name="T20" fmla="*/ 27 w 65"/>
                <a:gd name="T21" fmla="*/ 86 h 112"/>
                <a:gd name="T22" fmla="*/ 51 w 65"/>
                <a:gd name="T23" fmla="*/ 87 h 112"/>
                <a:gd name="T24" fmla="*/ 56 w 65"/>
                <a:gd name="T25" fmla="*/ 81 h 112"/>
                <a:gd name="T26" fmla="*/ 38 w 65"/>
                <a:gd name="T27" fmla="*/ 49 h 112"/>
                <a:gd name="T28" fmla="*/ 8 w 65"/>
                <a:gd name="T29" fmla="*/ 3 h 112"/>
                <a:gd name="T30" fmla="*/ 2 w 65"/>
                <a:gd name="T31" fmla="*/ 8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5" h="112">
                  <a:moveTo>
                    <a:pt x="2" y="8"/>
                  </a:moveTo>
                  <a:cubicBezTo>
                    <a:pt x="10" y="20"/>
                    <a:pt x="18" y="32"/>
                    <a:pt x="26" y="44"/>
                  </a:cubicBezTo>
                  <a:cubicBezTo>
                    <a:pt x="34" y="56"/>
                    <a:pt x="46" y="71"/>
                    <a:pt x="50" y="85"/>
                  </a:cubicBezTo>
                  <a:cubicBezTo>
                    <a:pt x="51" y="83"/>
                    <a:pt x="53" y="81"/>
                    <a:pt x="55" y="79"/>
                  </a:cubicBezTo>
                  <a:cubicBezTo>
                    <a:pt x="40" y="78"/>
                    <a:pt x="23" y="75"/>
                    <a:pt x="12" y="85"/>
                  </a:cubicBezTo>
                  <a:cubicBezTo>
                    <a:pt x="5" y="92"/>
                    <a:pt x="12" y="100"/>
                    <a:pt x="18" y="103"/>
                  </a:cubicBezTo>
                  <a:cubicBezTo>
                    <a:pt x="36" y="112"/>
                    <a:pt x="61" y="99"/>
                    <a:pt x="64" y="79"/>
                  </a:cubicBezTo>
                  <a:cubicBezTo>
                    <a:pt x="65" y="74"/>
                    <a:pt x="58" y="75"/>
                    <a:pt x="58" y="79"/>
                  </a:cubicBezTo>
                  <a:cubicBezTo>
                    <a:pt x="56" y="93"/>
                    <a:pt x="44" y="98"/>
                    <a:pt x="32" y="98"/>
                  </a:cubicBezTo>
                  <a:cubicBezTo>
                    <a:pt x="29" y="98"/>
                    <a:pt x="27" y="97"/>
                    <a:pt x="25" y="97"/>
                  </a:cubicBezTo>
                  <a:cubicBezTo>
                    <a:pt x="16" y="95"/>
                    <a:pt x="17" y="92"/>
                    <a:pt x="27" y="86"/>
                  </a:cubicBezTo>
                  <a:cubicBezTo>
                    <a:pt x="34" y="84"/>
                    <a:pt x="44" y="86"/>
                    <a:pt x="51" y="87"/>
                  </a:cubicBezTo>
                  <a:cubicBezTo>
                    <a:pt x="54" y="87"/>
                    <a:pt x="57" y="84"/>
                    <a:pt x="56" y="81"/>
                  </a:cubicBezTo>
                  <a:cubicBezTo>
                    <a:pt x="53" y="70"/>
                    <a:pt x="44" y="59"/>
                    <a:pt x="38" y="49"/>
                  </a:cubicBezTo>
                  <a:cubicBezTo>
                    <a:pt x="29" y="33"/>
                    <a:pt x="18" y="18"/>
                    <a:pt x="8" y="3"/>
                  </a:cubicBezTo>
                  <a:cubicBezTo>
                    <a:pt x="5" y="0"/>
                    <a:pt x="0" y="5"/>
                    <a:pt x="2"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sp>
          <p:nvSpPr>
            <p:cNvPr id="15" name="Freeform 9">
              <a:extLst>
                <a:ext uri="{FF2B5EF4-FFF2-40B4-BE49-F238E27FC236}">
                  <a16:creationId xmlns:a16="http://schemas.microsoft.com/office/drawing/2014/main" xmlns="" id="{97B16132-325D-4C6F-9741-960F1D098914}"/>
                </a:ext>
              </a:extLst>
            </p:cNvPr>
            <p:cNvSpPr>
              <a:spLocks/>
            </p:cNvSpPr>
            <p:nvPr/>
          </p:nvSpPr>
          <p:spPr bwMode="auto">
            <a:xfrm>
              <a:off x="1783" y="2164"/>
              <a:ext cx="598" cy="355"/>
            </a:xfrm>
            <a:custGeom>
              <a:avLst/>
              <a:gdLst>
                <a:gd name="T0" fmla="*/ 50 w 141"/>
                <a:gd name="T1" fmla="*/ 10 h 84"/>
                <a:gd name="T2" fmla="*/ 52 w 141"/>
                <a:gd name="T3" fmla="*/ 6 h 84"/>
                <a:gd name="T4" fmla="*/ 48 w 141"/>
                <a:gd name="T5" fmla="*/ 2 h 84"/>
                <a:gd name="T6" fmla="*/ 13 w 141"/>
                <a:gd name="T7" fmla="*/ 25 h 84"/>
                <a:gd name="T8" fmla="*/ 1 w 141"/>
                <a:gd name="T9" fmla="*/ 35 h 84"/>
                <a:gd name="T10" fmla="*/ 2 w 141"/>
                <a:gd name="T11" fmla="*/ 39 h 84"/>
                <a:gd name="T12" fmla="*/ 82 w 141"/>
                <a:gd name="T13" fmla="*/ 65 h 84"/>
                <a:gd name="T14" fmla="*/ 120 w 141"/>
                <a:gd name="T15" fmla="*/ 66 h 84"/>
                <a:gd name="T16" fmla="*/ 85 w 141"/>
                <a:gd name="T17" fmla="*/ 61 h 84"/>
                <a:gd name="T18" fmla="*/ 92 w 141"/>
                <a:gd name="T19" fmla="*/ 57 h 84"/>
                <a:gd name="T20" fmla="*/ 106 w 141"/>
                <a:gd name="T21" fmla="*/ 54 h 84"/>
                <a:gd name="T22" fmla="*/ 89 w 141"/>
                <a:gd name="T23" fmla="*/ 60 h 84"/>
                <a:gd name="T24" fmla="*/ 87 w 141"/>
                <a:gd name="T25" fmla="*/ 56 h 84"/>
                <a:gd name="T26" fmla="*/ 25 w 141"/>
                <a:gd name="T27" fmla="*/ 41 h 84"/>
                <a:gd name="T28" fmla="*/ 11 w 141"/>
                <a:gd name="T29" fmla="*/ 35 h 84"/>
                <a:gd name="T30" fmla="*/ 15 w 141"/>
                <a:gd name="T31" fmla="*/ 31 h 84"/>
                <a:gd name="T32" fmla="*/ 50 w 141"/>
                <a:gd name="T33" fmla="*/ 9 h 84"/>
                <a:gd name="T34" fmla="*/ 46 w 141"/>
                <a:gd name="T35" fmla="*/ 5 h 84"/>
                <a:gd name="T36" fmla="*/ 44 w 141"/>
                <a:gd name="T37" fmla="*/ 9 h 84"/>
                <a:gd name="T38" fmla="*/ 50 w 141"/>
                <a:gd name="T39" fmla="*/ 1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1" h="84">
                  <a:moveTo>
                    <a:pt x="50" y="10"/>
                  </a:moveTo>
                  <a:cubicBezTo>
                    <a:pt x="51" y="9"/>
                    <a:pt x="51" y="8"/>
                    <a:pt x="52" y="6"/>
                  </a:cubicBezTo>
                  <a:cubicBezTo>
                    <a:pt x="52" y="4"/>
                    <a:pt x="51" y="0"/>
                    <a:pt x="48" y="2"/>
                  </a:cubicBezTo>
                  <a:cubicBezTo>
                    <a:pt x="36" y="10"/>
                    <a:pt x="25" y="18"/>
                    <a:pt x="13" y="25"/>
                  </a:cubicBezTo>
                  <a:cubicBezTo>
                    <a:pt x="8" y="28"/>
                    <a:pt x="3" y="29"/>
                    <a:pt x="1" y="35"/>
                  </a:cubicBezTo>
                  <a:cubicBezTo>
                    <a:pt x="0" y="36"/>
                    <a:pt x="0" y="38"/>
                    <a:pt x="2" y="39"/>
                  </a:cubicBezTo>
                  <a:cubicBezTo>
                    <a:pt x="10" y="46"/>
                    <a:pt x="82" y="64"/>
                    <a:pt x="82" y="65"/>
                  </a:cubicBezTo>
                  <a:cubicBezTo>
                    <a:pt x="77" y="84"/>
                    <a:pt x="115" y="73"/>
                    <a:pt x="120" y="66"/>
                  </a:cubicBezTo>
                  <a:cubicBezTo>
                    <a:pt x="141" y="41"/>
                    <a:pt x="80" y="41"/>
                    <a:pt x="85" y="61"/>
                  </a:cubicBezTo>
                  <a:cubicBezTo>
                    <a:pt x="87" y="65"/>
                    <a:pt x="93" y="60"/>
                    <a:pt x="92" y="57"/>
                  </a:cubicBezTo>
                  <a:cubicBezTo>
                    <a:pt x="91" y="55"/>
                    <a:pt x="104" y="54"/>
                    <a:pt x="106" y="54"/>
                  </a:cubicBezTo>
                  <a:cubicBezTo>
                    <a:pt x="138" y="53"/>
                    <a:pt x="84" y="81"/>
                    <a:pt x="89" y="60"/>
                  </a:cubicBezTo>
                  <a:cubicBezTo>
                    <a:pt x="90" y="58"/>
                    <a:pt x="89" y="56"/>
                    <a:pt x="87" y="56"/>
                  </a:cubicBezTo>
                  <a:cubicBezTo>
                    <a:pt x="66" y="56"/>
                    <a:pt x="46" y="45"/>
                    <a:pt x="25" y="41"/>
                  </a:cubicBezTo>
                  <a:cubicBezTo>
                    <a:pt x="20" y="40"/>
                    <a:pt x="15" y="38"/>
                    <a:pt x="11" y="35"/>
                  </a:cubicBezTo>
                  <a:cubicBezTo>
                    <a:pt x="7" y="33"/>
                    <a:pt x="10" y="34"/>
                    <a:pt x="15" y="31"/>
                  </a:cubicBezTo>
                  <a:cubicBezTo>
                    <a:pt x="27" y="24"/>
                    <a:pt x="38" y="16"/>
                    <a:pt x="50" y="9"/>
                  </a:cubicBezTo>
                  <a:cubicBezTo>
                    <a:pt x="48" y="7"/>
                    <a:pt x="47" y="6"/>
                    <a:pt x="46" y="5"/>
                  </a:cubicBezTo>
                  <a:cubicBezTo>
                    <a:pt x="45" y="6"/>
                    <a:pt x="45" y="7"/>
                    <a:pt x="44" y="9"/>
                  </a:cubicBezTo>
                  <a:cubicBezTo>
                    <a:pt x="43" y="14"/>
                    <a:pt x="49" y="15"/>
                    <a:pt x="50"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sp>
          <p:nvSpPr>
            <p:cNvPr id="16" name="Freeform 10">
              <a:extLst>
                <a:ext uri="{FF2B5EF4-FFF2-40B4-BE49-F238E27FC236}">
                  <a16:creationId xmlns:a16="http://schemas.microsoft.com/office/drawing/2014/main" xmlns="" id="{6EFD52DB-9C7C-4BAF-A8CC-9F5F0523F3D4}"/>
                </a:ext>
              </a:extLst>
            </p:cNvPr>
            <p:cNvSpPr>
              <a:spLocks/>
            </p:cNvSpPr>
            <p:nvPr/>
          </p:nvSpPr>
          <p:spPr bwMode="auto">
            <a:xfrm>
              <a:off x="2347" y="2227"/>
              <a:ext cx="496" cy="267"/>
            </a:xfrm>
            <a:custGeom>
              <a:avLst/>
              <a:gdLst>
                <a:gd name="T0" fmla="*/ 14 w 117"/>
                <a:gd name="T1" fmla="*/ 9 h 63"/>
                <a:gd name="T2" fmla="*/ 14 w 117"/>
                <a:gd name="T3" fmla="*/ 5 h 63"/>
                <a:gd name="T4" fmla="*/ 7 w 117"/>
                <a:gd name="T5" fmla="*/ 8 h 63"/>
                <a:gd name="T6" fmla="*/ 16 w 117"/>
                <a:gd name="T7" fmla="*/ 42 h 63"/>
                <a:gd name="T8" fmla="*/ 80 w 117"/>
                <a:gd name="T9" fmla="*/ 55 h 63"/>
                <a:gd name="T10" fmla="*/ 82 w 117"/>
                <a:gd name="T11" fmla="*/ 48 h 63"/>
                <a:gd name="T12" fmla="*/ 80 w 117"/>
                <a:gd name="T13" fmla="*/ 48 h 63"/>
                <a:gd name="T14" fmla="*/ 77 w 117"/>
                <a:gd name="T15" fmla="*/ 55 h 63"/>
                <a:gd name="T16" fmla="*/ 116 w 117"/>
                <a:gd name="T17" fmla="*/ 43 h 63"/>
                <a:gd name="T18" fmla="*/ 116 w 117"/>
                <a:gd name="T19" fmla="*/ 40 h 63"/>
                <a:gd name="T20" fmla="*/ 76 w 117"/>
                <a:gd name="T21" fmla="*/ 48 h 63"/>
                <a:gd name="T22" fmla="*/ 109 w 117"/>
                <a:gd name="T23" fmla="*/ 51 h 63"/>
                <a:gd name="T24" fmla="*/ 109 w 117"/>
                <a:gd name="T25" fmla="*/ 44 h 63"/>
                <a:gd name="T26" fmla="*/ 102 w 117"/>
                <a:gd name="T27" fmla="*/ 46 h 63"/>
                <a:gd name="T28" fmla="*/ 91 w 117"/>
                <a:gd name="T29" fmla="*/ 48 h 63"/>
                <a:gd name="T30" fmla="*/ 91 w 117"/>
                <a:gd name="T31" fmla="*/ 45 h 63"/>
                <a:gd name="T32" fmla="*/ 82 w 117"/>
                <a:gd name="T33" fmla="*/ 48 h 63"/>
                <a:gd name="T34" fmla="*/ 79 w 117"/>
                <a:gd name="T35" fmla="*/ 55 h 63"/>
                <a:gd name="T36" fmla="*/ 80 w 117"/>
                <a:gd name="T37" fmla="*/ 55 h 63"/>
                <a:gd name="T38" fmla="*/ 82 w 117"/>
                <a:gd name="T39" fmla="*/ 48 h 63"/>
                <a:gd name="T40" fmla="*/ 35 w 117"/>
                <a:gd name="T41" fmla="*/ 40 h 63"/>
                <a:gd name="T42" fmla="*/ 12 w 117"/>
                <a:gd name="T43" fmla="*/ 23 h 63"/>
                <a:gd name="T44" fmla="*/ 14 w 117"/>
                <a:gd name="T45" fmla="*/ 5 h 63"/>
                <a:gd name="T46" fmla="*/ 7 w 117"/>
                <a:gd name="T47" fmla="*/ 8 h 63"/>
                <a:gd name="T48" fmla="*/ 7 w 117"/>
                <a:gd name="T49" fmla="*/ 12 h 63"/>
                <a:gd name="T50" fmla="*/ 14 w 117"/>
                <a:gd name="T51" fmla="*/ 9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7" h="63">
                  <a:moveTo>
                    <a:pt x="14" y="9"/>
                  </a:moveTo>
                  <a:cubicBezTo>
                    <a:pt x="14" y="8"/>
                    <a:pt x="14" y="7"/>
                    <a:pt x="14" y="5"/>
                  </a:cubicBezTo>
                  <a:cubicBezTo>
                    <a:pt x="14" y="0"/>
                    <a:pt x="7" y="4"/>
                    <a:pt x="7" y="8"/>
                  </a:cubicBezTo>
                  <a:cubicBezTo>
                    <a:pt x="7" y="20"/>
                    <a:pt x="0" y="36"/>
                    <a:pt x="16" y="42"/>
                  </a:cubicBezTo>
                  <a:cubicBezTo>
                    <a:pt x="38" y="49"/>
                    <a:pt x="58" y="55"/>
                    <a:pt x="80" y="55"/>
                  </a:cubicBezTo>
                  <a:cubicBezTo>
                    <a:pt x="84" y="55"/>
                    <a:pt x="86" y="48"/>
                    <a:pt x="82" y="48"/>
                  </a:cubicBezTo>
                  <a:cubicBezTo>
                    <a:pt x="81" y="48"/>
                    <a:pt x="81" y="48"/>
                    <a:pt x="80" y="48"/>
                  </a:cubicBezTo>
                  <a:cubicBezTo>
                    <a:pt x="78" y="48"/>
                    <a:pt x="74" y="53"/>
                    <a:pt x="77" y="55"/>
                  </a:cubicBezTo>
                  <a:cubicBezTo>
                    <a:pt x="87" y="62"/>
                    <a:pt x="111" y="54"/>
                    <a:pt x="116" y="43"/>
                  </a:cubicBezTo>
                  <a:cubicBezTo>
                    <a:pt x="116" y="42"/>
                    <a:pt x="116" y="40"/>
                    <a:pt x="116" y="40"/>
                  </a:cubicBezTo>
                  <a:cubicBezTo>
                    <a:pt x="108" y="32"/>
                    <a:pt x="79" y="35"/>
                    <a:pt x="76" y="48"/>
                  </a:cubicBezTo>
                  <a:cubicBezTo>
                    <a:pt x="73" y="63"/>
                    <a:pt x="103" y="53"/>
                    <a:pt x="109" y="51"/>
                  </a:cubicBezTo>
                  <a:cubicBezTo>
                    <a:pt x="113" y="50"/>
                    <a:pt x="114" y="43"/>
                    <a:pt x="109" y="44"/>
                  </a:cubicBezTo>
                  <a:cubicBezTo>
                    <a:pt x="106" y="45"/>
                    <a:pt x="104" y="46"/>
                    <a:pt x="102" y="46"/>
                  </a:cubicBezTo>
                  <a:cubicBezTo>
                    <a:pt x="98" y="47"/>
                    <a:pt x="95" y="48"/>
                    <a:pt x="91" y="48"/>
                  </a:cubicBezTo>
                  <a:cubicBezTo>
                    <a:pt x="86" y="49"/>
                    <a:pt x="86" y="48"/>
                    <a:pt x="91" y="45"/>
                  </a:cubicBezTo>
                  <a:cubicBezTo>
                    <a:pt x="117" y="41"/>
                    <a:pt x="91" y="54"/>
                    <a:pt x="82" y="48"/>
                  </a:cubicBezTo>
                  <a:cubicBezTo>
                    <a:pt x="81" y="51"/>
                    <a:pt x="80" y="53"/>
                    <a:pt x="79" y="55"/>
                  </a:cubicBezTo>
                  <a:cubicBezTo>
                    <a:pt x="79" y="55"/>
                    <a:pt x="80" y="55"/>
                    <a:pt x="80" y="55"/>
                  </a:cubicBezTo>
                  <a:cubicBezTo>
                    <a:pt x="84" y="55"/>
                    <a:pt x="86" y="48"/>
                    <a:pt x="82" y="48"/>
                  </a:cubicBezTo>
                  <a:cubicBezTo>
                    <a:pt x="65" y="48"/>
                    <a:pt x="50" y="44"/>
                    <a:pt x="35" y="40"/>
                  </a:cubicBezTo>
                  <a:cubicBezTo>
                    <a:pt x="26" y="38"/>
                    <a:pt x="12" y="34"/>
                    <a:pt x="12" y="23"/>
                  </a:cubicBezTo>
                  <a:cubicBezTo>
                    <a:pt x="13" y="17"/>
                    <a:pt x="14" y="11"/>
                    <a:pt x="14" y="5"/>
                  </a:cubicBezTo>
                  <a:cubicBezTo>
                    <a:pt x="14" y="0"/>
                    <a:pt x="7" y="4"/>
                    <a:pt x="7" y="8"/>
                  </a:cubicBezTo>
                  <a:cubicBezTo>
                    <a:pt x="7" y="9"/>
                    <a:pt x="7" y="10"/>
                    <a:pt x="7" y="12"/>
                  </a:cubicBezTo>
                  <a:cubicBezTo>
                    <a:pt x="7" y="17"/>
                    <a:pt x="14" y="13"/>
                    <a:pt x="14"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sp>
          <p:nvSpPr>
            <p:cNvPr id="17" name="Freeform 11">
              <a:extLst>
                <a:ext uri="{FF2B5EF4-FFF2-40B4-BE49-F238E27FC236}">
                  <a16:creationId xmlns:a16="http://schemas.microsoft.com/office/drawing/2014/main" xmlns="" id="{8CB6F9BB-6F10-4F3C-8EB1-FE39ED9112E2}"/>
                </a:ext>
              </a:extLst>
            </p:cNvPr>
            <p:cNvSpPr>
              <a:spLocks/>
            </p:cNvSpPr>
            <p:nvPr/>
          </p:nvSpPr>
          <p:spPr bwMode="auto">
            <a:xfrm>
              <a:off x="2665" y="1808"/>
              <a:ext cx="55" cy="60"/>
            </a:xfrm>
            <a:custGeom>
              <a:avLst/>
              <a:gdLst>
                <a:gd name="T0" fmla="*/ 8 w 13"/>
                <a:gd name="T1" fmla="*/ 3 h 14"/>
                <a:gd name="T2" fmla="*/ 1 w 13"/>
                <a:gd name="T3" fmla="*/ 8 h 14"/>
                <a:gd name="T4" fmla="*/ 4 w 13"/>
                <a:gd name="T5" fmla="*/ 12 h 14"/>
                <a:gd name="T6" fmla="*/ 9 w 13"/>
                <a:gd name="T7" fmla="*/ 4 h 14"/>
                <a:gd name="T8" fmla="*/ 7 w 13"/>
                <a:gd name="T9" fmla="*/ 2 h 14"/>
                <a:gd name="T10" fmla="*/ 0 w 13"/>
                <a:gd name="T11" fmla="*/ 11 h 14"/>
                <a:gd name="T12" fmla="*/ 5 w 13"/>
                <a:gd name="T13" fmla="*/ 12 h 14"/>
                <a:gd name="T14" fmla="*/ 9 w 13"/>
                <a:gd name="T15" fmla="*/ 5 h 14"/>
                <a:gd name="T16" fmla="*/ 3 w 13"/>
                <a:gd name="T17" fmla="*/ 6 h 14"/>
                <a:gd name="T18" fmla="*/ 2 w 13"/>
                <a:gd name="T19" fmla="*/ 7 h 14"/>
                <a:gd name="T20" fmla="*/ 7 w 13"/>
                <a:gd name="T21" fmla="*/ 8 h 14"/>
                <a:gd name="T22" fmla="*/ 7 w 13"/>
                <a:gd name="T23" fmla="*/ 9 h 14"/>
                <a:gd name="T24" fmla="*/ 5 w 13"/>
                <a:gd name="T25" fmla="*/ 9 h 14"/>
                <a:gd name="T26" fmla="*/ 3 w 13"/>
                <a:gd name="T27" fmla="*/ 7 h 14"/>
                <a:gd name="T28" fmla="*/ 3 w 13"/>
                <a:gd name="T29" fmla="*/ 7 h 14"/>
                <a:gd name="T30" fmla="*/ 4 w 13"/>
                <a:gd name="T31" fmla="*/ 5 h 14"/>
                <a:gd name="T32" fmla="*/ 4 w 13"/>
                <a:gd name="T33" fmla="*/ 5 h 14"/>
                <a:gd name="T34" fmla="*/ 6 w 13"/>
                <a:gd name="T35" fmla="*/ 4 h 14"/>
                <a:gd name="T36" fmla="*/ 5 w 13"/>
                <a:gd name="T37" fmla="*/ 4 h 14"/>
                <a:gd name="T38" fmla="*/ 8 w 13"/>
                <a:gd name="T39" fmla="*/ 8 h 14"/>
                <a:gd name="T40" fmla="*/ 8 w 13"/>
                <a:gd name="T41" fmla="*/ 8 h 14"/>
                <a:gd name="T42" fmla="*/ 7 w 13"/>
                <a:gd name="T43" fmla="*/ 10 h 14"/>
                <a:gd name="T44" fmla="*/ 7 w 13"/>
                <a:gd name="T45" fmla="*/ 10 h 14"/>
                <a:gd name="T46" fmla="*/ 5 w 13"/>
                <a:gd name="T47" fmla="*/ 11 h 14"/>
                <a:gd name="T48" fmla="*/ 7 w 13"/>
                <a:gd name="T49" fmla="*/ 10 h 14"/>
                <a:gd name="T50" fmla="*/ 8 w 13"/>
                <a:gd name="T51"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 h="14">
                  <a:moveTo>
                    <a:pt x="8" y="3"/>
                  </a:moveTo>
                  <a:cubicBezTo>
                    <a:pt x="5" y="3"/>
                    <a:pt x="2" y="5"/>
                    <a:pt x="1" y="8"/>
                  </a:cubicBezTo>
                  <a:cubicBezTo>
                    <a:pt x="1" y="10"/>
                    <a:pt x="2" y="12"/>
                    <a:pt x="4" y="12"/>
                  </a:cubicBezTo>
                  <a:cubicBezTo>
                    <a:pt x="8" y="11"/>
                    <a:pt x="9" y="8"/>
                    <a:pt x="9" y="4"/>
                  </a:cubicBezTo>
                  <a:cubicBezTo>
                    <a:pt x="9" y="3"/>
                    <a:pt x="8" y="2"/>
                    <a:pt x="7" y="2"/>
                  </a:cubicBezTo>
                  <a:cubicBezTo>
                    <a:pt x="3" y="2"/>
                    <a:pt x="0" y="7"/>
                    <a:pt x="0" y="11"/>
                  </a:cubicBezTo>
                  <a:cubicBezTo>
                    <a:pt x="0" y="14"/>
                    <a:pt x="3" y="14"/>
                    <a:pt x="5" y="12"/>
                  </a:cubicBezTo>
                  <a:cubicBezTo>
                    <a:pt x="7" y="10"/>
                    <a:pt x="9" y="8"/>
                    <a:pt x="9" y="5"/>
                  </a:cubicBezTo>
                  <a:cubicBezTo>
                    <a:pt x="10" y="0"/>
                    <a:pt x="3" y="2"/>
                    <a:pt x="3" y="6"/>
                  </a:cubicBezTo>
                  <a:cubicBezTo>
                    <a:pt x="3" y="6"/>
                    <a:pt x="2" y="7"/>
                    <a:pt x="2" y="7"/>
                  </a:cubicBezTo>
                  <a:cubicBezTo>
                    <a:pt x="3" y="7"/>
                    <a:pt x="5" y="8"/>
                    <a:pt x="7" y="8"/>
                  </a:cubicBezTo>
                  <a:cubicBezTo>
                    <a:pt x="7" y="8"/>
                    <a:pt x="7" y="8"/>
                    <a:pt x="7" y="9"/>
                  </a:cubicBezTo>
                  <a:cubicBezTo>
                    <a:pt x="7" y="8"/>
                    <a:pt x="7" y="9"/>
                    <a:pt x="5" y="9"/>
                  </a:cubicBezTo>
                  <a:cubicBezTo>
                    <a:pt x="4" y="8"/>
                    <a:pt x="4" y="7"/>
                    <a:pt x="3" y="7"/>
                  </a:cubicBezTo>
                  <a:cubicBezTo>
                    <a:pt x="3" y="7"/>
                    <a:pt x="3" y="7"/>
                    <a:pt x="3" y="7"/>
                  </a:cubicBezTo>
                  <a:cubicBezTo>
                    <a:pt x="3" y="6"/>
                    <a:pt x="4" y="6"/>
                    <a:pt x="4" y="5"/>
                  </a:cubicBezTo>
                  <a:cubicBezTo>
                    <a:pt x="4" y="5"/>
                    <a:pt x="4" y="5"/>
                    <a:pt x="4" y="5"/>
                  </a:cubicBezTo>
                  <a:cubicBezTo>
                    <a:pt x="5" y="5"/>
                    <a:pt x="5" y="5"/>
                    <a:pt x="6" y="4"/>
                  </a:cubicBezTo>
                  <a:cubicBezTo>
                    <a:pt x="6" y="4"/>
                    <a:pt x="6" y="4"/>
                    <a:pt x="5" y="4"/>
                  </a:cubicBezTo>
                  <a:cubicBezTo>
                    <a:pt x="6" y="6"/>
                    <a:pt x="7" y="7"/>
                    <a:pt x="8" y="8"/>
                  </a:cubicBezTo>
                  <a:cubicBezTo>
                    <a:pt x="8" y="8"/>
                    <a:pt x="8" y="8"/>
                    <a:pt x="8" y="8"/>
                  </a:cubicBezTo>
                  <a:cubicBezTo>
                    <a:pt x="7" y="9"/>
                    <a:pt x="7" y="9"/>
                    <a:pt x="7" y="10"/>
                  </a:cubicBezTo>
                  <a:cubicBezTo>
                    <a:pt x="7" y="10"/>
                    <a:pt x="7" y="10"/>
                    <a:pt x="7" y="10"/>
                  </a:cubicBezTo>
                  <a:cubicBezTo>
                    <a:pt x="6" y="10"/>
                    <a:pt x="6" y="10"/>
                    <a:pt x="5" y="11"/>
                  </a:cubicBezTo>
                  <a:cubicBezTo>
                    <a:pt x="6" y="10"/>
                    <a:pt x="6" y="10"/>
                    <a:pt x="7" y="10"/>
                  </a:cubicBezTo>
                  <a:cubicBezTo>
                    <a:pt x="10" y="10"/>
                    <a:pt x="13" y="3"/>
                    <a:pt x="8"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sp>
          <p:nvSpPr>
            <p:cNvPr id="18" name="Freeform 12">
              <a:extLst>
                <a:ext uri="{FF2B5EF4-FFF2-40B4-BE49-F238E27FC236}">
                  <a16:creationId xmlns:a16="http://schemas.microsoft.com/office/drawing/2014/main" xmlns="" id="{75273170-3D68-4D25-9BCC-8CEFCCB5BA8D}"/>
                </a:ext>
              </a:extLst>
            </p:cNvPr>
            <p:cNvSpPr>
              <a:spLocks/>
            </p:cNvSpPr>
            <p:nvPr/>
          </p:nvSpPr>
          <p:spPr bwMode="auto">
            <a:xfrm>
              <a:off x="2648" y="1770"/>
              <a:ext cx="144" cy="195"/>
            </a:xfrm>
            <a:custGeom>
              <a:avLst/>
              <a:gdLst>
                <a:gd name="T0" fmla="*/ 7 w 34"/>
                <a:gd name="T1" fmla="*/ 39 h 46"/>
                <a:gd name="T2" fmla="*/ 7 w 34"/>
                <a:gd name="T3" fmla="*/ 37 h 46"/>
                <a:gd name="T4" fmla="*/ 3 w 34"/>
                <a:gd name="T5" fmla="*/ 42 h 46"/>
                <a:gd name="T6" fmla="*/ 12 w 34"/>
                <a:gd name="T7" fmla="*/ 38 h 46"/>
                <a:gd name="T8" fmla="*/ 18 w 34"/>
                <a:gd name="T9" fmla="*/ 32 h 46"/>
                <a:gd name="T10" fmla="*/ 25 w 34"/>
                <a:gd name="T11" fmla="*/ 26 h 46"/>
                <a:gd name="T12" fmla="*/ 33 w 34"/>
                <a:gd name="T13" fmla="*/ 13 h 46"/>
                <a:gd name="T14" fmla="*/ 30 w 34"/>
                <a:gd name="T15" fmla="*/ 4 h 46"/>
                <a:gd name="T16" fmla="*/ 24 w 34"/>
                <a:gd name="T17" fmla="*/ 9 h 46"/>
                <a:gd name="T18" fmla="*/ 25 w 34"/>
                <a:gd name="T19" fmla="*/ 15 h 46"/>
                <a:gd name="T20" fmla="*/ 20 w 34"/>
                <a:gd name="T21" fmla="*/ 22 h 46"/>
                <a:gd name="T22" fmla="*/ 4 w 34"/>
                <a:gd name="T23" fmla="*/ 35 h 46"/>
                <a:gd name="T24" fmla="*/ 0 w 34"/>
                <a:gd name="T25" fmla="*/ 40 h 46"/>
                <a:gd name="T26" fmla="*/ 0 w 34"/>
                <a:gd name="T27" fmla="*/ 41 h 46"/>
                <a:gd name="T28" fmla="*/ 7 w 34"/>
                <a:gd name="T29" fmla="*/ 39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 h="46">
                  <a:moveTo>
                    <a:pt x="7" y="39"/>
                  </a:moveTo>
                  <a:cubicBezTo>
                    <a:pt x="7" y="38"/>
                    <a:pt x="7" y="38"/>
                    <a:pt x="7" y="37"/>
                  </a:cubicBezTo>
                  <a:cubicBezTo>
                    <a:pt x="5" y="39"/>
                    <a:pt x="4" y="41"/>
                    <a:pt x="3" y="42"/>
                  </a:cubicBezTo>
                  <a:cubicBezTo>
                    <a:pt x="6" y="41"/>
                    <a:pt x="9" y="39"/>
                    <a:pt x="12" y="38"/>
                  </a:cubicBezTo>
                  <a:cubicBezTo>
                    <a:pt x="14" y="36"/>
                    <a:pt x="16" y="34"/>
                    <a:pt x="18" y="32"/>
                  </a:cubicBezTo>
                  <a:cubicBezTo>
                    <a:pt x="20" y="30"/>
                    <a:pt x="23" y="28"/>
                    <a:pt x="25" y="26"/>
                  </a:cubicBezTo>
                  <a:cubicBezTo>
                    <a:pt x="29" y="23"/>
                    <a:pt x="31" y="17"/>
                    <a:pt x="33" y="13"/>
                  </a:cubicBezTo>
                  <a:cubicBezTo>
                    <a:pt x="34" y="9"/>
                    <a:pt x="32" y="6"/>
                    <a:pt x="30" y="4"/>
                  </a:cubicBezTo>
                  <a:cubicBezTo>
                    <a:pt x="28" y="0"/>
                    <a:pt x="22" y="6"/>
                    <a:pt x="24" y="9"/>
                  </a:cubicBezTo>
                  <a:cubicBezTo>
                    <a:pt x="26" y="12"/>
                    <a:pt x="27" y="12"/>
                    <a:pt x="25" y="15"/>
                  </a:cubicBezTo>
                  <a:cubicBezTo>
                    <a:pt x="24" y="18"/>
                    <a:pt x="22" y="21"/>
                    <a:pt x="20" y="22"/>
                  </a:cubicBezTo>
                  <a:cubicBezTo>
                    <a:pt x="15" y="26"/>
                    <a:pt x="10" y="34"/>
                    <a:pt x="4" y="35"/>
                  </a:cubicBezTo>
                  <a:cubicBezTo>
                    <a:pt x="2" y="35"/>
                    <a:pt x="0" y="37"/>
                    <a:pt x="0" y="40"/>
                  </a:cubicBezTo>
                  <a:cubicBezTo>
                    <a:pt x="0" y="40"/>
                    <a:pt x="0" y="40"/>
                    <a:pt x="0" y="41"/>
                  </a:cubicBezTo>
                  <a:cubicBezTo>
                    <a:pt x="0" y="46"/>
                    <a:pt x="7" y="42"/>
                    <a:pt x="7"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sp>
          <p:nvSpPr>
            <p:cNvPr id="19" name="Freeform 13">
              <a:extLst>
                <a:ext uri="{FF2B5EF4-FFF2-40B4-BE49-F238E27FC236}">
                  <a16:creationId xmlns:a16="http://schemas.microsoft.com/office/drawing/2014/main" xmlns="" id="{350C9C20-6DD6-4E83-8B3B-1AF0AB055052}"/>
                </a:ext>
              </a:extLst>
            </p:cNvPr>
            <p:cNvSpPr>
              <a:spLocks/>
            </p:cNvSpPr>
            <p:nvPr/>
          </p:nvSpPr>
          <p:spPr bwMode="auto">
            <a:xfrm>
              <a:off x="2466" y="1635"/>
              <a:ext cx="182" cy="114"/>
            </a:xfrm>
            <a:custGeom>
              <a:avLst/>
              <a:gdLst>
                <a:gd name="T0" fmla="*/ 3 w 43"/>
                <a:gd name="T1" fmla="*/ 23 h 27"/>
                <a:gd name="T2" fmla="*/ 21 w 43"/>
                <a:gd name="T3" fmla="*/ 22 h 27"/>
                <a:gd name="T4" fmla="*/ 31 w 43"/>
                <a:gd name="T5" fmla="*/ 18 h 27"/>
                <a:gd name="T6" fmla="*/ 41 w 43"/>
                <a:gd name="T7" fmla="*/ 8 h 27"/>
                <a:gd name="T8" fmla="*/ 36 w 43"/>
                <a:gd name="T9" fmla="*/ 5 h 27"/>
                <a:gd name="T10" fmla="*/ 21 w 43"/>
                <a:gd name="T11" fmla="*/ 15 h 27"/>
                <a:gd name="T12" fmla="*/ 16 w 43"/>
                <a:gd name="T13" fmla="*/ 17 h 27"/>
                <a:gd name="T14" fmla="*/ 7 w 43"/>
                <a:gd name="T15" fmla="*/ 16 h 27"/>
                <a:gd name="T16" fmla="*/ 3 w 43"/>
                <a:gd name="T17" fmla="*/ 23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 h="27">
                  <a:moveTo>
                    <a:pt x="3" y="23"/>
                  </a:moveTo>
                  <a:cubicBezTo>
                    <a:pt x="8" y="27"/>
                    <a:pt x="16" y="26"/>
                    <a:pt x="21" y="22"/>
                  </a:cubicBezTo>
                  <a:cubicBezTo>
                    <a:pt x="24" y="20"/>
                    <a:pt x="28" y="20"/>
                    <a:pt x="31" y="18"/>
                  </a:cubicBezTo>
                  <a:cubicBezTo>
                    <a:pt x="35" y="15"/>
                    <a:pt x="38" y="12"/>
                    <a:pt x="41" y="8"/>
                  </a:cubicBezTo>
                  <a:cubicBezTo>
                    <a:pt x="43" y="4"/>
                    <a:pt x="38" y="0"/>
                    <a:pt x="36" y="5"/>
                  </a:cubicBezTo>
                  <a:cubicBezTo>
                    <a:pt x="33" y="10"/>
                    <a:pt x="27" y="13"/>
                    <a:pt x="21" y="15"/>
                  </a:cubicBezTo>
                  <a:cubicBezTo>
                    <a:pt x="19" y="15"/>
                    <a:pt x="18" y="17"/>
                    <a:pt x="16" y="17"/>
                  </a:cubicBezTo>
                  <a:cubicBezTo>
                    <a:pt x="13" y="19"/>
                    <a:pt x="10" y="19"/>
                    <a:pt x="7" y="16"/>
                  </a:cubicBezTo>
                  <a:cubicBezTo>
                    <a:pt x="4" y="14"/>
                    <a:pt x="0" y="21"/>
                    <a:pt x="3"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sp>
          <p:nvSpPr>
            <p:cNvPr id="20" name="Freeform 14">
              <a:extLst>
                <a:ext uri="{FF2B5EF4-FFF2-40B4-BE49-F238E27FC236}">
                  <a16:creationId xmlns:a16="http://schemas.microsoft.com/office/drawing/2014/main" xmlns="" id="{77405DD8-B175-4B43-B162-A5A9DECB8317}"/>
                </a:ext>
              </a:extLst>
            </p:cNvPr>
            <p:cNvSpPr>
              <a:spLocks/>
            </p:cNvSpPr>
            <p:nvPr/>
          </p:nvSpPr>
          <p:spPr bwMode="auto">
            <a:xfrm>
              <a:off x="2330" y="1580"/>
              <a:ext cx="127" cy="63"/>
            </a:xfrm>
            <a:custGeom>
              <a:avLst/>
              <a:gdLst>
                <a:gd name="T0" fmla="*/ 25 w 30"/>
                <a:gd name="T1" fmla="*/ 1 h 15"/>
                <a:gd name="T2" fmla="*/ 5 w 30"/>
                <a:gd name="T3" fmla="*/ 8 h 15"/>
                <a:gd name="T4" fmla="*/ 4 w 30"/>
                <a:gd name="T5" fmla="*/ 15 h 15"/>
                <a:gd name="T6" fmla="*/ 6 w 30"/>
                <a:gd name="T7" fmla="*/ 15 h 15"/>
                <a:gd name="T8" fmla="*/ 7 w 30"/>
                <a:gd name="T9" fmla="*/ 8 h 15"/>
                <a:gd name="T10" fmla="*/ 6 w 30"/>
                <a:gd name="T11" fmla="*/ 8 h 15"/>
                <a:gd name="T12" fmla="*/ 5 w 30"/>
                <a:gd name="T13" fmla="*/ 15 h 15"/>
                <a:gd name="T14" fmla="*/ 25 w 30"/>
                <a:gd name="T15" fmla="*/ 8 h 15"/>
                <a:gd name="T16" fmla="*/ 25 w 30"/>
                <a:gd name="T17" fmla="*/ 1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 h="15">
                  <a:moveTo>
                    <a:pt x="25" y="1"/>
                  </a:moveTo>
                  <a:cubicBezTo>
                    <a:pt x="18" y="3"/>
                    <a:pt x="11" y="5"/>
                    <a:pt x="5" y="8"/>
                  </a:cubicBezTo>
                  <a:cubicBezTo>
                    <a:pt x="2" y="9"/>
                    <a:pt x="0" y="15"/>
                    <a:pt x="4" y="15"/>
                  </a:cubicBezTo>
                  <a:cubicBezTo>
                    <a:pt x="5" y="15"/>
                    <a:pt x="5" y="15"/>
                    <a:pt x="6" y="15"/>
                  </a:cubicBezTo>
                  <a:cubicBezTo>
                    <a:pt x="9" y="15"/>
                    <a:pt x="12" y="8"/>
                    <a:pt x="7" y="8"/>
                  </a:cubicBezTo>
                  <a:cubicBezTo>
                    <a:pt x="7" y="8"/>
                    <a:pt x="6" y="8"/>
                    <a:pt x="6" y="8"/>
                  </a:cubicBezTo>
                  <a:cubicBezTo>
                    <a:pt x="6" y="10"/>
                    <a:pt x="5" y="13"/>
                    <a:pt x="5" y="15"/>
                  </a:cubicBezTo>
                  <a:cubicBezTo>
                    <a:pt x="12" y="12"/>
                    <a:pt x="18" y="10"/>
                    <a:pt x="25" y="8"/>
                  </a:cubicBezTo>
                  <a:cubicBezTo>
                    <a:pt x="29" y="7"/>
                    <a:pt x="30" y="0"/>
                    <a:pt x="25"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sp>
          <p:nvSpPr>
            <p:cNvPr id="21" name="Freeform 15">
              <a:extLst>
                <a:ext uri="{FF2B5EF4-FFF2-40B4-BE49-F238E27FC236}">
                  <a16:creationId xmlns:a16="http://schemas.microsoft.com/office/drawing/2014/main" xmlns="" id="{31072511-A203-40B7-B064-2A760DC72735}"/>
                </a:ext>
              </a:extLst>
            </p:cNvPr>
            <p:cNvSpPr>
              <a:spLocks/>
            </p:cNvSpPr>
            <p:nvPr/>
          </p:nvSpPr>
          <p:spPr bwMode="auto">
            <a:xfrm>
              <a:off x="2500" y="1546"/>
              <a:ext cx="102" cy="47"/>
            </a:xfrm>
            <a:custGeom>
              <a:avLst/>
              <a:gdLst>
                <a:gd name="T0" fmla="*/ 7 w 24"/>
                <a:gd name="T1" fmla="*/ 7 h 11"/>
                <a:gd name="T2" fmla="*/ 7 w 24"/>
                <a:gd name="T3" fmla="*/ 7 h 11"/>
                <a:gd name="T4" fmla="*/ 6 w 24"/>
                <a:gd name="T5" fmla="*/ 9 h 11"/>
                <a:gd name="T6" fmla="*/ 6 w 24"/>
                <a:gd name="T7" fmla="*/ 10 h 11"/>
                <a:gd name="T8" fmla="*/ 11 w 24"/>
                <a:gd name="T9" fmla="*/ 10 h 11"/>
                <a:gd name="T10" fmla="*/ 20 w 24"/>
                <a:gd name="T11" fmla="*/ 8 h 11"/>
                <a:gd name="T12" fmla="*/ 20 w 24"/>
                <a:gd name="T13" fmla="*/ 1 h 11"/>
                <a:gd name="T14" fmla="*/ 7 w 24"/>
                <a:gd name="T15" fmla="*/ 2 h 11"/>
                <a:gd name="T16" fmla="*/ 0 w 24"/>
                <a:gd name="T17" fmla="*/ 8 h 11"/>
                <a:gd name="T18" fmla="*/ 3 w 24"/>
                <a:gd name="T19" fmla="*/ 11 h 11"/>
                <a:gd name="T20" fmla="*/ 7 w 24"/>
                <a:gd name="T21" fmla="*/ 7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 h="11">
                  <a:moveTo>
                    <a:pt x="7" y="7"/>
                  </a:moveTo>
                  <a:cubicBezTo>
                    <a:pt x="7" y="7"/>
                    <a:pt x="7" y="7"/>
                    <a:pt x="7" y="7"/>
                  </a:cubicBezTo>
                  <a:cubicBezTo>
                    <a:pt x="7" y="8"/>
                    <a:pt x="6" y="9"/>
                    <a:pt x="6" y="9"/>
                  </a:cubicBezTo>
                  <a:cubicBezTo>
                    <a:pt x="5" y="10"/>
                    <a:pt x="5" y="10"/>
                    <a:pt x="6" y="10"/>
                  </a:cubicBezTo>
                  <a:cubicBezTo>
                    <a:pt x="8" y="10"/>
                    <a:pt x="9" y="10"/>
                    <a:pt x="11" y="10"/>
                  </a:cubicBezTo>
                  <a:cubicBezTo>
                    <a:pt x="14" y="10"/>
                    <a:pt x="17" y="9"/>
                    <a:pt x="20" y="8"/>
                  </a:cubicBezTo>
                  <a:cubicBezTo>
                    <a:pt x="23" y="7"/>
                    <a:pt x="24" y="0"/>
                    <a:pt x="20" y="1"/>
                  </a:cubicBezTo>
                  <a:cubicBezTo>
                    <a:pt x="15" y="3"/>
                    <a:pt x="11" y="2"/>
                    <a:pt x="7" y="2"/>
                  </a:cubicBezTo>
                  <a:cubicBezTo>
                    <a:pt x="4" y="3"/>
                    <a:pt x="1" y="4"/>
                    <a:pt x="0" y="8"/>
                  </a:cubicBezTo>
                  <a:cubicBezTo>
                    <a:pt x="0" y="9"/>
                    <a:pt x="1" y="11"/>
                    <a:pt x="3" y="11"/>
                  </a:cubicBezTo>
                  <a:cubicBezTo>
                    <a:pt x="5" y="11"/>
                    <a:pt x="6" y="9"/>
                    <a:pt x="7"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sp>
          <p:nvSpPr>
            <p:cNvPr id="22" name="Freeform 16">
              <a:extLst>
                <a:ext uri="{FF2B5EF4-FFF2-40B4-BE49-F238E27FC236}">
                  <a16:creationId xmlns:a16="http://schemas.microsoft.com/office/drawing/2014/main" xmlns="" id="{BEE57299-03CC-451E-BF86-A61CEB7F6967}"/>
                </a:ext>
              </a:extLst>
            </p:cNvPr>
            <p:cNvSpPr>
              <a:spLocks/>
            </p:cNvSpPr>
            <p:nvPr/>
          </p:nvSpPr>
          <p:spPr bwMode="auto">
            <a:xfrm>
              <a:off x="1613" y="2430"/>
              <a:ext cx="106" cy="165"/>
            </a:xfrm>
            <a:custGeom>
              <a:avLst/>
              <a:gdLst>
                <a:gd name="T0" fmla="*/ 20 w 25"/>
                <a:gd name="T1" fmla="*/ 0 h 39"/>
                <a:gd name="T2" fmla="*/ 8 w 25"/>
                <a:gd name="T3" fmla="*/ 36 h 39"/>
                <a:gd name="T4" fmla="*/ 14 w 25"/>
                <a:gd name="T5" fmla="*/ 30 h 39"/>
                <a:gd name="T6" fmla="*/ 19 w 25"/>
                <a:gd name="T7" fmla="*/ 7 h 39"/>
                <a:gd name="T8" fmla="*/ 20 w 25"/>
                <a:gd name="T9" fmla="*/ 0 h 39"/>
              </a:gdLst>
              <a:ahLst/>
              <a:cxnLst>
                <a:cxn ang="0">
                  <a:pos x="T0" y="T1"/>
                </a:cxn>
                <a:cxn ang="0">
                  <a:pos x="T2" y="T3"/>
                </a:cxn>
                <a:cxn ang="0">
                  <a:pos x="T4" y="T5"/>
                </a:cxn>
                <a:cxn ang="0">
                  <a:pos x="T6" y="T7"/>
                </a:cxn>
                <a:cxn ang="0">
                  <a:pos x="T8" y="T9"/>
                </a:cxn>
              </a:cxnLst>
              <a:rect l="0" t="0" r="r" b="b"/>
              <a:pathLst>
                <a:path w="25" h="39">
                  <a:moveTo>
                    <a:pt x="20" y="0"/>
                  </a:moveTo>
                  <a:cubicBezTo>
                    <a:pt x="6" y="2"/>
                    <a:pt x="0" y="26"/>
                    <a:pt x="8" y="36"/>
                  </a:cubicBezTo>
                  <a:cubicBezTo>
                    <a:pt x="11" y="39"/>
                    <a:pt x="17" y="33"/>
                    <a:pt x="14" y="30"/>
                  </a:cubicBezTo>
                  <a:cubicBezTo>
                    <a:pt x="10" y="26"/>
                    <a:pt x="10" y="8"/>
                    <a:pt x="19" y="7"/>
                  </a:cubicBezTo>
                  <a:cubicBezTo>
                    <a:pt x="22" y="7"/>
                    <a:pt x="25" y="0"/>
                    <a:pt x="2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sp>
          <p:nvSpPr>
            <p:cNvPr id="23" name="Freeform 17">
              <a:extLst>
                <a:ext uri="{FF2B5EF4-FFF2-40B4-BE49-F238E27FC236}">
                  <a16:creationId xmlns:a16="http://schemas.microsoft.com/office/drawing/2014/main" xmlns="" id="{62387C69-38FB-449C-A4FE-202685FF145C}"/>
                </a:ext>
              </a:extLst>
            </p:cNvPr>
            <p:cNvSpPr>
              <a:spLocks/>
            </p:cNvSpPr>
            <p:nvPr/>
          </p:nvSpPr>
          <p:spPr bwMode="auto">
            <a:xfrm>
              <a:off x="1558" y="2418"/>
              <a:ext cx="60" cy="156"/>
            </a:xfrm>
            <a:custGeom>
              <a:avLst/>
              <a:gdLst>
                <a:gd name="T0" fmla="*/ 6 w 14"/>
                <a:gd name="T1" fmla="*/ 6 h 37"/>
                <a:gd name="T2" fmla="*/ 4 w 14"/>
                <a:gd name="T3" fmla="*/ 11 h 37"/>
                <a:gd name="T4" fmla="*/ 2 w 14"/>
                <a:gd name="T5" fmla="*/ 18 h 37"/>
                <a:gd name="T6" fmla="*/ 0 w 14"/>
                <a:gd name="T7" fmla="*/ 32 h 37"/>
                <a:gd name="T8" fmla="*/ 6 w 14"/>
                <a:gd name="T9" fmla="*/ 30 h 37"/>
                <a:gd name="T10" fmla="*/ 7 w 14"/>
                <a:gd name="T11" fmla="*/ 21 h 37"/>
                <a:gd name="T12" fmla="*/ 10 w 14"/>
                <a:gd name="T13" fmla="*/ 15 h 37"/>
                <a:gd name="T14" fmla="*/ 10 w 14"/>
                <a:gd name="T15" fmla="*/ 12 h 37"/>
                <a:gd name="T16" fmla="*/ 11 w 14"/>
                <a:gd name="T17" fmla="*/ 10 h 37"/>
                <a:gd name="T18" fmla="*/ 13 w 14"/>
                <a:gd name="T19" fmla="*/ 5 h 37"/>
                <a:gd name="T20" fmla="*/ 6 w 14"/>
                <a:gd name="T21" fmla="*/ 6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37">
                  <a:moveTo>
                    <a:pt x="6" y="6"/>
                  </a:moveTo>
                  <a:cubicBezTo>
                    <a:pt x="6" y="8"/>
                    <a:pt x="4" y="9"/>
                    <a:pt x="4" y="11"/>
                  </a:cubicBezTo>
                  <a:cubicBezTo>
                    <a:pt x="3" y="14"/>
                    <a:pt x="3" y="16"/>
                    <a:pt x="2" y="18"/>
                  </a:cubicBezTo>
                  <a:cubicBezTo>
                    <a:pt x="0" y="23"/>
                    <a:pt x="0" y="27"/>
                    <a:pt x="0" y="32"/>
                  </a:cubicBezTo>
                  <a:cubicBezTo>
                    <a:pt x="0" y="37"/>
                    <a:pt x="6" y="33"/>
                    <a:pt x="6" y="30"/>
                  </a:cubicBezTo>
                  <a:cubicBezTo>
                    <a:pt x="6" y="27"/>
                    <a:pt x="6" y="24"/>
                    <a:pt x="7" y="21"/>
                  </a:cubicBezTo>
                  <a:cubicBezTo>
                    <a:pt x="8" y="19"/>
                    <a:pt x="9" y="17"/>
                    <a:pt x="10" y="15"/>
                  </a:cubicBezTo>
                  <a:cubicBezTo>
                    <a:pt x="10" y="14"/>
                    <a:pt x="10" y="13"/>
                    <a:pt x="10" y="12"/>
                  </a:cubicBezTo>
                  <a:cubicBezTo>
                    <a:pt x="10" y="10"/>
                    <a:pt x="10" y="12"/>
                    <a:pt x="11" y="10"/>
                  </a:cubicBezTo>
                  <a:cubicBezTo>
                    <a:pt x="12" y="9"/>
                    <a:pt x="13" y="7"/>
                    <a:pt x="13" y="5"/>
                  </a:cubicBezTo>
                  <a:cubicBezTo>
                    <a:pt x="14" y="0"/>
                    <a:pt x="7" y="2"/>
                    <a:pt x="6"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grpSp>
      <p:sp>
        <p:nvSpPr>
          <p:cNvPr id="24" name="任意多边形 24">
            <a:extLst>
              <a:ext uri="{FF2B5EF4-FFF2-40B4-BE49-F238E27FC236}">
                <a16:creationId xmlns:a16="http://schemas.microsoft.com/office/drawing/2014/main" xmlns="" id="{BF5085DC-9782-4820-990E-8B114F11625C}"/>
              </a:ext>
            </a:extLst>
          </p:cNvPr>
          <p:cNvSpPr/>
          <p:nvPr/>
        </p:nvSpPr>
        <p:spPr>
          <a:xfrm>
            <a:off x="358596" y="1015652"/>
            <a:ext cx="8348676" cy="40194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accent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25" name="Freeform 34">
            <a:extLst>
              <a:ext uri="{FF2B5EF4-FFF2-40B4-BE49-F238E27FC236}">
                <a16:creationId xmlns:a16="http://schemas.microsoft.com/office/drawing/2014/main" xmlns="" id="{65779202-A3C0-4ACF-A8E8-464CDF47DCFA}"/>
              </a:ext>
            </a:extLst>
          </p:cNvPr>
          <p:cNvSpPr>
            <a:spLocks noEditPoints="1"/>
          </p:cNvSpPr>
          <p:nvPr/>
        </p:nvSpPr>
        <p:spPr bwMode="auto">
          <a:xfrm>
            <a:off x="8910040" y="892733"/>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accent1"/>
          </a:solidFill>
          <a:ln>
            <a:solidFill>
              <a:schemeClr val="accent1"/>
            </a:solidFill>
          </a:ln>
        </p:spPr>
        <p:txBody>
          <a:bodyPr vert="horz" wrap="square" lIns="91440" tIns="45720" rIns="91440" bIns="45720" numCol="1" anchor="t" anchorCtr="0" compatLnSpc="1"/>
          <a:lstStyle/>
          <a:p>
            <a:endParaRPr lang="zh-CN" altLang="en-US" dirty="0">
              <a:latin typeface="微软雅黑" panose="020B0503020204020204" pitchFamily="34" charset="-122"/>
              <a:ea typeface="微软雅黑" panose="020B0503020204020204" pitchFamily="34" charset="-122"/>
            </a:endParaRPr>
          </a:p>
        </p:txBody>
      </p:sp>
      <p:graphicFrame>
        <p:nvGraphicFramePr>
          <p:cNvPr id="37" name="內容版面配置區 3"/>
          <p:cNvGraphicFramePr>
            <a:graphicFrameLocks/>
          </p:cNvGraphicFramePr>
          <p:nvPr>
            <p:extLst>
              <p:ext uri="{D42A27DB-BD31-4B8C-83A1-F6EECF244321}">
                <p14:modId xmlns:p14="http://schemas.microsoft.com/office/powerpoint/2010/main" val="375499851"/>
              </p:ext>
            </p:extLst>
          </p:nvPr>
        </p:nvGraphicFramePr>
        <p:xfrm>
          <a:off x="1088323" y="1578198"/>
          <a:ext cx="10184727" cy="4945433"/>
        </p:xfrm>
        <a:graphic>
          <a:graphicData uri="http://schemas.openxmlformats.org/drawingml/2006/table">
            <a:tbl>
              <a:tblPr firstRow="1" firstCol="1" bandRow="1">
                <a:tableStyleId>{D7AC3CCA-C797-4891-BE02-D94E43425B78}</a:tableStyleId>
              </a:tblPr>
              <a:tblGrid>
                <a:gridCol w="3394567"/>
                <a:gridCol w="3394567"/>
                <a:gridCol w="3395593"/>
              </a:tblGrid>
              <a:tr h="1840161">
                <a:tc>
                  <a:txBody>
                    <a:bodyPr/>
                    <a:lstStyle/>
                    <a:p>
                      <a:pPr>
                        <a:lnSpc>
                          <a:spcPts val="1800"/>
                        </a:lnSpc>
                        <a:spcAft>
                          <a:spcPts val="0"/>
                        </a:spcAft>
                      </a:pPr>
                      <a:r>
                        <a:rPr lang="zh-TW" sz="1800" b="1" kern="100" dirty="0">
                          <a:effectLst/>
                          <a:latin typeface="標楷體" pitchFamily="65" charset="-120"/>
                          <a:ea typeface="標楷體" pitchFamily="65" charset="-120"/>
                        </a:rPr>
                        <a:t>故事一：紙條上的簽名</a:t>
                      </a:r>
                    </a:p>
                    <a:p>
                      <a:pPr>
                        <a:lnSpc>
                          <a:spcPts val="1800"/>
                        </a:lnSpc>
                        <a:spcAft>
                          <a:spcPts val="0"/>
                        </a:spcAft>
                      </a:pPr>
                      <a:r>
                        <a:rPr lang="en-US" sz="1800" b="0" kern="100" dirty="0">
                          <a:effectLst/>
                          <a:latin typeface="標楷體" pitchFamily="65" charset="-120"/>
                          <a:ea typeface="標楷體" pitchFamily="65" charset="-120"/>
                        </a:rPr>
                        <a:t>1.</a:t>
                      </a:r>
                      <a:r>
                        <a:rPr lang="zh-TW" sz="1800" b="0" kern="100" dirty="0">
                          <a:effectLst/>
                          <a:latin typeface="標楷體" pitchFamily="65" charset="-120"/>
                          <a:ea typeface="標楷體" pitchFamily="65" charset="-120"/>
                        </a:rPr>
                        <a:t>邱吉爾應邀演講</a:t>
                      </a:r>
                    </a:p>
                    <a:p>
                      <a:pPr>
                        <a:lnSpc>
                          <a:spcPts val="1800"/>
                        </a:lnSpc>
                        <a:spcAft>
                          <a:spcPts val="0"/>
                        </a:spcAft>
                      </a:pPr>
                      <a:r>
                        <a:rPr lang="en-US" sz="1800" b="0" kern="100" dirty="0">
                          <a:effectLst/>
                          <a:latin typeface="標楷體" pitchFamily="65" charset="-120"/>
                          <a:ea typeface="標楷體" pitchFamily="65" charset="-120"/>
                        </a:rPr>
                        <a:t>2.</a:t>
                      </a:r>
                      <a:r>
                        <a:rPr lang="zh-TW" sz="1800" b="0" kern="100" dirty="0">
                          <a:effectLst/>
                          <a:latin typeface="標楷體" pitchFamily="65" charset="-120"/>
                          <a:ea typeface="標楷體" pitchFamily="65" charset="-120"/>
                        </a:rPr>
                        <a:t>有人遞來寫了傻瓜的紙條</a:t>
                      </a:r>
                    </a:p>
                    <a:p>
                      <a:pPr>
                        <a:lnSpc>
                          <a:spcPts val="1800"/>
                        </a:lnSpc>
                        <a:spcAft>
                          <a:spcPts val="0"/>
                        </a:spcAft>
                      </a:pPr>
                      <a:r>
                        <a:rPr lang="en-US" sz="1800" b="0" kern="100" dirty="0">
                          <a:effectLst/>
                          <a:latin typeface="標楷體" pitchFamily="65" charset="-120"/>
                          <a:ea typeface="標楷體" pitchFamily="65" charset="-120"/>
                        </a:rPr>
                        <a:t>3.</a:t>
                      </a:r>
                      <a:r>
                        <a:rPr lang="zh-TW" sz="1800" b="0" kern="100" dirty="0">
                          <a:effectLst/>
                          <a:latin typeface="標楷體" pitchFamily="65" charset="-120"/>
                          <a:ea typeface="標楷體" pitchFamily="65" charset="-120"/>
                        </a:rPr>
                        <a:t>邱吉爾將羞辱他的紙條改說</a:t>
                      </a:r>
                      <a:r>
                        <a:rPr lang="zh-TW" sz="1800" b="0" kern="100" dirty="0" smtClean="0">
                          <a:effectLst/>
                          <a:latin typeface="標楷體" pitchFamily="65" charset="-120"/>
                          <a:ea typeface="標楷體" pitchFamily="65" charset="-120"/>
                        </a:rPr>
                        <a:t>是</a:t>
                      </a:r>
                      <a:endParaRPr lang="en-US" altLang="zh-TW" sz="1800" b="0" kern="100" dirty="0" smtClean="0">
                        <a:effectLst/>
                        <a:latin typeface="標楷體" pitchFamily="65" charset="-120"/>
                        <a:ea typeface="標楷體" pitchFamily="65" charset="-120"/>
                      </a:endParaRPr>
                    </a:p>
                    <a:p>
                      <a:pPr>
                        <a:lnSpc>
                          <a:spcPts val="1800"/>
                        </a:lnSpc>
                        <a:spcAft>
                          <a:spcPts val="0"/>
                        </a:spcAft>
                      </a:pPr>
                      <a:r>
                        <a:rPr lang="zh-TW" altLang="en-US" sz="1800" b="0" kern="100" dirty="0" smtClean="0">
                          <a:effectLst/>
                          <a:latin typeface="標楷體" pitchFamily="65" charset="-120"/>
                          <a:ea typeface="標楷體" pitchFamily="65" charset="-120"/>
                        </a:rPr>
                        <a:t>  </a:t>
                      </a:r>
                      <a:r>
                        <a:rPr lang="zh-TW" sz="1800" b="0" kern="100" dirty="0" smtClean="0">
                          <a:effectLst/>
                          <a:latin typeface="標楷體" pitchFamily="65" charset="-120"/>
                          <a:ea typeface="標楷體" pitchFamily="65" charset="-120"/>
                        </a:rPr>
                        <a:t>聽眾</a:t>
                      </a:r>
                      <a:r>
                        <a:rPr lang="zh-TW" sz="1800" b="0" kern="100" dirty="0">
                          <a:effectLst/>
                          <a:latin typeface="標楷體" pitchFamily="65" charset="-120"/>
                          <a:ea typeface="標楷體" pitchFamily="65" charset="-120"/>
                        </a:rPr>
                        <a:t>自己的簽名</a:t>
                      </a:r>
                    </a:p>
                    <a:p>
                      <a:pPr>
                        <a:lnSpc>
                          <a:spcPts val="1800"/>
                        </a:lnSpc>
                        <a:spcAft>
                          <a:spcPts val="0"/>
                        </a:spcAft>
                      </a:pPr>
                      <a:r>
                        <a:rPr lang="en-US" sz="1800" b="0" kern="100" dirty="0">
                          <a:effectLst/>
                          <a:latin typeface="標楷體" pitchFamily="65" charset="-120"/>
                          <a:ea typeface="標楷體" pitchFamily="65" charset="-120"/>
                        </a:rPr>
                        <a:t>4. </a:t>
                      </a:r>
                      <a:r>
                        <a:rPr lang="zh-TW" sz="1800" b="0" kern="100" dirty="0">
                          <a:effectLst/>
                          <a:latin typeface="標楷體" pitchFamily="65" charset="-120"/>
                          <a:ea typeface="標楷體" pitchFamily="65" charset="-120"/>
                        </a:rPr>
                        <a:t>邱吉爾繼續演講，不受影響</a:t>
                      </a:r>
                      <a:endParaRPr lang="zh-TW" sz="1800" b="0" kern="100" dirty="0">
                        <a:effectLst/>
                        <a:latin typeface="標楷體" pitchFamily="65" charset="-120"/>
                        <a:ea typeface="標楷體" pitchFamily="65" charset="-120"/>
                        <a:cs typeface="Times New Roman"/>
                      </a:endParaRPr>
                    </a:p>
                  </a:txBody>
                  <a:tcPr marL="45974" marR="45974" marT="0" marB="0">
                    <a:noFill/>
                  </a:tcPr>
                </a:tc>
                <a:tc>
                  <a:txBody>
                    <a:bodyPr/>
                    <a:lstStyle/>
                    <a:p>
                      <a:pPr>
                        <a:lnSpc>
                          <a:spcPts val="1800"/>
                        </a:lnSpc>
                        <a:spcAft>
                          <a:spcPts val="0"/>
                        </a:spcAft>
                      </a:pPr>
                      <a:r>
                        <a:rPr lang="zh-TW" sz="1800" b="1" kern="100" dirty="0">
                          <a:effectLst/>
                          <a:latin typeface="標楷體" pitchFamily="65" charset="-120"/>
                          <a:ea typeface="標楷體" pitchFamily="65" charset="-120"/>
                        </a:rPr>
                        <a:t>故事二：作家的皮箱</a:t>
                      </a:r>
                    </a:p>
                    <a:p>
                      <a:pPr marL="342900" indent="-342900">
                        <a:lnSpc>
                          <a:spcPts val="1800"/>
                        </a:lnSpc>
                        <a:spcAft>
                          <a:spcPts val="0"/>
                        </a:spcAft>
                        <a:buAutoNum type="arabicPeriod"/>
                      </a:pPr>
                      <a:r>
                        <a:rPr lang="zh-TW" sz="1800" b="0" kern="100" dirty="0" smtClean="0">
                          <a:effectLst/>
                          <a:latin typeface="標楷體" pitchFamily="65" charset="-120"/>
                          <a:ea typeface="標楷體" pitchFamily="65" charset="-120"/>
                        </a:rPr>
                        <a:t>蓋</a:t>
                      </a:r>
                      <a:r>
                        <a:rPr lang="zh-TW" sz="1800" b="0" kern="100" dirty="0">
                          <a:effectLst/>
                          <a:latin typeface="標楷體" pitchFamily="65" charset="-120"/>
                          <a:ea typeface="標楷體" pitchFamily="65" charset="-120"/>
                        </a:rPr>
                        <a:t>達爾是俄國兒童文學作家</a:t>
                      </a:r>
                      <a:r>
                        <a:rPr lang="zh-TW" sz="1800" b="0" kern="100" dirty="0" smtClean="0">
                          <a:effectLst/>
                          <a:latin typeface="標楷體" pitchFamily="65" charset="-120"/>
                          <a:ea typeface="標楷體" pitchFamily="65" charset="-120"/>
                        </a:rPr>
                        <a:t>，</a:t>
                      </a:r>
                      <a:r>
                        <a:rPr lang="zh-TW" altLang="en-US" sz="1800" b="0" kern="100" dirty="0" smtClean="0">
                          <a:effectLst/>
                          <a:latin typeface="標楷體" pitchFamily="65" charset="-120"/>
                          <a:ea typeface="標楷體" pitchFamily="65" charset="-120"/>
                        </a:rPr>
                        <a:t> </a:t>
                      </a:r>
                      <a:endParaRPr lang="en-US" altLang="zh-TW" sz="1800" b="0" kern="100" dirty="0" smtClean="0">
                        <a:effectLst/>
                        <a:latin typeface="標楷體" pitchFamily="65" charset="-120"/>
                        <a:ea typeface="標楷體" pitchFamily="65" charset="-120"/>
                      </a:endParaRPr>
                    </a:p>
                    <a:p>
                      <a:pPr marL="0" indent="0">
                        <a:lnSpc>
                          <a:spcPts val="1800"/>
                        </a:lnSpc>
                        <a:spcAft>
                          <a:spcPts val="0"/>
                        </a:spcAft>
                        <a:buNone/>
                      </a:pPr>
                      <a:r>
                        <a:rPr lang="zh-TW" altLang="en-US" sz="1800" b="0" kern="100" baseline="0" dirty="0" smtClean="0">
                          <a:effectLst/>
                          <a:latin typeface="標楷體" pitchFamily="65" charset="-120"/>
                          <a:ea typeface="標楷體" pitchFamily="65" charset="-120"/>
                        </a:rPr>
                        <a:t>   </a:t>
                      </a:r>
                      <a:r>
                        <a:rPr lang="zh-TW" sz="1800" b="0" kern="100" dirty="0" smtClean="0">
                          <a:effectLst/>
                          <a:latin typeface="標楷體" pitchFamily="65" charset="-120"/>
                          <a:ea typeface="標楷體" pitchFamily="65" charset="-120"/>
                        </a:rPr>
                        <a:t>喜歡</a:t>
                      </a:r>
                      <a:r>
                        <a:rPr lang="zh-TW" sz="1800" b="0" kern="100" dirty="0">
                          <a:effectLst/>
                          <a:latin typeface="標楷體" pitchFamily="65" charset="-120"/>
                          <a:ea typeface="標楷體" pitchFamily="65" charset="-120"/>
                        </a:rPr>
                        <a:t>旅行</a:t>
                      </a:r>
                    </a:p>
                    <a:p>
                      <a:pPr>
                        <a:lnSpc>
                          <a:spcPts val="1800"/>
                        </a:lnSpc>
                        <a:spcAft>
                          <a:spcPts val="0"/>
                        </a:spcAft>
                      </a:pPr>
                      <a:r>
                        <a:rPr lang="en-US" sz="1800" b="0" kern="100" dirty="0">
                          <a:effectLst/>
                          <a:latin typeface="標楷體" pitchFamily="65" charset="-120"/>
                          <a:ea typeface="標楷體" pitchFamily="65" charset="-120"/>
                        </a:rPr>
                        <a:t>2. </a:t>
                      </a:r>
                      <a:r>
                        <a:rPr lang="zh-TW" sz="1800" b="0" kern="100" dirty="0">
                          <a:effectLst/>
                          <a:latin typeface="標楷體" pitchFamily="65" charset="-120"/>
                          <a:ea typeface="標楷體" pitchFamily="65" charset="-120"/>
                        </a:rPr>
                        <a:t>有一次，從火車站出來</a:t>
                      </a:r>
                      <a:r>
                        <a:rPr lang="zh-TW" sz="1800" b="0" kern="100" dirty="0" smtClean="0">
                          <a:effectLst/>
                          <a:latin typeface="標楷體" pitchFamily="65" charset="-120"/>
                          <a:ea typeface="標楷體" pitchFamily="65" charset="-120"/>
                        </a:rPr>
                        <a:t>，一</a:t>
                      </a:r>
                      <a:r>
                        <a:rPr lang="zh-TW" altLang="en-US" sz="1800" b="0" kern="100" dirty="0" smtClean="0">
                          <a:effectLst/>
                          <a:latin typeface="標楷體" pitchFamily="65" charset="-120"/>
                          <a:ea typeface="標楷體" pitchFamily="65" charset="-120"/>
                        </a:rPr>
                        <a:t>  </a:t>
                      </a:r>
                      <a:endParaRPr lang="en-US" altLang="zh-TW" sz="1800" b="0" kern="100" dirty="0" smtClean="0">
                        <a:effectLst/>
                        <a:latin typeface="標楷體" pitchFamily="65" charset="-120"/>
                        <a:ea typeface="標楷體" pitchFamily="65" charset="-120"/>
                      </a:endParaRPr>
                    </a:p>
                    <a:p>
                      <a:pPr>
                        <a:lnSpc>
                          <a:spcPts val="1800"/>
                        </a:lnSpc>
                        <a:spcAft>
                          <a:spcPts val="0"/>
                        </a:spcAft>
                      </a:pPr>
                      <a:r>
                        <a:rPr lang="zh-TW" altLang="en-US" sz="1800" b="0" kern="100" dirty="0" smtClean="0">
                          <a:effectLst/>
                          <a:latin typeface="標楷體" pitchFamily="65" charset="-120"/>
                          <a:ea typeface="標楷體" pitchFamily="65" charset="-120"/>
                        </a:rPr>
                        <a:t>   </a:t>
                      </a:r>
                      <a:r>
                        <a:rPr lang="zh-TW" sz="1800" b="0" kern="100" dirty="0" smtClean="0">
                          <a:effectLst/>
                          <a:latin typeface="標楷體" pitchFamily="65" charset="-120"/>
                          <a:ea typeface="標楷體" pitchFamily="65" charset="-120"/>
                        </a:rPr>
                        <a:t>位</a:t>
                      </a:r>
                      <a:r>
                        <a:rPr lang="zh-TW" sz="1800" b="0" kern="100" dirty="0">
                          <a:effectLst/>
                          <a:latin typeface="標楷體" pitchFamily="65" charset="-120"/>
                          <a:ea typeface="標楷體" pitchFamily="65" charset="-120"/>
                        </a:rPr>
                        <a:t>少年認出他</a:t>
                      </a:r>
                    </a:p>
                    <a:p>
                      <a:pPr>
                        <a:lnSpc>
                          <a:spcPts val="1800"/>
                        </a:lnSpc>
                        <a:spcAft>
                          <a:spcPts val="0"/>
                        </a:spcAft>
                      </a:pPr>
                      <a:r>
                        <a:rPr lang="en-US" sz="1800" b="0" kern="100" dirty="0">
                          <a:effectLst/>
                          <a:latin typeface="標楷體" pitchFamily="65" charset="-120"/>
                          <a:ea typeface="標楷體" pitchFamily="65" charset="-120"/>
                        </a:rPr>
                        <a:t>3. </a:t>
                      </a:r>
                      <a:r>
                        <a:rPr lang="zh-TW" sz="1800" b="0" kern="100" dirty="0">
                          <a:effectLst/>
                          <a:latin typeface="標楷體" pitchFamily="65" charset="-120"/>
                          <a:ea typeface="標楷體" pitchFamily="65" charset="-120"/>
                        </a:rPr>
                        <a:t>少年隊蓋達爾破舊皮箱</a:t>
                      </a:r>
                      <a:r>
                        <a:rPr lang="zh-TW" sz="1800" b="0" kern="100" dirty="0" smtClean="0">
                          <a:effectLst/>
                          <a:latin typeface="標楷體" pitchFamily="65" charset="-120"/>
                          <a:ea typeface="標楷體" pitchFamily="65" charset="-120"/>
                        </a:rPr>
                        <a:t>提出</a:t>
                      </a:r>
                      <a:endParaRPr lang="en-US" altLang="zh-TW" sz="1800" b="0" kern="100" dirty="0" smtClean="0">
                        <a:effectLst/>
                        <a:latin typeface="標楷體" pitchFamily="65" charset="-120"/>
                        <a:ea typeface="標楷體" pitchFamily="65" charset="-120"/>
                      </a:endParaRPr>
                    </a:p>
                    <a:p>
                      <a:pPr>
                        <a:lnSpc>
                          <a:spcPts val="1800"/>
                        </a:lnSpc>
                        <a:spcAft>
                          <a:spcPts val="0"/>
                        </a:spcAft>
                      </a:pPr>
                      <a:r>
                        <a:rPr lang="zh-TW" altLang="en-US" sz="1800" b="0" kern="100" dirty="0" smtClean="0">
                          <a:effectLst/>
                          <a:latin typeface="標楷體" pitchFamily="65" charset="-120"/>
                          <a:ea typeface="標楷體" pitchFamily="65" charset="-120"/>
                        </a:rPr>
                        <a:t>   </a:t>
                      </a:r>
                      <a:r>
                        <a:rPr lang="zh-TW" sz="1800" b="0" kern="100" dirty="0" smtClean="0">
                          <a:effectLst/>
                          <a:latin typeface="標楷體" pitchFamily="65" charset="-120"/>
                          <a:ea typeface="標楷體" pitchFamily="65" charset="-120"/>
                        </a:rPr>
                        <a:t>疑問</a:t>
                      </a:r>
                      <a:endParaRPr lang="zh-TW" sz="1800" b="0" kern="100" dirty="0">
                        <a:effectLst/>
                        <a:latin typeface="標楷體" pitchFamily="65" charset="-120"/>
                        <a:ea typeface="標楷體" pitchFamily="65" charset="-120"/>
                      </a:endParaRPr>
                    </a:p>
                    <a:p>
                      <a:pPr>
                        <a:lnSpc>
                          <a:spcPts val="1800"/>
                        </a:lnSpc>
                        <a:spcAft>
                          <a:spcPts val="0"/>
                        </a:spcAft>
                      </a:pPr>
                      <a:r>
                        <a:rPr lang="en-US" sz="1800" b="0" kern="100" dirty="0">
                          <a:effectLst/>
                          <a:latin typeface="標楷體" pitchFamily="65" charset="-120"/>
                          <a:ea typeface="標楷體" pitchFamily="65" charset="-120"/>
                        </a:rPr>
                        <a:t>4. </a:t>
                      </a:r>
                      <a:r>
                        <a:rPr lang="zh-TW" sz="1800" b="0" kern="100" dirty="0">
                          <a:effectLst/>
                          <a:latin typeface="標楷體" pitchFamily="65" charset="-120"/>
                          <a:ea typeface="標楷體" pitchFamily="65" charset="-120"/>
                        </a:rPr>
                        <a:t>蓋達爾巧妙回答</a:t>
                      </a:r>
                      <a:endParaRPr lang="zh-TW" sz="1800" b="0" kern="100" dirty="0">
                        <a:effectLst/>
                        <a:latin typeface="標楷體" pitchFamily="65" charset="-120"/>
                        <a:ea typeface="標楷體" pitchFamily="65" charset="-120"/>
                        <a:cs typeface="Times New Roman"/>
                      </a:endParaRPr>
                    </a:p>
                  </a:txBody>
                  <a:tcPr marL="45974" marR="45974" marT="0" marB="0">
                    <a:noFill/>
                  </a:tcPr>
                </a:tc>
                <a:tc>
                  <a:txBody>
                    <a:bodyPr/>
                    <a:lstStyle/>
                    <a:p>
                      <a:pPr>
                        <a:lnSpc>
                          <a:spcPts val="1800"/>
                        </a:lnSpc>
                        <a:spcAft>
                          <a:spcPts val="0"/>
                        </a:spcAft>
                      </a:pPr>
                      <a:r>
                        <a:rPr lang="zh-TW" sz="1800" b="1" kern="100" dirty="0">
                          <a:effectLst/>
                          <a:latin typeface="標楷體" pitchFamily="65" charset="-120"/>
                          <a:ea typeface="標楷體" pitchFamily="65" charset="-120"/>
                        </a:rPr>
                        <a:t>故事三：最短的演講</a:t>
                      </a:r>
                    </a:p>
                    <a:p>
                      <a:pPr>
                        <a:lnSpc>
                          <a:spcPts val="1800"/>
                        </a:lnSpc>
                        <a:spcAft>
                          <a:spcPts val="0"/>
                        </a:spcAft>
                      </a:pPr>
                      <a:r>
                        <a:rPr lang="en-US" sz="1800" b="0" kern="100" dirty="0">
                          <a:effectLst/>
                          <a:latin typeface="標楷體" pitchFamily="65" charset="-120"/>
                          <a:ea typeface="標楷體" pitchFamily="65" charset="-120"/>
                        </a:rPr>
                        <a:t>1.</a:t>
                      </a:r>
                      <a:r>
                        <a:rPr lang="zh-TW" sz="1800" b="0" kern="100" dirty="0">
                          <a:effectLst/>
                          <a:latin typeface="標楷體" pitchFamily="65" charset="-120"/>
                          <a:ea typeface="標楷體" pitchFamily="65" charset="-120"/>
                        </a:rPr>
                        <a:t>艾森豪曾任美國總統，當</a:t>
                      </a:r>
                      <a:r>
                        <a:rPr lang="zh-TW" sz="1800" b="0" kern="100" dirty="0" smtClean="0">
                          <a:effectLst/>
                          <a:latin typeface="標楷體" pitchFamily="65" charset="-120"/>
                          <a:ea typeface="標楷體" pitchFamily="65" charset="-120"/>
                        </a:rPr>
                        <a:t>校長</a:t>
                      </a:r>
                      <a:endParaRPr lang="en-US" altLang="zh-TW" sz="1800" b="0" kern="100" dirty="0" smtClean="0">
                        <a:effectLst/>
                        <a:latin typeface="標楷體" pitchFamily="65" charset="-120"/>
                        <a:ea typeface="標楷體" pitchFamily="65" charset="-120"/>
                      </a:endParaRPr>
                    </a:p>
                    <a:p>
                      <a:pPr>
                        <a:lnSpc>
                          <a:spcPts val="1800"/>
                        </a:lnSpc>
                        <a:spcAft>
                          <a:spcPts val="0"/>
                        </a:spcAft>
                      </a:pPr>
                      <a:r>
                        <a:rPr lang="zh-TW" altLang="en-US" sz="1800" b="0" kern="100" dirty="0" smtClean="0">
                          <a:effectLst/>
                          <a:latin typeface="標楷體" pitchFamily="65" charset="-120"/>
                          <a:ea typeface="標楷體" pitchFamily="65" charset="-120"/>
                        </a:rPr>
                        <a:t>  </a:t>
                      </a:r>
                      <a:r>
                        <a:rPr lang="zh-TW" sz="1800" b="0" kern="100" dirty="0" smtClean="0">
                          <a:effectLst/>
                          <a:latin typeface="標楷體" pitchFamily="65" charset="-120"/>
                          <a:ea typeface="標楷體" pitchFamily="65" charset="-120"/>
                        </a:rPr>
                        <a:t>期間</a:t>
                      </a:r>
                      <a:r>
                        <a:rPr lang="zh-TW" sz="1800" b="0" kern="100" dirty="0">
                          <a:effectLst/>
                          <a:latin typeface="標楷體" pitchFamily="65" charset="-120"/>
                          <a:ea typeface="標楷體" pitchFamily="65" charset="-120"/>
                        </a:rPr>
                        <a:t>，常出席各種活動。</a:t>
                      </a:r>
                    </a:p>
                    <a:p>
                      <a:pPr>
                        <a:lnSpc>
                          <a:spcPts val="1800"/>
                        </a:lnSpc>
                        <a:spcAft>
                          <a:spcPts val="0"/>
                        </a:spcAft>
                      </a:pPr>
                      <a:r>
                        <a:rPr lang="en-US" sz="1800" b="0" kern="100" dirty="0">
                          <a:effectLst/>
                          <a:latin typeface="標楷體" pitchFamily="65" charset="-120"/>
                          <a:ea typeface="標楷體" pitchFamily="65" charset="-120"/>
                        </a:rPr>
                        <a:t>2.</a:t>
                      </a:r>
                      <a:r>
                        <a:rPr lang="zh-TW" sz="1800" b="0" kern="100" dirty="0">
                          <a:effectLst/>
                          <a:latin typeface="標楷體" pitchFamily="65" charset="-120"/>
                          <a:ea typeface="標楷體" pitchFamily="65" charset="-120"/>
                        </a:rPr>
                        <a:t>演講會上，名人高團闊論，</a:t>
                      </a:r>
                      <a:r>
                        <a:rPr lang="zh-TW" sz="1800" b="0" kern="100" dirty="0" smtClean="0">
                          <a:effectLst/>
                          <a:latin typeface="標楷體" pitchFamily="65" charset="-120"/>
                          <a:ea typeface="標楷體" pitchFamily="65" charset="-120"/>
                        </a:rPr>
                        <a:t>聽</a:t>
                      </a:r>
                      <a:endParaRPr lang="en-US" altLang="zh-TW" sz="1800" b="0" kern="100" dirty="0" smtClean="0">
                        <a:effectLst/>
                        <a:latin typeface="標楷體" pitchFamily="65" charset="-120"/>
                        <a:ea typeface="標楷體" pitchFamily="65" charset="-120"/>
                      </a:endParaRPr>
                    </a:p>
                    <a:p>
                      <a:pPr>
                        <a:lnSpc>
                          <a:spcPts val="1800"/>
                        </a:lnSpc>
                        <a:spcAft>
                          <a:spcPts val="0"/>
                        </a:spcAft>
                      </a:pPr>
                      <a:r>
                        <a:rPr lang="zh-TW" altLang="en-US" sz="1800" b="0" kern="100" dirty="0" smtClean="0">
                          <a:effectLst/>
                          <a:latin typeface="標楷體" pitchFamily="65" charset="-120"/>
                          <a:ea typeface="標楷體" pitchFamily="65" charset="-120"/>
                        </a:rPr>
                        <a:t>  </a:t>
                      </a:r>
                      <a:r>
                        <a:rPr lang="zh-TW" sz="1800" b="0" kern="100" dirty="0" smtClean="0">
                          <a:effectLst/>
                          <a:latin typeface="標楷體" pitchFamily="65" charset="-120"/>
                          <a:ea typeface="標楷體" pitchFamily="65" charset="-120"/>
                        </a:rPr>
                        <a:t>眾</a:t>
                      </a:r>
                      <a:r>
                        <a:rPr lang="zh-TW" sz="1800" b="0" kern="100" dirty="0">
                          <a:effectLst/>
                          <a:latin typeface="標楷體" pitchFamily="65" charset="-120"/>
                          <a:ea typeface="標楷體" pitchFamily="65" charset="-120"/>
                        </a:rPr>
                        <a:t>顯露不耐煩的神情</a:t>
                      </a:r>
                    </a:p>
                    <a:p>
                      <a:pPr>
                        <a:lnSpc>
                          <a:spcPts val="1800"/>
                        </a:lnSpc>
                        <a:spcAft>
                          <a:spcPts val="0"/>
                        </a:spcAft>
                      </a:pPr>
                      <a:r>
                        <a:rPr lang="en-US" sz="1800" b="0" kern="100" dirty="0">
                          <a:effectLst/>
                          <a:latin typeface="標楷體" pitchFamily="65" charset="-120"/>
                          <a:ea typeface="標楷體" pitchFamily="65" charset="-120"/>
                        </a:rPr>
                        <a:t>3</a:t>
                      </a:r>
                      <a:r>
                        <a:rPr lang="en-US" sz="1800" b="0" kern="100" dirty="0" smtClean="0">
                          <a:effectLst/>
                          <a:latin typeface="標楷體" pitchFamily="65" charset="-120"/>
                          <a:ea typeface="標楷體" pitchFamily="65" charset="-120"/>
                        </a:rPr>
                        <a:t>.</a:t>
                      </a:r>
                      <a:r>
                        <a:rPr lang="zh-TW" sz="1800" b="0" kern="100" dirty="0" smtClean="0">
                          <a:effectLst/>
                          <a:latin typeface="標楷體" pitchFamily="65" charset="-120"/>
                          <a:ea typeface="標楷體" pitchFamily="65" charset="-120"/>
                        </a:rPr>
                        <a:t>艾森豪</a:t>
                      </a:r>
                      <a:r>
                        <a:rPr lang="zh-TW" sz="1800" b="0" kern="100" dirty="0">
                          <a:effectLst/>
                          <a:latin typeface="標楷體" pitchFamily="65" charset="-120"/>
                          <a:ea typeface="標楷體" pitchFamily="65" charset="-120"/>
                        </a:rPr>
                        <a:t>放棄原稿，說自己</a:t>
                      </a:r>
                      <a:r>
                        <a:rPr lang="zh-TW" sz="1800" b="0" kern="100" dirty="0" smtClean="0">
                          <a:effectLst/>
                          <a:latin typeface="標楷體" pitchFamily="65" charset="-120"/>
                          <a:ea typeface="標楷體" pitchFamily="65" charset="-120"/>
                        </a:rPr>
                        <a:t>為</a:t>
                      </a:r>
                      <a:endParaRPr lang="en-US" altLang="zh-TW" sz="1800" b="0" kern="100" dirty="0" smtClean="0">
                        <a:effectLst/>
                        <a:latin typeface="標楷體" pitchFamily="65" charset="-120"/>
                        <a:ea typeface="標楷體" pitchFamily="65" charset="-120"/>
                      </a:endParaRPr>
                    </a:p>
                    <a:p>
                      <a:pPr>
                        <a:lnSpc>
                          <a:spcPts val="1800"/>
                        </a:lnSpc>
                        <a:spcAft>
                          <a:spcPts val="0"/>
                        </a:spcAft>
                      </a:pPr>
                      <a:r>
                        <a:rPr lang="zh-TW" altLang="en-US" sz="1800" b="0" kern="100" dirty="0" smtClean="0">
                          <a:effectLst/>
                          <a:latin typeface="標楷體" pitchFamily="65" charset="-120"/>
                          <a:ea typeface="標楷體" pitchFamily="65" charset="-120"/>
                        </a:rPr>
                        <a:t>   </a:t>
                      </a:r>
                      <a:r>
                        <a:rPr lang="zh-TW" sz="1800" b="0" kern="100" dirty="0" smtClean="0">
                          <a:effectLst/>
                          <a:latin typeface="標楷體" pitchFamily="65" charset="-120"/>
                          <a:ea typeface="標楷體" pitchFamily="65" charset="-120"/>
                        </a:rPr>
                        <a:t>活動</a:t>
                      </a:r>
                      <a:r>
                        <a:rPr lang="zh-TW" sz="1800" b="0" kern="100" dirty="0">
                          <a:effectLst/>
                          <a:latin typeface="標楷體" pitchFamily="65" charset="-120"/>
                          <a:ea typeface="標楷體" pitchFamily="65" charset="-120"/>
                        </a:rPr>
                        <a:t>畫上句號</a:t>
                      </a:r>
                    </a:p>
                    <a:p>
                      <a:pPr>
                        <a:lnSpc>
                          <a:spcPts val="1800"/>
                        </a:lnSpc>
                        <a:spcAft>
                          <a:spcPts val="0"/>
                        </a:spcAft>
                      </a:pPr>
                      <a:r>
                        <a:rPr lang="en-US" sz="1800" b="0" kern="100" dirty="0">
                          <a:effectLst/>
                          <a:latin typeface="標楷體" pitchFamily="65" charset="-120"/>
                          <a:ea typeface="標楷體" pitchFamily="65" charset="-120"/>
                        </a:rPr>
                        <a:t>4</a:t>
                      </a:r>
                      <a:r>
                        <a:rPr lang="en-US" sz="1800" b="0" kern="100" dirty="0" smtClean="0">
                          <a:effectLst/>
                          <a:latin typeface="標楷體" pitchFamily="65" charset="-120"/>
                          <a:ea typeface="標楷體" pitchFamily="65" charset="-120"/>
                        </a:rPr>
                        <a:t>.</a:t>
                      </a:r>
                      <a:r>
                        <a:rPr lang="zh-TW" sz="1800" b="0" kern="100" dirty="0" smtClean="0">
                          <a:effectLst/>
                          <a:latin typeface="標楷體" pitchFamily="65" charset="-120"/>
                          <a:ea typeface="標楷體" pitchFamily="65" charset="-120"/>
                        </a:rPr>
                        <a:t>這次</a:t>
                      </a:r>
                      <a:r>
                        <a:rPr lang="zh-TW" sz="1800" b="0" kern="100" dirty="0">
                          <a:effectLst/>
                          <a:latin typeface="標楷體" pitchFamily="65" charset="-120"/>
                          <a:ea typeface="標楷體" pitchFamily="65" charset="-120"/>
                        </a:rPr>
                        <a:t>簡短的演講，令人難忘</a:t>
                      </a:r>
                      <a:endParaRPr lang="zh-TW" sz="1800" b="0" kern="100" dirty="0">
                        <a:effectLst/>
                        <a:latin typeface="標楷體" pitchFamily="65" charset="-120"/>
                        <a:ea typeface="標楷體" pitchFamily="65" charset="-120"/>
                        <a:cs typeface="Times New Roman"/>
                      </a:endParaRPr>
                    </a:p>
                  </a:txBody>
                  <a:tcPr marL="45974" marR="45974" marT="0" marB="0">
                    <a:noFill/>
                  </a:tcPr>
                </a:tc>
              </a:tr>
              <a:tr h="1577281">
                <a:tc>
                  <a:txBody>
                    <a:bodyPr/>
                    <a:lstStyle/>
                    <a:p>
                      <a:pPr>
                        <a:lnSpc>
                          <a:spcPts val="2500"/>
                        </a:lnSpc>
                        <a:spcAft>
                          <a:spcPts val="0"/>
                        </a:spcAft>
                      </a:pPr>
                      <a:r>
                        <a:rPr lang="zh-TW" sz="1800" b="1" kern="100" dirty="0">
                          <a:effectLst/>
                          <a:latin typeface="標楷體" pitchFamily="65" charset="-120"/>
                          <a:ea typeface="標楷體" pitchFamily="65" charset="-120"/>
                        </a:rPr>
                        <a:t>一、文體</a:t>
                      </a:r>
                    </a:p>
                    <a:p>
                      <a:pPr>
                        <a:lnSpc>
                          <a:spcPts val="2500"/>
                        </a:lnSpc>
                        <a:spcAft>
                          <a:spcPts val="0"/>
                        </a:spcAft>
                      </a:pPr>
                      <a:r>
                        <a:rPr lang="zh-TW" sz="1800" b="0" kern="100" dirty="0">
                          <a:effectLst/>
                          <a:latin typeface="標楷體" pitchFamily="65" charset="-120"/>
                          <a:ea typeface="標楷體" pitchFamily="65" charset="-120"/>
                        </a:rPr>
                        <a:t>記敘文</a:t>
                      </a:r>
                      <a:endParaRPr lang="zh-TW" sz="1800" b="0" kern="100" dirty="0">
                        <a:effectLst/>
                        <a:latin typeface="標楷體" pitchFamily="65" charset="-120"/>
                        <a:ea typeface="標楷體" pitchFamily="65" charset="-120"/>
                        <a:cs typeface="Times New Roman"/>
                      </a:endParaRPr>
                    </a:p>
                  </a:txBody>
                  <a:tcPr marL="45974" marR="45974" marT="0" marB="0">
                    <a:noFill/>
                  </a:tcPr>
                </a:tc>
                <a:tc>
                  <a:txBody>
                    <a:bodyPr/>
                    <a:lstStyle/>
                    <a:p>
                      <a:pPr algn="just">
                        <a:lnSpc>
                          <a:spcPts val="1200"/>
                        </a:lnSpc>
                        <a:spcAft>
                          <a:spcPts val="0"/>
                        </a:spcAft>
                      </a:pPr>
                      <a:endParaRPr lang="en-US" altLang="zh-TW" sz="1800" b="1" kern="100" dirty="0" smtClean="0">
                        <a:effectLst/>
                        <a:latin typeface="標楷體" pitchFamily="65" charset="-120"/>
                        <a:ea typeface="標楷體" pitchFamily="65" charset="-120"/>
                      </a:endParaRPr>
                    </a:p>
                    <a:p>
                      <a:pPr algn="just">
                        <a:lnSpc>
                          <a:spcPts val="1200"/>
                        </a:lnSpc>
                        <a:spcAft>
                          <a:spcPts val="0"/>
                        </a:spcAft>
                      </a:pPr>
                      <a:r>
                        <a:rPr lang="zh-TW" sz="2000" b="1" kern="100" dirty="0" smtClean="0">
                          <a:effectLst/>
                          <a:latin typeface="標楷體" pitchFamily="65" charset="-120"/>
                          <a:ea typeface="標楷體" pitchFamily="65" charset="-120"/>
                        </a:rPr>
                        <a:t>課</a:t>
                      </a:r>
                      <a:r>
                        <a:rPr lang="zh-TW" sz="2000" b="1" kern="100" dirty="0">
                          <a:effectLst/>
                          <a:latin typeface="標楷體" pitchFamily="65" charset="-120"/>
                          <a:ea typeface="標楷體" pitchFamily="65" charset="-120"/>
                        </a:rPr>
                        <a:t>前預習：</a:t>
                      </a:r>
                    </a:p>
                    <a:p>
                      <a:pPr algn="ctr">
                        <a:spcAft>
                          <a:spcPts val="0"/>
                        </a:spcAft>
                      </a:pPr>
                      <a:r>
                        <a:rPr lang="zh-TW" sz="2000" b="1" kern="100" dirty="0" smtClean="0">
                          <a:effectLst/>
                          <a:latin typeface="標楷體" pitchFamily="65" charset="-120"/>
                          <a:ea typeface="標楷體" pitchFamily="65" charset="-120"/>
                        </a:rPr>
                        <a:t>名人</a:t>
                      </a:r>
                      <a:r>
                        <a:rPr lang="zh-TW" sz="2000" b="1" kern="100" dirty="0">
                          <a:effectLst/>
                          <a:latin typeface="標楷體" pitchFamily="65" charset="-120"/>
                          <a:ea typeface="標楷體" pitchFamily="65" charset="-120"/>
                        </a:rPr>
                        <a:t>記趣</a:t>
                      </a:r>
                    </a:p>
                    <a:p>
                      <a:pPr algn="just">
                        <a:lnSpc>
                          <a:spcPts val="1200"/>
                        </a:lnSpc>
                        <a:spcAft>
                          <a:spcPts val="0"/>
                        </a:spcAft>
                      </a:pPr>
                      <a:endParaRPr lang="en-US" sz="2000" b="1" kern="100" dirty="0" smtClean="0">
                        <a:effectLst/>
                        <a:latin typeface="標楷體" pitchFamily="65" charset="-120"/>
                        <a:ea typeface="標楷體" pitchFamily="65" charset="-120"/>
                      </a:endParaRPr>
                    </a:p>
                    <a:p>
                      <a:pPr algn="just">
                        <a:lnSpc>
                          <a:spcPts val="1200"/>
                        </a:lnSpc>
                        <a:spcAft>
                          <a:spcPts val="0"/>
                        </a:spcAft>
                      </a:pPr>
                      <a:endParaRPr lang="en-US" sz="2000" b="1" kern="100" dirty="0" smtClean="0">
                        <a:effectLst/>
                        <a:latin typeface="標楷體" pitchFamily="65" charset="-120"/>
                        <a:ea typeface="標楷體" pitchFamily="65" charset="-120"/>
                      </a:endParaRPr>
                    </a:p>
                    <a:p>
                      <a:pPr algn="just">
                        <a:lnSpc>
                          <a:spcPts val="1200"/>
                        </a:lnSpc>
                        <a:spcAft>
                          <a:spcPts val="0"/>
                        </a:spcAft>
                      </a:pPr>
                      <a:r>
                        <a:rPr lang="zh-TW" altLang="en-US" sz="2000" b="1" kern="100" dirty="0" smtClean="0">
                          <a:effectLst/>
                          <a:latin typeface="標楷體" pitchFamily="65" charset="-120"/>
                          <a:ea typeface="標楷體" pitchFamily="65" charset="-120"/>
                        </a:rPr>
                        <a:t> </a:t>
                      </a:r>
                      <a:r>
                        <a:rPr lang="en-US" sz="2000" b="1" kern="100" dirty="0" smtClean="0">
                          <a:effectLst/>
                          <a:latin typeface="標楷體" pitchFamily="65" charset="-120"/>
                          <a:ea typeface="標楷體" pitchFamily="65" charset="-120"/>
                        </a:rPr>
                        <a:t>(</a:t>
                      </a:r>
                      <a:r>
                        <a:rPr lang="zh-TW" sz="2000" b="1" kern="100" dirty="0">
                          <a:effectLst/>
                          <a:latin typeface="標楷體" pitchFamily="65" charset="-120"/>
                          <a:ea typeface="標楷體" pitchFamily="65" charset="-120"/>
                        </a:rPr>
                        <a:t>五年級</a:t>
                      </a:r>
                      <a:r>
                        <a:rPr lang="en-US" sz="2000" b="1" kern="100" dirty="0">
                          <a:effectLst/>
                          <a:latin typeface="標楷體" pitchFamily="65" charset="-120"/>
                          <a:ea typeface="標楷體" pitchFamily="65" charset="-120"/>
                        </a:rPr>
                        <a:t>-</a:t>
                      </a:r>
                      <a:r>
                        <a:rPr lang="zh-TW" sz="2000" b="1" kern="100" dirty="0">
                          <a:effectLst/>
                          <a:latin typeface="標楷體" pitchFamily="65" charset="-120"/>
                          <a:ea typeface="標楷體" pitchFamily="65" charset="-120"/>
                        </a:rPr>
                        <a:t>康軒版</a:t>
                      </a:r>
                      <a:r>
                        <a:rPr lang="en-US" sz="2000" b="1" kern="100" dirty="0">
                          <a:effectLst/>
                          <a:latin typeface="標楷體" pitchFamily="65" charset="-120"/>
                          <a:ea typeface="標楷體" pitchFamily="65" charset="-120"/>
                        </a:rPr>
                        <a:t>98</a:t>
                      </a:r>
                      <a:r>
                        <a:rPr lang="zh-TW" sz="2000" b="1" kern="100" dirty="0">
                          <a:effectLst/>
                          <a:latin typeface="標楷體" pitchFamily="65" charset="-120"/>
                          <a:ea typeface="標楷體" pitchFamily="65" charset="-120"/>
                        </a:rPr>
                        <a:t>上第一課</a:t>
                      </a:r>
                      <a:r>
                        <a:rPr lang="en-US" sz="2000" b="1" kern="100" dirty="0">
                          <a:effectLst/>
                          <a:latin typeface="標楷體" pitchFamily="65" charset="-120"/>
                          <a:ea typeface="標楷體" pitchFamily="65" charset="-120"/>
                        </a:rPr>
                        <a:t>)</a:t>
                      </a:r>
                      <a:endParaRPr lang="zh-TW" sz="2000" b="1" kern="100" dirty="0">
                        <a:effectLst/>
                        <a:latin typeface="標楷體" pitchFamily="65" charset="-120"/>
                        <a:ea typeface="標楷體" pitchFamily="65" charset="-120"/>
                        <a:cs typeface="Times New Roman"/>
                      </a:endParaRPr>
                    </a:p>
                  </a:txBody>
                  <a:tcPr marL="45974" marR="45974" marT="0" marB="0">
                    <a:noFill/>
                  </a:tcPr>
                </a:tc>
                <a:tc>
                  <a:txBody>
                    <a:bodyPr/>
                    <a:lstStyle/>
                    <a:p>
                      <a:pPr>
                        <a:lnSpc>
                          <a:spcPts val="1800"/>
                        </a:lnSpc>
                        <a:spcAft>
                          <a:spcPts val="0"/>
                        </a:spcAft>
                      </a:pPr>
                      <a:r>
                        <a:rPr lang="zh-TW" sz="1800" b="1" kern="100" dirty="0">
                          <a:effectLst/>
                          <a:latin typeface="標楷體" pitchFamily="65" charset="-120"/>
                          <a:ea typeface="標楷體" pitchFamily="65" charset="-120"/>
                        </a:rPr>
                        <a:t>探究：</a:t>
                      </a:r>
                    </a:p>
                    <a:p>
                      <a:pPr>
                        <a:lnSpc>
                          <a:spcPts val="1800"/>
                        </a:lnSpc>
                        <a:spcAft>
                          <a:spcPts val="0"/>
                        </a:spcAft>
                      </a:pPr>
                      <a:r>
                        <a:rPr lang="en-US" sz="1800" b="0" kern="100" dirty="0">
                          <a:effectLst/>
                          <a:latin typeface="標楷體" pitchFamily="65" charset="-120"/>
                          <a:ea typeface="標楷體" pitchFamily="65" charset="-120"/>
                        </a:rPr>
                        <a:t>1.</a:t>
                      </a:r>
                      <a:r>
                        <a:rPr lang="zh-TW" sz="1800" b="0" kern="100" dirty="0">
                          <a:effectLst/>
                          <a:latin typeface="標楷體" pitchFamily="65" charset="-120"/>
                          <a:ea typeface="標楷體" pitchFamily="65" charset="-120"/>
                        </a:rPr>
                        <a:t>匿名者的羞辱</a:t>
                      </a:r>
                      <a:r>
                        <a:rPr lang="en-US" sz="1800" b="0" kern="100" dirty="0">
                          <a:effectLst/>
                          <a:latin typeface="標楷體" pitchFamily="65" charset="-120"/>
                          <a:ea typeface="標楷體" pitchFamily="65" charset="-120"/>
                        </a:rPr>
                        <a:t>-&gt; </a:t>
                      </a:r>
                      <a:r>
                        <a:rPr lang="zh-TW" sz="1800" b="0" kern="100" dirty="0">
                          <a:effectLst/>
                          <a:latin typeface="標楷體" pitchFamily="65" charset="-120"/>
                          <a:ea typeface="標楷體" pitchFamily="65" charset="-120"/>
                        </a:rPr>
                        <a:t>從容以對</a:t>
                      </a:r>
                    </a:p>
                    <a:p>
                      <a:pPr>
                        <a:lnSpc>
                          <a:spcPts val="1800"/>
                        </a:lnSpc>
                        <a:spcAft>
                          <a:spcPts val="0"/>
                        </a:spcAft>
                      </a:pPr>
                      <a:r>
                        <a:rPr lang="en-US" sz="1800" b="0" kern="100" dirty="0">
                          <a:effectLst/>
                          <a:latin typeface="標楷體" pitchFamily="65" charset="-120"/>
                          <a:ea typeface="標楷體" pitchFamily="65" charset="-120"/>
                        </a:rPr>
                        <a:t>2.</a:t>
                      </a:r>
                      <a:r>
                        <a:rPr lang="zh-TW" sz="1800" b="0" kern="100" dirty="0">
                          <a:effectLst/>
                          <a:latin typeface="標楷體" pitchFamily="65" charset="-120"/>
                          <a:ea typeface="標楷體" pitchFamily="65" charset="-120"/>
                        </a:rPr>
                        <a:t>書迷質問</a:t>
                      </a:r>
                      <a:r>
                        <a:rPr lang="en-US" sz="1800" b="0" kern="100" dirty="0">
                          <a:effectLst/>
                          <a:latin typeface="標楷體" pitchFamily="65" charset="-120"/>
                          <a:ea typeface="標楷體" pitchFamily="65" charset="-120"/>
                        </a:rPr>
                        <a:t>-&gt; </a:t>
                      </a:r>
                      <a:r>
                        <a:rPr lang="zh-TW" sz="1800" b="0" kern="100" dirty="0">
                          <a:effectLst/>
                          <a:latin typeface="標楷體" pitchFamily="65" charset="-120"/>
                          <a:ea typeface="標楷體" pitchFamily="65" charset="-120"/>
                        </a:rPr>
                        <a:t>風趣以對</a:t>
                      </a:r>
                    </a:p>
                    <a:p>
                      <a:pPr>
                        <a:lnSpc>
                          <a:spcPts val="1800"/>
                        </a:lnSpc>
                        <a:spcAft>
                          <a:spcPts val="0"/>
                        </a:spcAft>
                      </a:pPr>
                      <a:r>
                        <a:rPr lang="en-US" sz="1800" b="0" kern="100" dirty="0">
                          <a:effectLst/>
                          <a:latin typeface="標楷體" pitchFamily="65" charset="-120"/>
                          <a:ea typeface="標楷體" pitchFamily="65" charset="-120"/>
                        </a:rPr>
                        <a:t>3.</a:t>
                      </a:r>
                      <a:r>
                        <a:rPr lang="zh-TW" sz="1800" b="0" kern="100" dirty="0">
                          <a:effectLst/>
                          <a:latin typeface="標楷體" pitchFamily="65" charset="-120"/>
                          <a:ea typeface="標楷體" pitchFamily="65" charset="-120"/>
                        </a:rPr>
                        <a:t>聽眾期待</a:t>
                      </a:r>
                      <a:r>
                        <a:rPr lang="en-US" sz="1800" b="0" kern="100" dirty="0">
                          <a:effectLst/>
                          <a:latin typeface="標楷體" pitchFamily="65" charset="-120"/>
                          <a:ea typeface="標楷體" pitchFamily="65" charset="-120"/>
                        </a:rPr>
                        <a:t>-&gt; </a:t>
                      </a:r>
                      <a:r>
                        <a:rPr lang="zh-TW" sz="1800" b="0" kern="100" dirty="0">
                          <a:effectLst/>
                          <a:latin typeface="標楷體" pitchFamily="65" charset="-120"/>
                          <a:ea typeface="標楷體" pitchFamily="65" charset="-120"/>
                        </a:rPr>
                        <a:t>簡短演講</a:t>
                      </a:r>
                    </a:p>
                    <a:p>
                      <a:pPr>
                        <a:lnSpc>
                          <a:spcPts val="1800"/>
                        </a:lnSpc>
                        <a:spcAft>
                          <a:spcPts val="0"/>
                        </a:spcAft>
                      </a:pPr>
                      <a:r>
                        <a:rPr lang="zh-TW" sz="1800" b="1" kern="100" dirty="0">
                          <a:effectLst/>
                          <a:latin typeface="標楷體" pitchFamily="65" charset="-120"/>
                          <a:ea typeface="標楷體" pitchFamily="65" charset="-120"/>
                        </a:rPr>
                        <a:t>相同點：趣</a:t>
                      </a:r>
                    </a:p>
                    <a:p>
                      <a:pPr>
                        <a:lnSpc>
                          <a:spcPts val="1800"/>
                        </a:lnSpc>
                        <a:spcAft>
                          <a:spcPts val="0"/>
                        </a:spcAft>
                      </a:pPr>
                      <a:r>
                        <a:rPr lang="zh-TW" sz="1800" b="1" kern="100" dirty="0">
                          <a:effectLst/>
                          <a:latin typeface="標楷體" pitchFamily="65" charset="-120"/>
                          <a:ea typeface="標楷體" pitchFamily="65" charset="-120"/>
                        </a:rPr>
                        <a:t>樂趣、趣味、風趣</a:t>
                      </a:r>
                      <a:r>
                        <a:rPr lang="en-US" sz="1800" b="1" kern="100" dirty="0">
                          <a:effectLst/>
                          <a:latin typeface="標楷體" pitchFamily="65" charset="-120"/>
                          <a:ea typeface="標楷體" pitchFamily="65" charset="-120"/>
                        </a:rPr>
                        <a:t>(</a:t>
                      </a:r>
                      <a:r>
                        <a:rPr lang="zh-TW" sz="1800" b="1" kern="100" dirty="0">
                          <a:effectLst/>
                          <a:latin typeface="標楷體" pitchFamily="65" charset="-120"/>
                          <a:ea typeface="標楷體" pitchFamily="65" charset="-120"/>
                        </a:rPr>
                        <a:t>幽默</a:t>
                      </a:r>
                      <a:r>
                        <a:rPr lang="en-US" sz="1800" b="1" kern="100" dirty="0">
                          <a:effectLst/>
                          <a:latin typeface="標楷體" pitchFamily="65" charset="-120"/>
                          <a:ea typeface="標楷體" pitchFamily="65" charset="-120"/>
                        </a:rPr>
                        <a:t>)</a:t>
                      </a:r>
                      <a:endParaRPr lang="zh-TW" sz="1800" b="1" kern="100" dirty="0">
                        <a:effectLst/>
                        <a:latin typeface="標楷體" pitchFamily="65" charset="-120"/>
                        <a:ea typeface="標楷體" pitchFamily="65" charset="-120"/>
                        <a:cs typeface="Times New Roman"/>
                      </a:endParaRPr>
                    </a:p>
                  </a:txBody>
                  <a:tcPr marL="45974" marR="45974" marT="0" marB="0">
                    <a:noFill/>
                  </a:tcPr>
                </a:tc>
              </a:tr>
              <a:tr h="1527991">
                <a:tc>
                  <a:txBody>
                    <a:bodyPr/>
                    <a:lstStyle/>
                    <a:p>
                      <a:pPr>
                        <a:lnSpc>
                          <a:spcPts val="2000"/>
                        </a:lnSpc>
                        <a:spcAft>
                          <a:spcPts val="0"/>
                        </a:spcAft>
                      </a:pPr>
                      <a:r>
                        <a:rPr lang="zh-TW" sz="1800" b="1" kern="100" dirty="0">
                          <a:effectLst/>
                          <a:latin typeface="標楷體" pitchFamily="65" charset="-120"/>
                          <a:ea typeface="標楷體" pitchFamily="65" charset="-120"/>
                        </a:rPr>
                        <a:t>大意：</a:t>
                      </a:r>
                    </a:p>
                    <a:p>
                      <a:pPr>
                        <a:lnSpc>
                          <a:spcPts val="2000"/>
                        </a:lnSpc>
                        <a:spcAft>
                          <a:spcPts val="0"/>
                        </a:spcAft>
                      </a:pPr>
                      <a:r>
                        <a:rPr lang="zh-TW" sz="1800" b="0" kern="100" dirty="0">
                          <a:effectLst/>
                          <a:latin typeface="標楷體" pitchFamily="65" charset="-120"/>
                          <a:ea typeface="標楷體" pitchFamily="65" charset="-120"/>
                        </a:rPr>
                        <a:t>說明機制的表現及影像。</a:t>
                      </a:r>
                    </a:p>
                    <a:p>
                      <a:pPr>
                        <a:lnSpc>
                          <a:spcPts val="2000"/>
                        </a:lnSpc>
                        <a:spcAft>
                          <a:spcPts val="0"/>
                        </a:spcAft>
                      </a:pPr>
                      <a:r>
                        <a:rPr lang="zh-TW" sz="1800" b="0" kern="100" dirty="0">
                          <a:effectLst/>
                          <a:latin typeface="標楷體" pitchFamily="65" charset="-120"/>
                          <a:ea typeface="標楷體" pitchFamily="65" charset="-120"/>
                        </a:rPr>
                        <a:t>以三個故事描繪出三人都能巧妙應對，展現機智、化解危機。</a:t>
                      </a:r>
                      <a:endParaRPr lang="zh-TW" sz="1800" b="0" kern="100" dirty="0">
                        <a:effectLst/>
                        <a:latin typeface="標楷體" pitchFamily="65" charset="-120"/>
                        <a:ea typeface="標楷體" pitchFamily="65" charset="-120"/>
                        <a:cs typeface="Times New Roman"/>
                      </a:endParaRPr>
                    </a:p>
                  </a:txBody>
                  <a:tcPr marL="45974" marR="45974" marT="0" marB="0">
                    <a:noFill/>
                  </a:tcPr>
                </a:tc>
                <a:tc>
                  <a:txBody>
                    <a:bodyPr/>
                    <a:lstStyle/>
                    <a:p>
                      <a:pPr>
                        <a:lnSpc>
                          <a:spcPts val="2000"/>
                        </a:lnSpc>
                        <a:spcAft>
                          <a:spcPts val="0"/>
                        </a:spcAft>
                      </a:pPr>
                      <a:r>
                        <a:rPr lang="zh-TW" sz="1800" b="1" kern="100" dirty="0">
                          <a:effectLst/>
                          <a:latin typeface="標楷體" pitchFamily="65" charset="-120"/>
                          <a:ea typeface="標楷體" pitchFamily="65" charset="-120"/>
                        </a:rPr>
                        <a:t>文章結構：</a:t>
                      </a:r>
                    </a:p>
                    <a:p>
                      <a:pPr>
                        <a:lnSpc>
                          <a:spcPts val="2000"/>
                        </a:lnSpc>
                        <a:spcAft>
                          <a:spcPts val="0"/>
                        </a:spcAft>
                      </a:pPr>
                      <a:r>
                        <a:rPr lang="en-US" sz="1800" b="0" kern="100" dirty="0">
                          <a:effectLst/>
                          <a:latin typeface="標楷體" pitchFamily="65" charset="-120"/>
                          <a:ea typeface="標楷體" pitchFamily="65" charset="-120"/>
                        </a:rPr>
                        <a:t>1. </a:t>
                      </a:r>
                      <a:r>
                        <a:rPr lang="zh-TW" sz="1800" b="0" kern="100" dirty="0">
                          <a:effectLst/>
                          <a:latin typeface="標楷體" pitchFamily="65" charset="-120"/>
                          <a:ea typeface="標楷體" pitchFamily="65" charset="-120"/>
                        </a:rPr>
                        <a:t>人物介紹</a:t>
                      </a:r>
                    </a:p>
                    <a:p>
                      <a:pPr>
                        <a:lnSpc>
                          <a:spcPts val="2000"/>
                        </a:lnSpc>
                        <a:spcAft>
                          <a:spcPts val="0"/>
                        </a:spcAft>
                      </a:pPr>
                      <a:r>
                        <a:rPr lang="en-US" sz="1800" b="0" kern="100" dirty="0">
                          <a:effectLst/>
                          <a:latin typeface="標楷體" pitchFamily="65" charset="-120"/>
                          <a:ea typeface="標楷體" pitchFamily="65" charset="-120"/>
                        </a:rPr>
                        <a:t>2. </a:t>
                      </a:r>
                      <a:r>
                        <a:rPr lang="zh-TW" sz="1800" b="0" kern="100" dirty="0">
                          <a:effectLst/>
                          <a:latin typeface="標楷體" pitchFamily="65" charset="-120"/>
                          <a:ea typeface="標楷體" pitchFamily="65" charset="-120"/>
                        </a:rPr>
                        <a:t>事件經過</a:t>
                      </a:r>
                    </a:p>
                    <a:p>
                      <a:pPr>
                        <a:lnSpc>
                          <a:spcPts val="2000"/>
                        </a:lnSpc>
                        <a:spcAft>
                          <a:spcPts val="0"/>
                        </a:spcAft>
                      </a:pPr>
                      <a:r>
                        <a:rPr lang="en-US" sz="1800" b="0" kern="100" dirty="0">
                          <a:effectLst/>
                          <a:latin typeface="標楷體" pitchFamily="65" charset="-120"/>
                          <a:ea typeface="標楷體" pitchFamily="65" charset="-120"/>
                        </a:rPr>
                        <a:t>3. </a:t>
                      </a:r>
                      <a:r>
                        <a:rPr lang="zh-TW" sz="1800" b="0" kern="100" dirty="0">
                          <a:effectLst/>
                          <a:latin typeface="標楷體" pitchFamily="65" charset="-120"/>
                          <a:ea typeface="標楷體" pitchFamily="65" charset="-120"/>
                        </a:rPr>
                        <a:t>處理方式</a:t>
                      </a:r>
                      <a:endParaRPr lang="zh-TW" sz="1800" b="0" kern="100" dirty="0">
                        <a:effectLst/>
                        <a:latin typeface="標楷體" pitchFamily="65" charset="-120"/>
                        <a:ea typeface="標楷體" pitchFamily="65" charset="-120"/>
                        <a:cs typeface="Times New Roman"/>
                      </a:endParaRPr>
                    </a:p>
                  </a:txBody>
                  <a:tcPr marL="45974" marR="45974" marT="0" marB="0">
                    <a:noFill/>
                  </a:tcPr>
                </a:tc>
                <a:tc>
                  <a:txBody>
                    <a:bodyPr/>
                    <a:lstStyle/>
                    <a:p>
                      <a:pPr>
                        <a:lnSpc>
                          <a:spcPts val="2000"/>
                        </a:lnSpc>
                        <a:spcAft>
                          <a:spcPts val="0"/>
                        </a:spcAft>
                      </a:pPr>
                      <a:r>
                        <a:rPr lang="zh-TW" sz="1800" b="1" kern="100" dirty="0">
                          <a:effectLst/>
                          <a:latin typeface="標楷體" pitchFamily="65" charset="-120"/>
                          <a:ea typeface="標楷體" pitchFamily="65" charset="-120"/>
                        </a:rPr>
                        <a:t>提問：每個故事</a:t>
                      </a:r>
                    </a:p>
                    <a:p>
                      <a:pPr>
                        <a:lnSpc>
                          <a:spcPts val="2000"/>
                        </a:lnSpc>
                        <a:spcAft>
                          <a:spcPts val="0"/>
                        </a:spcAft>
                      </a:pPr>
                      <a:r>
                        <a:rPr lang="en-US" sz="1800" b="0" kern="100" dirty="0">
                          <a:effectLst/>
                          <a:latin typeface="標楷體" pitchFamily="65" charset="-120"/>
                          <a:ea typeface="標楷體" pitchFamily="65" charset="-120"/>
                        </a:rPr>
                        <a:t>1. </a:t>
                      </a:r>
                      <a:r>
                        <a:rPr lang="zh-TW" sz="1800" b="0" kern="100" dirty="0">
                          <a:effectLst/>
                          <a:latin typeface="標楷體" pitchFamily="65" charset="-120"/>
                          <a:ea typeface="標楷體" pitchFamily="65" charset="-120"/>
                        </a:rPr>
                        <a:t>故事的主角是誰？</a:t>
                      </a:r>
                    </a:p>
                    <a:p>
                      <a:pPr>
                        <a:lnSpc>
                          <a:spcPts val="2000"/>
                        </a:lnSpc>
                        <a:spcAft>
                          <a:spcPts val="0"/>
                        </a:spcAft>
                      </a:pPr>
                      <a:r>
                        <a:rPr lang="en-US" sz="1800" b="0" kern="100" dirty="0">
                          <a:effectLst/>
                          <a:latin typeface="標楷體" pitchFamily="65" charset="-120"/>
                          <a:ea typeface="標楷體" pitchFamily="65" charset="-120"/>
                        </a:rPr>
                        <a:t>2. </a:t>
                      </a:r>
                      <a:r>
                        <a:rPr lang="zh-TW" sz="1800" b="0" kern="100" dirty="0">
                          <a:effectLst/>
                          <a:latin typeface="標楷體" pitchFamily="65" charset="-120"/>
                          <a:ea typeface="標楷體" pitchFamily="65" charset="-120"/>
                        </a:rPr>
                        <a:t>他們遇到怎樣麼事情？</a:t>
                      </a:r>
                    </a:p>
                    <a:p>
                      <a:pPr>
                        <a:lnSpc>
                          <a:spcPts val="2000"/>
                        </a:lnSpc>
                        <a:spcAft>
                          <a:spcPts val="0"/>
                        </a:spcAft>
                      </a:pPr>
                      <a:r>
                        <a:rPr lang="en-US" sz="1800" b="0" kern="100" dirty="0">
                          <a:effectLst/>
                          <a:latin typeface="標楷體" pitchFamily="65" charset="-120"/>
                          <a:ea typeface="標楷體" pitchFamily="65" charset="-120"/>
                        </a:rPr>
                        <a:t>3. </a:t>
                      </a:r>
                      <a:r>
                        <a:rPr lang="zh-TW" sz="1800" b="0" kern="100" dirty="0">
                          <a:effectLst/>
                          <a:latin typeface="標楷體" pitchFamily="65" charset="-120"/>
                          <a:ea typeface="標楷體" pitchFamily="65" charset="-120"/>
                        </a:rPr>
                        <a:t>他們如何化解這樣的場面？</a:t>
                      </a:r>
                    </a:p>
                    <a:p>
                      <a:pPr>
                        <a:lnSpc>
                          <a:spcPts val="2000"/>
                        </a:lnSpc>
                        <a:spcAft>
                          <a:spcPts val="0"/>
                        </a:spcAft>
                      </a:pPr>
                      <a:r>
                        <a:rPr lang="en-US" sz="1800" b="0" kern="100" dirty="0">
                          <a:effectLst/>
                          <a:latin typeface="標楷體" pitchFamily="65" charset="-120"/>
                          <a:ea typeface="標楷體" pitchFamily="65" charset="-120"/>
                        </a:rPr>
                        <a:t>4. </a:t>
                      </a:r>
                      <a:r>
                        <a:rPr lang="zh-TW" sz="1800" b="0" kern="100" dirty="0">
                          <a:effectLst/>
                          <a:latin typeface="標楷體" pitchFamily="65" charset="-120"/>
                          <a:ea typeface="標楷體" pitchFamily="65" charset="-120"/>
                        </a:rPr>
                        <a:t>他們的回答有何特別之處？</a:t>
                      </a:r>
                      <a:endParaRPr lang="zh-TW" sz="1800" b="0" kern="100" dirty="0">
                        <a:effectLst/>
                        <a:latin typeface="標楷體" pitchFamily="65" charset="-120"/>
                        <a:ea typeface="標楷體" pitchFamily="65" charset="-120"/>
                        <a:cs typeface="Times New Roman"/>
                      </a:endParaRPr>
                    </a:p>
                  </a:txBody>
                  <a:tcPr marL="45974" marR="45974" marT="0" marB="0">
                    <a:noFill/>
                  </a:tcPr>
                </a:tc>
              </a:tr>
            </a:tbl>
          </a:graphicData>
        </a:graphic>
      </p:graphicFrame>
    </p:spTree>
    <p:extLst>
      <p:ext uri="{BB962C8B-B14F-4D97-AF65-F5344CB8AC3E}">
        <p14:creationId xmlns:p14="http://schemas.microsoft.com/office/powerpoint/2010/main" val="3852961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500"/>
                                        <p:tgtEl>
                                          <p:spTgt spid="24"/>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2" presetClass="entr" presetSubtype="8"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anim calcmode="lin" valueType="num">
                                      <p:cBhvr additive="base">
                                        <p:cTn id="13" dur="1000" fill="hold"/>
                                        <p:tgtEl>
                                          <p:spTgt spid="25"/>
                                        </p:tgtEl>
                                        <p:attrNameLst>
                                          <p:attrName>ppt_x</p:attrName>
                                        </p:attrNameLst>
                                      </p:cBhvr>
                                      <p:tavLst>
                                        <p:tav tm="0">
                                          <p:val>
                                            <p:strVal val="0-#ppt_w/2"/>
                                          </p:val>
                                        </p:tav>
                                        <p:tav tm="100000">
                                          <p:val>
                                            <p:strVal val="#ppt_x"/>
                                          </p:val>
                                        </p:tav>
                                      </p:tavLst>
                                    </p:anim>
                                    <p:anim calcmode="lin" valueType="num">
                                      <p:cBhvr additive="base">
                                        <p:cTn id="14" dur="1000" fill="hold"/>
                                        <p:tgtEl>
                                          <p:spTgt spid="25"/>
                                        </p:tgtEl>
                                        <p:attrNameLst>
                                          <p:attrName>ppt_y</p:attrName>
                                        </p:attrNameLst>
                                      </p:cBhvr>
                                      <p:tavLst>
                                        <p:tav tm="0">
                                          <p:val>
                                            <p:strVal val="#ppt_y"/>
                                          </p:val>
                                        </p:tav>
                                        <p:tav tm="100000">
                                          <p:val>
                                            <p:strVal val="#ppt_y"/>
                                          </p:val>
                                        </p:tav>
                                      </p:tavLst>
                                    </p:anim>
                                  </p:childTnLst>
                                </p:cTn>
                              </p:par>
                              <p:par>
                                <p:cTn id="15" presetID="1"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4" grpId="0" animBg="1"/>
      <p:bldP spid="2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806108" y="166123"/>
            <a:ext cx="6374976" cy="1325563"/>
          </a:xfrm>
        </p:spPr>
        <p:txBody>
          <a:bodyPr/>
          <a:lstStyle/>
          <a:p>
            <a:r>
              <a:rPr lang="zh-TW" altLang="en-US" b="1" dirty="0" smtClean="0">
                <a:solidFill>
                  <a:srgbClr val="6F8E26"/>
                </a:solidFill>
                <a:latin typeface="微软雅黑" panose="020B0503020204020204" pitchFamily="34" charset="-122"/>
                <a:ea typeface="微软雅黑" panose="020B0503020204020204" pitchFamily="34" charset="-122"/>
              </a:rPr>
              <a:t>國語預習單</a:t>
            </a:r>
            <a:r>
              <a:rPr lang="en-US" altLang="zh-TW" b="1" dirty="0" smtClean="0">
                <a:solidFill>
                  <a:srgbClr val="6F8E26"/>
                </a:solidFill>
                <a:latin typeface="微软雅黑" panose="020B0503020204020204" pitchFamily="34" charset="-122"/>
                <a:ea typeface="微软雅黑" panose="020B0503020204020204" pitchFamily="34" charset="-122"/>
              </a:rPr>
              <a:t>(</a:t>
            </a:r>
            <a:r>
              <a:rPr lang="zh-TW" altLang="en-US" b="1" dirty="0">
                <a:solidFill>
                  <a:srgbClr val="6F8E26"/>
                </a:solidFill>
                <a:latin typeface="微软雅黑" panose="020B0503020204020204" pitchFamily="34" charset="-122"/>
                <a:ea typeface="微软雅黑" panose="020B0503020204020204" pitchFamily="34" charset="-122"/>
              </a:rPr>
              <a:t>邏輯</a:t>
            </a:r>
            <a:r>
              <a:rPr lang="en-US" altLang="zh-TW" b="1" dirty="0" smtClean="0">
                <a:solidFill>
                  <a:srgbClr val="6F8E26"/>
                </a:solidFill>
                <a:latin typeface="微软雅黑" panose="020B0503020204020204" pitchFamily="34" charset="-122"/>
                <a:ea typeface="微软雅黑" panose="020B0503020204020204" pitchFamily="34" charset="-122"/>
              </a:rPr>
              <a:t>)</a:t>
            </a:r>
            <a:endParaRPr lang="zh-TW" altLang="en-US" b="1" dirty="0">
              <a:solidFill>
                <a:srgbClr val="6F8E26"/>
              </a:solidFill>
              <a:latin typeface="微软雅黑" panose="020B0503020204020204" pitchFamily="34" charset="-122"/>
              <a:ea typeface="微软雅黑" panose="020B0503020204020204" pitchFamily="34" charset="-122"/>
            </a:endParaRPr>
          </a:p>
        </p:txBody>
      </p:sp>
      <p:grpSp>
        <p:nvGrpSpPr>
          <p:cNvPr id="10" name="Group 4">
            <a:extLst>
              <a:ext uri="{FF2B5EF4-FFF2-40B4-BE49-F238E27FC236}">
                <a16:creationId xmlns:a16="http://schemas.microsoft.com/office/drawing/2014/main" xmlns="" id="{E220914B-EAD4-44D8-B7E7-16EBC713CF32}"/>
              </a:ext>
            </a:extLst>
          </p:cNvPr>
          <p:cNvGrpSpPr>
            <a:grpSpLocks noChangeAspect="1"/>
          </p:cNvGrpSpPr>
          <p:nvPr/>
        </p:nvGrpSpPr>
        <p:grpSpPr bwMode="auto">
          <a:xfrm>
            <a:off x="984573" y="300995"/>
            <a:ext cx="732827" cy="1008993"/>
            <a:chOff x="1558" y="1280"/>
            <a:chExt cx="1315" cy="1810"/>
          </a:xfrm>
          <a:solidFill>
            <a:schemeClr val="accent1"/>
          </a:solidFill>
        </p:grpSpPr>
        <p:sp>
          <p:nvSpPr>
            <p:cNvPr id="11" name="Freeform 5">
              <a:extLst>
                <a:ext uri="{FF2B5EF4-FFF2-40B4-BE49-F238E27FC236}">
                  <a16:creationId xmlns:a16="http://schemas.microsoft.com/office/drawing/2014/main" xmlns="" id="{0A493B61-CBEE-4373-A2FB-209592249D62}"/>
                </a:ext>
              </a:extLst>
            </p:cNvPr>
            <p:cNvSpPr>
              <a:spLocks/>
            </p:cNvSpPr>
            <p:nvPr/>
          </p:nvSpPr>
          <p:spPr bwMode="auto">
            <a:xfrm>
              <a:off x="1838" y="1280"/>
              <a:ext cx="1035" cy="922"/>
            </a:xfrm>
            <a:custGeom>
              <a:avLst/>
              <a:gdLst>
                <a:gd name="T0" fmla="*/ 9 w 244"/>
                <a:gd name="T1" fmla="*/ 127 h 218"/>
                <a:gd name="T2" fmla="*/ 53 w 244"/>
                <a:gd name="T3" fmla="*/ 203 h 218"/>
                <a:gd name="T4" fmla="*/ 141 w 244"/>
                <a:gd name="T5" fmla="*/ 212 h 218"/>
                <a:gd name="T6" fmla="*/ 209 w 244"/>
                <a:gd name="T7" fmla="*/ 84 h 218"/>
                <a:gd name="T8" fmla="*/ 45 w 244"/>
                <a:gd name="T9" fmla="*/ 42 h 218"/>
                <a:gd name="T10" fmla="*/ 2 w 244"/>
                <a:gd name="T11" fmla="*/ 115 h 218"/>
                <a:gd name="T12" fmla="*/ 44 w 244"/>
                <a:gd name="T13" fmla="*/ 188 h 218"/>
                <a:gd name="T14" fmla="*/ 48 w 244"/>
                <a:gd name="T15" fmla="*/ 181 h 218"/>
                <a:gd name="T16" fmla="*/ 9 w 244"/>
                <a:gd name="T17" fmla="*/ 129 h 218"/>
                <a:gd name="T18" fmla="*/ 53 w 244"/>
                <a:gd name="T19" fmla="*/ 44 h 218"/>
                <a:gd name="T20" fmla="*/ 196 w 244"/>
                <a:gd name="T21" fmla="*/ 80 h 218"/>
                <a:gd name="T22" fmla="*/ 210 w 244"/>
                <a:gd name="T23" fmla="*/ 155 h 218"/>
                <a:gd name="T24" fmla="*/ 141 w 244"/>
                <a:gd name="T25" fmla="*/ 205 h 218"/>
                <a:gd name="T26" fmla="*/ 63 w 244"/>
                <a:gd name="T27" fmla="*/ 199 h 218"/>
                <a:gd name="T28" fmla="*/ 16 w 244"/>
                <a:gd name="T29" fmla="*/ 125 h 218"/>
                <a:gd name="T30" fmla="*/ 9 w 244"/>
                <a:gd name="T31" fmla="*/ 127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4" h="218">
                  <a:moveTo>
                    <a:pt x="9" y="127"/>
                  </a:moveTo>
                  <a:cubicBezTo>
                    <a:pt x="6" y="163"/>
                    <a:pt x="21" y="188"/>
                    <a:pt x="53" y="203"/>
                  </a:cubicBezTo>
                  <a:cubicBezTo>
                    <a:pt x="80" y="216"/>
                    <a:pt x="112" y="218"/>
                    <a:pt x="141" y="212"/>
                  </a:cubicBezTo>
                  <a:cubicBezTo>
                    <a:pt x="201" y="200"/>
                    <a:pt x="244" y="141"/>
                    <a:pt x="209" y="84"/>
                  </a:cubicBezTo>
                  <a:cubicBezTo>
                    <a:pt x="177" y="33"/>
                    <a:pt x="97" y="0"/>
                    <a:pt x="45" y="42"/>
                  </a:cubicBezTo>
                  <a:cubicBezTo>
                    <a:pt x="24" y="59"/>
                    <a:pt x="2" y="86"/>
                    <a:pt x="2" y="115"/>
                  </a:cubicBezTo>
                  <a:cubicBezTo>
                    <a:pt x="1" y="147"/>
                    <a:pt x="21" y="168"/>
                    <a:pt x="44" y="188"/>
                  </a:cubicBezTo>
                  <a:cubicBezTo>
                    <a:pt x="47" y="190"/>
                    <a:pt x="51" y="184"/>
                    <a:pt x="48" y="181"/>
                  </a:cubicBezTo>
                  <a:cubicBezTo>
                    <a:pt x="32" y="166"/>
                    <a:pt x="16" y="151"/>
                    <a:pt x="9" y="129"/>
                  </a:cubicBezTo>
                  <a:cubicBezTo>
                    <a:pt x="0" y="96"/>
                    <a:pt x="28" y="62"/>
                    <a:pt x="53" y="44"/>
                  </a:cubicBezTo>
                  <a:cubicBezTo>
                    <a:pt x="100" y="10"/>
                    <a:pt x="163" y="41"/>
                    <a:pt x="196" y="80"/>
                  </a:cubicBezTo>
                  <a:cubicBezTo>
                    <a:pt x="215" y="101"/>
                    <a:pt x="221" y="129"/>
                    <a:pt x="210" y="155"/>
                  </a:cubicBezTo>
                  <a:cubicBezTo>
                    <a:pt x="199" y="183"/>
                    <a:pt x="168" y="198"/>
                    <a:pt x="141" y="205"/>
                  </a:cubicBezTo>
                  <a:cubicBezTo>
                    <a:pt x="115" y="211"/>
                    <a:pt x="88" y="207"/>
                    <a:pt x="63" y="199"/>
                  </a:cubicBezTo>
                  <a:cubicBezTo>
                    <a:pt x="30" y="187"/>
                    <a:pt x="13" y="160"/>
                    <a:pt x="16" y="125"/>
                  </a:cubicBezTo>
                  <a:cubicBezTo>
                    <a:pt x="16" y="120"/>
                    <a:pt x="9" y="124"/>
                    <a:pt x="9" y="12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sp>
          <p:nvSpPr>
            <p:cNvPr id="12" name="Freeform 6">
              <a:extLst>
                <a:ext uri="{FF2B5EF4-FFF2-40B4-BE49-F238E27FC236}">
                  <a16:creationId xmlns:a16="http://schemas.microsoft.com/office/drawing/2014/main" xmlns="" id="{3B22D548-17FC-4B4F-B342-CC310700F639}"/>
                </a:ext>
              </a:extLst>
            </p:cNvPr>
            <p:cNvSpPr>
              <a:spLocks/>
            </p:cNvSpPr>
            <p:nvPr/>
          </p:nvSpPr>
          <p:spPr bwMode="auto">
            <a:xfrm>
              <a:off x="1775" y="2126"/>
              <a:ext cx="670" cy="537"/>
            </a:xfrm>
            <a:custGeom>
              <a:avLst/>
              <a:gdLst>
                <a:gd name="T0" fmla="*/ 64 w 158"/>
                <a:gd name="T1" fmla="*/ 3 h 127"/>
                <a:gd name="T2" fmla="*/ 32 w 158"/>
                <a:gd name="T3" fmla="*/ 38 h 127"/>
                <a:gd name="T4" fmla="*/ 7 w 158"/>
                <a:gd name="T5" fmla="*/ 76 h 127"/>
                <a:gd name="T6" fmla="*/ 60 w 158"/>
                <a:gd name="T7" fmla="*/ 115 h 127"/>
                <a:gd name="T8" fmla="*/ 139 w 158"/>
                <a:gd name="T9" fmla="*/ 103 h 127"/>
                <a:gd name="T10" fmla="*/ 153 w 158"/>
                <a:gd name="T11" fmla="*/ 5 h 127"/>
                <a:gd name="T12" fmla="*/ 146 w 158"/>
                <a:gd name="T13" fmla="*/ 8 h 127"/>
                <a:gd name="T14" fmla="*/ 142 w 158"/>
                <a:gd name="T15" fmla="*/ 76 h 127"/>
                <a:gd name="T16" fmla="*/ 100 w 158"/>
                <a:gd name="T17" fmla="*/ 111 h 127"/>
                <a:gd name="T18" fmla="*/ 75 w 158"/>
                <a:gd name="T19" fmla="*/ 109 h 127"/>
                <a:gd name="T20" fmla="*/ 15 w 158"/>
                <a:gd name="T21" fmla="*/ 84 h 127"/>
                <a:gd name="T22" fmla="*/ 37 w 158"/>
                <a:gd name="T23" fmla="*/ 41 h 127"/>
                <a:gd name="T24" fmla="*/ 66 w 158"/>
                <a:gd name="T25" fmla="*/ 10 h 127"/>
                <a:gd name="T26" fmla="*/ 64 w 158"/>
                <a:gd name="T27" fmla="*/ 3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8" h="127">
                  <a:moveTo>
                    <a:pt x="64" y="3"/>
                  </a:moveTo>
                  <a:cubicBezTo>
                    <a:pt x="51" y="12"/>
                    <a:pt x="42" y="26"/>
                    <a:pt x="32" y="38"/>
                  </a:cubicBezTo>
                  <a:cubicBezTo>
                    <a:pt x="22" y="50"/>
                    <a:pt x="12" y="61"/>
                    <a:pt x="7" y="76"/>
                  </a:cubicBezTo>
                  <a:cubicBezTo>
                    <a:pt x="0" y="104"/>
                    <a:pt x="42" y="113"/>
                    <a:pt x="60" y="115"/>
                  </a:cubicBezTo>
                  <a:cubicBezTo>
                    <a:pt x="86" y="118"/>
                    <a:pt x="121" y="127"/>
                    <a:pt x="139" y="103"/>
                  </a:cubicBezTo>
                  <a:cubicBezTo>
                    <a:pt x="158" y="77"/>
                    <a:pt x="151" y="35"/>
                    <a:pt x="153" y="5"/>
                  </a:cubicBezTo>
                  <a:cubicBezTo>
                    <a:pt x="153" y="0"/>
                    <a:pt x="146" y="4"/>
                    <a:pt x="146" y="8"/>
                  </a:cubicBezTo>
                  <a:cubicBezTo>
                    <a:pt x="145" y="30"/>
                    <a:pt x="147" y="54"/>
                    <a:pt x="142" y="76"/>
                  </a:cubicBezTo>
                  <a:cubicBezTo>
                    <a:pt x="138" y="97"/>
                    <a:pt x="125" y="113"/>
                    <a:pt x="100" y="111"/>
                  </a:cubicBezTo>
                  <a:cubicBezTo>
                    <a:pt x="92" y="110"/>
                    <a:pt x="83" y="110"/>
                    <a:pt x="75" y="109"/>
                  </a:cubicBezTo>
                  <a:cubicBezTo>
                    <a:pt x="54" y="108"/>
                    <a:pt x="24" y="106"/>
                    <a:pt x="15" y="84"/>
                  </a:cubicBezTo>
                  <a:cubicBezTo>
                    <a:pt x="9" y="70"/>
                    <a:pt x="29" y="51"/>
                    <a:pt x="37" y="41"/>
                  </a:cubicBezTo>
                  <a:cubicBezTo>
                    <a:pt x="46" y="30"/>
                    <a:pt x="54" y="18"/>
                    <a:pt x="66" y="10"/>
                  </a:cubicBezTo>
                  <a:cubicBezTo>
                    <a:pt x="70" y="7"/>
                    <a:pt x="69" y="0"/>
                    <a:pt x="64"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sp>
          <p:nvSpPr>
            <p:cNvPr id="13" name="Freeform 7">
              <a:extLst>
                <a:ext uri="{FF2B5EF4-FFF2-40B4-BE49-F238E27FC236}">
                  <a16:creationId xmlns:a16="http://schemas.microsoft.com/office/drawing/2014/main" xmlns="" id="{7E3639C4-8F5B-46A4-8162-7D9D2FFB4F4A}"/>
                </a:ext>
              </a:extLst>
            </p:cNvPr>
            <p:cNvSpPr>
              <a:spLocks/>
            </p:cNvSpPr>
            <p:nvPr/>
          </p:nvSpPr>
          <p:spPr bwMode="auto">
            <a:xfrm>
              <a:off x="1787" y="2562"/>
              <a:ext cx="365" cy="528"/>
            </a:xfrm>
            <a:custGeom>
              <a:avLst/>
              <a:gdLst>
                <a:gd name="T0" fmla="*/ 35 w 86"/>
                <a:gd name="T1" fmla="*/ 8 h 125"/>
                <a:gd name="T2" fmla="*/ 35 w 86"/>
                <a:gd name="T3" fmla="*/ 5 h 125"/>
                <a:gd name="T4" fmla="*/ 28 w 86"/>
                <a:gd name="T5" fmla="*/ 8 h 125"/>
                <a:gd name="T6" fmla="*/ 52 w 86"/>
                <a:gd name="T7" fmla="*/ 54 h 125"/>
                <a:gd name="T8" fmla="*/ 67 w 86"/>
                <a:gd name="T9" fmla="*/ 80 h 125"/>
                <a:gd name="T10" fmla="*/ 46 w 86"/>
                <a:gd name="T11" fmla="*/ 88 h 125"/>
                <a:gd name="T12" fmla="*/ 10 w 86"/>
                <a:gd name="T13" fmla="*/ 111 h 125"/>
                <a:gd name="T14" fmla="*/ 68 w 86"/>
                <a:gd name="T15" fmla="*/ 110 h 125"/>
                <a:gd name="T16" fmla="*/ 86 w 86"/>
                <a:gd name="T17" fmla="*/ 95 h 125"/>
                <a:gd name="T18" fmla="*/ 60 w 86"/>
                <a:gd name="T19" fmla="*/ 84 h 125"/>
                <a:gd name="T20" fmla="*/ 59 w 86"/>
                <a:gd name="T21" fmla="*/ 91 h 125"/>
                <a:gd name="T22" fmla="*/ 63 w 86"/>
                <a:gd name="T23" fmla="*/ 91 h 125"/>
                <a:gd name="T24" fmla="*/ 68 w 86"/>
                <a:gd name="T25" fmla="*/ 103 h 125"/>
                <a:gd name="T26" fmla="*/ 52 w 86"/>
                <a:gd name="T27" fmla="*/ 107 h 125"/>
                <a:gd name="T28" fmla="*/ 28 w 86"/>
                <a:gd name="T29" fmla="*/ 109 h 125"/>
                <a:gd name="T30" fmla="*/ 21 w 86"/>
                <a:gd name="T31" fmla="*/ 98 h 125"/>
                <a:gd name="T32" fmla="*/ 37 w 86"/>
                <a:gd name="T33" fmla="*/ 95 h 125"/>
                <a:gd name="T34" fmla="*/ 70 w 86"/>
                <a:gd name="T35" fmla="*/ 95 h 125"/>
                <a:gd name="T36" fmla="*/ 73 w 86"/>
                <a:gd name="T37" fmla="*/ 74 h 125"/>
                <a:gd name="T38" fmla="*/ 35 w 86"/>
                <a:gd name="T39" fmla="*/ 4 h 125"/>
                <a:gd name="T40" fmla="*/ 28 w 86"/>
                <a:gd name="T41" fmla="*/ 7 h 125"/>
                <a:gd name="T42" fmla="*/ 28 w 86"/>
                <a:gd name="T43" fmla="*/ 10 h 125"/>
                <a:gd name="T44" fmla="*/ 35 w 86"/>
                <a:gd name="T45" fmla="*/ 8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6" h="125">
                  <a:moveTo>
                    <a:pt x="35" y="8"/>
                  </a:moveTo>
                  <a:cubicBezTo>
                    <a:pt x="35" y="7"/>
                    <a:pt x="35" y="6"/>
                    <a:pt x="35" y="5"/>
                  </a:cubicBezTo>
                  <a:cubicBezTo>
                    <a:pt x="33" y="6"/>
                    <a:pt x="31" y="7"/>
                    <a:pt x="28" y="8"/>
                  </a:cubicBezTo>
                  <a:cubicBezTo>
                    <a:pt x="32" y="23"/>
                    <a:pt x="44" y="40"/>
                    <a:pt x="52" y="54"/>
                  </a:cubicBezTo>
                  <a:cubicBezTo>
                    <a:pt x="57" y="62"/>
                    <a:pt x="61" y="72"/>
                    <a:pt x="67" y="80"/>
                  </a:cubicBezTo>
                  <a:cubicBezTo>
                    <a:pt x="77" y="92"/>
                    <a:pt x="51" y="88"/>
                    <a:pt x="46" y="88"/>
                  </a:cubicBezTo>
                  <a:cubicBezTo>
                    <a:pt x="34" y="88"/>
                    <a:pt x="0" y="91"/>
                    <a:pt x="10" y="111"/>
                  </a:cubicBezTo>
                  <a:cubicBezTo>
                    <a:pt x="17" y="125"/>
                    <a:pt x="57" y="113"/>
                    <a:pt x="68" y="110"/>
                  </a:cubicBezTo>
                  <a:cubicBezTo>
                    <a:pt x="74" y="109"/>
                    <a:pt x="86" y="102"/>
                    <a:pt x="86" y="95"/>
                  </a:cubicBezTo>
                  <a:cubicBezTo>
                    <a:pt x="85" y="83"/>
                    <a:pt x="69" y="84"/>
                    <a:pt x="60" y="84"/>
                  </a:cubicBezTo>
                  <a:cubicBezTo>
                    <a:pt x="57" y="84"/>
                    <a:pt x="54" y="91"/>
                    <a:pt x="59" y="91"/>
                  </a:cubicBezTo>
                  <a:cubicBezTo>
                    <a:pt x="60" y="91"/>
                    <a:pt x="62" y="91"/>
                    <a:pt x="63" y="91"/>
                  </a:cubicBezTo>
                  <a:cubicBezTo>
                    <a:pt x="74" y="89"/>
                    <a:pt x="75" y="93"/>
                    <a:pt x="68" y="103"/>
                  </a:cubicBezTo>
                  <a:cubicBezTo>
                    <a:pt x="63" y="105"/>
                    <a:pt x="57" y="106"/>
                    <a:pt x="52" y="107"/>
                  </a:cubicBezTo>
                  <a:cubicBezTo>
                    <a:pt x="44" y="108"/>
                    <a:pt x="36" y="109"/>
                    <a:pt x="28" y="109"/>
                  </a:cubicBezTo>
                  <a:cubicBezTo>
                    <a:pt x="26" y="109"/>
                    <a:pt x="4" y="105"/>
                    <a:pt x="21" y="98"/>
                  </a:cubicBezTo>
                  <a:cubicBezTo>
                    <a:pt x="26" y="96"/>
                    <a:pt x="32" y="96"/>
                    <a:pt x="37" y="95"/>
                  </a:cubicBezTo>
                  <a:cubicBezTo>
                    <a:pt x="48" y="94"/>
                    <a:pt x="59" y="96"/>
                    <a:pt x="70" y="95"/>
                  </a:cubicBezTo>
                  <a:cubicBezTo>
                    <a:pt x="82" y="94"/>
                    <a:pt x="76" y="80"/>
                    <a:pt x="73" y="74"/>
                  </a:cubicBezTo>
                  <a:cubicBezTo>
                    <a:pt x="60" y="54"/>
                    <a:pt x="40" y="28"/>
                    <a:pt x="35" y="4"/>
                  </a:cubicBezTo>
                  <a:cubicBezTo>
                    <a:pt x="34" y="0"/>
                    <a:pt x="28" y="4"/>
                    <a:pt x="28" y="7"/>
                  </a:cubicBezTo>
                  <a:cubicBezTo>
                    <a:pt x="28" y="8"/>
                    <a:pt x="28" y="9"/>
                    <a:pt x="28" y="10"/>
                  </a:cubicBezTo>
                  <a:cubicBezTo>
                    <a:pt x="28" y="15"/>
                    <a:pt x="35" y="11"/>
                    <a:pt x="35"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sp>
          <p:nvSpPr>
            <p:cNvPr id="14" name="Freeform 8">
              <a:extLst>
                <a:ext uri="{FF2B5EF4-FFF2-40B4-BE49-F238E27FC236}">
                  <a16:creationId xmlns:a16="http://schemas.microsoft.com/office/drawing/2014/main" xmlns="" id="{872756FB-CB07-4C24-812D-6D9379776695}"/>
                </a:ext>
              </a:extLst>
            </p:cNvPr>
            <p:cNvSpPr>
              <a:spLocks/>
            </p:cNvSpPr>
            <p:nvPr/>
          </p:nvSpPr>
          <p:spPr bwMode="auto">
            <a:xfrm>
              <a:off x="2228" y="2591"/>
              <a:ext cx="276" cy="474"/>
            </a:xfrm>
            <a:custGeom>
              <a:avLst/>
              <a:gdLst>
                <a:gd name="T0" fmla="*/ 2 w 65"/>
                <a:gd name="T1" fmla="*/ 8 h 112"/>
                <a:gd name="T2" fmla="*/ 26 w 65"/>
                <a:gd name="T3" fmla="*/ 44 h 112"/>
                <a:gd name="T4" fmla="*/ 50 w 65"/>
                <a:gd name="T5" fmla="*/ 85 h 112"/>
                <a:gd name="T6" fmla="*/ 55 w 65"/>
                <a:gd name="T7" fmla="*/ 79 h 112"/>
                <a:gd name="T8" fmla="*/ 12 w 65"/>
                <a:gd name="T9" fmla="*/ 85 h 112"/>
                <a:gd name="T10" fmla="*/ 18 w 65"/>
                <a:gd name="T11" fmla="*/ 103 h 112"/>
                <a:gd name="T12" fmla="*/ 64 w 65"/>
                <a:gd name="T13" fmla="*/ 79 h 112"/>
                <a:gd name="T14" fmla="*/ 58 w 65"/>
                <a:gd name="T15" fmla="*/ 79 h 112"/>
                <a:gd name="T16" fmla="*/ 32 w 65"/>
                <a:gd name="T17" fmla="*/ 98 h 112"/>
                <a:gd name="T18" fmla="*/ 25 w 65"/>
                <a:gd name="T19" fmla="*/ 97 h 112"/>
                <a:gd name="T20" fmla="*/ 27 w 65"/>
                <a:gd name="T21" fmla="*/ 86 h 112"/>
                <a:gd name="T22" fmla="*/ 51 w 65"/>
                <a:gd name="T23" fmla="*/ 87 h 112"/>
                <a:gd name="T24" fmla="*/ 56 w 65"/>
                <a:gd name="T25" fmla="*/ 81 h 112"/>
                <a:gd name="T26" fmla="*/ 38 w 65"/>
                <a:gd name="T27" fmla="*/ 49 h 112"/>
                <a:gd name="T28" fmla="*/ 8 w 65"/>
                <a:gd name="T29" fmla="*/ 3 h 112"/>
                <a:gd name="T30" fmla="*/ 2 w 65"/>
                <a:gd name="T31" fmla="*/ 8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5" h="112">
                  <a:moveTo>
                    <a:pt x="2" y="8"/>
                  </a:moveTo>
                  <a:cubicBezTo>
                    <a:pt x="10" y="20"/>
                    <a:pt x="18" y="32"/>
                    <a:pt x="26" y="44"/>
                  </a:cubicBezTo>
                  <a:cubicBezTo>
                    <a:pt x="34" y="56"/>
                    <a:pt x="46" y="71"/>
                    <a:pt x="50" y="85"/>
                  </a:cubicBezTo>
                  <a:cubicBezTo>
                    <a:pt x="51" y="83"/>
                    <a:pt x="53" y="81"/>
                    <a:pt x="55" y="79"/>
                  </a:cubicBezTo>
                  <a:cubicBezTo>
                    <a:pt x="40" y="78"/>
                    <a:pt x="23" y="75"/>
                    <a:pt x="12" y="85"/>
                  </a:cubicBezTo>
                  <a:cubicBezTo>
                    <a:pt x="5" y="92"/>
                    <a:pt x="12" y="100"/>
                    <a:pt x="18" y="103"/>
                  </a:cubicBezTo>
                  <a:cubicBezTo>
                    <a:pt x="36" y="112"/>
                    <a:pt x="61" y="99"/>
                    <a:pt x="64" y="79"/>
                  </a:cubicBezTo>
                  <a:cubicBezTo>
                    <a:pt x="65" y="74"/>
                    <a:pt x="58" y="75"/>
                    <a:pt x="58" y="79"/>
                  </a:cubicBezTo>
                  <a:cubicBezTo>
                    <a:pt x="56" y="93"/>
                    <a:pt x="44" y="98"/>
                    <a:pt x="32" y="98"/>
                  </a:cubicBezTo>
                  <a:cubicBezTo>
                    <a:pt x="29" y="98"/>
                    <a:pt x="27" y="97"/>
                    <a:pt x="25" y="97"/>
                  </a:cubicBezTo>
                  <a:cubicBezTo>
                    <a:pt x="16" y="95"/>
                    <a:pt x="17" y="92"/>
                    <a:pt x="27" y="86"/>
                  </a:cubicBezTo>
                  <a:cubicBezTo>
                    <a:pt x="34" y="84"/>
                    <a:pt x="44" y="86"/>
                    <a:pt x="51" y="87"/>
                  </a:cubicBezTo>
                  <a:cubicBezTo>
                    <a:pt x="54" y="87"/>
                    <a:pt x="57" y="84"/>
                    <a:pt x="56" y="81"/>
                  </a:cubicBezTo>
                  <a:cubicBezTo>
                    <a:pt x="53" y="70"/>
                    <a:pt x="44" y="59"/>
                    <a:pt x="38" y="49"/>
                  </a:cubicBezTo>
                  <a:cubicBezTo>
                    <a:pt x="29" y="33"/>
                    <a:pt x="18" y="18"/>
                    <a:pt x="8" y="3"/>
                  </a:cubicBezTo>
                  <a:cubicBezTo>
                    <a:pt x="5" y="0"/>
                    <a:pt x="0" y="5"/>
                    <a:pt x="2"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sp>
          <p:nvSpPr>
            <p:cNvPr id="15" name="Freeform 9">
              <a:extLst>
                <a:ext uri="{FF2B5EF4-FFF2-40B4-BE49-F238E27FC236}">
                  <a16:creationId xmlns:a16="http://schemas.microsoft.com/office/drawing/2014/main" xmlns="" id="{97B16132-325D-4C6F-9741-960F1D098914}"/>
                </a:ext>
              </a:extLst>
            </p:cNvPr>
            <p:cNvSpPr>
              <a:spLocks/>
            </p:cNvSpPr>
            <p:nvPr/>
          </p:nvSpPr>
          <p:spPr bwMode="auto">
            <a:xfrm>
              <a:off x="1783" y="2164"/>
              <a:ext cx="598" cy="355"/>
            </a:xfrm>
            <a:custGeom>
              <a:avLst/>
              <a:gdLst>
                <a:gd name="T0" fmla="*/ 50 w 141"/>
                <a:gd name="T1" fmla="*/ 10 h 84"/>
                <a:gd name="T2" fmla="*/ 52 w 141"/>
                <a:gd name="T3" fmla="*/ 6 h 84"/>
                <a:gd name="T4" fmla="*/ 48 w 141"/>
                <a:gd name="T5" fmla="*/ 2 h 84"/>
                <a:gd name="T6" fmla="*/ 13 w 141"/>
                <a:gd name="T7" fmla="*/ 25 h 84"/>
                <a:gd name="T8" fmla="*/ 1 w 141"/>
                <a:gd name="T9" fmla="*/ 35 h 84"/>
                <a:gd name="T10" fmla="*/ 2 w 141"/>
                <a:gd name="T11" fmla="*/ 39 h 84"/>
                <a:gd name="T12" fmla="*/ 82 w 141"/>
                <a:gd name="T13" fmla="*/ 65 h 84"/>
                <a:gd name="T14" fmla="*/ 120 w 141"/>
                <a:gd name="T15" fmla="*/ 66 h 84"/>
                <a:gd name="T16" fmla="*/ 85 w 141"/>
                <a:gd name="T17" fmla="*/ 61 h 84"/>
                <a:gd name="T18" fmla="*/ 92 w 141"/>
                <a:gd name="T19" fmla="*/ 57 h 84"/>
                <a:gd name="T20" fmla="*/ 106 w 141"/>
                <a:gd name="T21" fmla="*/ 54 h 84"/>
                <a:gd name="T22" fmla="*/ 89 w 141"/>
                <a:gd name="T23" fmla="*/ 60 h 84"/>
                <a:gd name="T24" fmla="*/ 87 w 141"/>
                <a:gd name="T25" fmla="*/ 56 h 84"/>
                <a:gd name="T26" fmla="*/ 25 w 141"/>
                <a:gd name="T27" fmla="*/ 41 h 84"/>
                <a:gd name="T28" fmla="*/ 11 w 141"/>
                <a:gd name="T29" fmla="*/ 35 h 84"/>
                <a:gd name="T30" fmla="*/ 15 w 141"/>
                <a:gd name="T31" fmla="*/ 31 h 84"/>
                <a:gd name="T32" fmla="*/ 50 w 141"/>
                <a:gd name="T33" fmla="*/ 9 h 84"/>
                <a:gd name="T34" fmla="*/ 46 w 141"/>
                <a:gd name="T35" fmla="*/ 5 h 84"/>
                <a:gd name="T36" fmla="*/ 44 w 141"/>
                <a:gd name="T37" fmla="*/ 9 h 84"/>
                <a:gd name="T38" fmla="*/ 50 w 141"/>
                <a:gd name="T39" fmla="*/ 1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1" h="84">
                  <a:moveTo>
                    <a:pt x="50" y="10"/>
                  </a:moveTo>
                  <a:cubicBezTo>
                    <a:pt x="51" y="9"/>
                    <a:pt x="51" y="8"/>
                    <a:pt x="52" y="6"/>
                  </a:cubicBezTo>
                  <a:cubicBezTo>
                    <a:pt x="52" y="4"/>
                    <a:pt x="51" y="0"/>
                    <a:pt x="48" y="2"/>
                  </a:cubicBezTo>
                  <a:cubicBezTo>
                    <a:pt x="36" y="10"/>
                    <a:pt x="25" y="18"/>
                    <a:pt x="13" y="25"/>
                  </a:cubicBezTo>
                  <a:cubicBezTo>
                    <a:pt x="8" y="28"/>
                    <a:pt x="3" y="29"/>
                    <a:pt x="1" y="35"/>
                  </a:cubicBezTo>
                  <a:cubicBezTo>
                    <a:pt x="0" y="36"/>
                    <a:pt x="0" y="38"/>
                    <a:pt x="2" y="39"/>
                  </a:cubicBezTo>
                  <a:cubicBezTo>
                    <a:pt x="10" y="46"/>
                    <a:pt x="82" y="64"/>
                    <a:pt x="82" y="65"/>
                  </a:cubicBezTo>
                  <a:cubicBezTo>
                    <a:pt x="77" y="84"/>
                    <a:pt x="115" y="73"/>
                    <a:pt x="120" y="66"/>
                  </a:cubicBezTo>
                  <a:cubicBezTo>
                    <a:pt x="141" y="41"/>
                    <a:pt x="80" y="41"/>
                    <a:pt x="85" y="61"/>
                  </a:cubicBezTo>
                  <a:cubicBezTo>
                    <a:pt x="87" y="65"/>
                    <a:pt x="93" y="60"/>
                    <a:pt x="92" y="57"/>
                  </a:cubicBezTo>
                  <a:cubicBezTo>
                    <a:pt x="91" y="55"/>
                    <a:pt x="104" y="54"/>
                    <a:pt x="106" y="54"/>
                  </a:cubicBezTo>
                  <a:cubicBezTo>
                    <a:pt x="138" y="53"/>
                    <a:pt x="84" y="81"/>
                    <a:pt x="89" y="60"/>
                  </a:cubicBezTo>
                  <a:cubicBezTo>
                    <a:pt x="90" y="58"/>
                    <a:pt x="89" y="56"/>
                    <a:pt x="87" y="56"/>
                  </a:cubicBezTo>
                  <a:cubicBezTo>
                    <a:pt x="66" y="56"/>
                    <a:pt x="46" y="45"/>
                    <a:pt x="25" y="41"/>
                  </a:cubicBezTo>
                  <a:cubicBezTo>
                    <a:pt x="20" y="40"/>
                    <a:pt x="15" y="38"/>
                    <a:pt x="11" y="35"/>
                  </a:cubicBezTo>
                  <a:cubicBezTo>
                    <a:pt x="7" y="33"/>
                    <a:pt x="10" y="34"/>
                    <a:pt x="15" y="31"/>
                  </a:cubicBezTo>
                  <a:cubicBezTo>
                    <a:pt x="27" y="24"/>
                    <a:pt x="38" y="16"/>
                    <a:pt x="50" y="9"/>
                  </a:cubicBezTo>
                  <a:cubicBezTo>
                    <a:pt x="48" y="7"/>
                    <a:pt x="47" y="6"/>
                    <a:pt x="46" y="5"/>
                  </a:cubicBezTo>
                  <a:cubicBezTo>
                    <a:pt x="45" y="6"/>
                    <a:pt x="45" y="7"/>
                    <a:pt x="44" y="9"/>
                  </a:cubicBezTo>
                  <a:cubicBezTo>
                    <a:pt x="43" y="14"/>
                    <a:pt x="49" y="15"/>
                    <a:pt x="50"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sp>
          <p:nvSpPr>
            <p:cNvPr id="16" name="Freeform 10">
              <a:extLst>
                <a:ext uri="{FF2B5EF4-FFF2-40B4-BE49-F238E27FC236}">
                  <a16:creationId xmlns:a16="http://schemas.microsoft.com/office/drawing/2014/main" xmlns="" id="{6EFD52DB-9C7C-4BAF-A8CC-9F5F0523F3D4}"/>
                </a:ext>
              </a:extLst>
            </p:cNvPr>
            <p:cNvSpPr>
              <a:spLocks/>
            </p:cNvSpPr>
            <p:nvPr/>
          </p:nvSpPr>
          <p:spPr bwMode="auto">
            <a:xfrm>
              <a:off x="2347" y="2227"/>
              <a:ext cx="496" cy="267"/>
            </a:xfrm>
            <a:custGeom>
              <a:avLst/>
              <a:gdLst>
                <a:gd name="T0" fmla="*/ 14 w 117"/>
                <a:gd name="T1" fmla="*/ 9 h 63"/>
                <a:gd name="T2" fmla="*/ 14 w 117"/>
                <a:gd name="T3" fmla="*/ 5 h 63"/>
                <a:gd name="T4" fmla="*/ 7 w 117"/>
                <a:gd name="T5" fmla="*/ 8 h 63"/>
                <a:gd name="T6" fmla="*/ 16 w 117"/>
                <a:gd name="T7" fmla="*/ 42 h 63"/>
                <a:gd name="T8" fmla="*/ 80 w 117"/>
                <a:gd name="T9" fmla="*/ 55 h 63"/>
                <a:gd name="T10" fmla="*/ 82 w 117"/>
                <a:gd name="T11" fmla="*/ 48 h 63"/>
                <a:gd name="T12" fmla="*/ 80 w 117"/>
                <a:gd name="T13" fmla="*/ 48 h 63"/>
                <a:gd name="T14" fmla="*/ 77 w 117"/>
                <a:gd name="T15" fmla="*/ 55 h 63"/>
                <a:gd name="T16" fmla="*/ 116 w 117"/>
                <a:gd name="T17" fmla="*/ 43 h 63"/>
                <a:gd name="T18" fmla="*/ 116 w 117"/>
                <a:gd name="T19" fmla="*/ 40 h 63"/>
                <a:gd name="T20" fmla="*/ 76 w 117"/>
                <a:gd name="T21" fmla="*/ 48 h 63"/>
                <a:gd name="T22" fmla="*/ 109 w 117"/>
                <a:gd name="T23" fmla="*/ 51 h 63"/>
                <a:gd name="T24" fmla="*/ 109 w 117"/>
                <a:gd name="T25" fmla="*/ 44 h 63"/>
                <a:gd name="T26" fmla="*/ 102 w 117"/>
                <a:gd name="T27" fmla="*/ 46 h 63"/>
                <a:gd name="T28" fmla="*/ 91 w 117"/>
                <a:gd name="T29" fmla="*/ 48 h 63"/>
                <a:gd name="T30" fmla="*/ 91 w 117"/>
                <a:gd name="T31" fmla="*/ 45 h 63"/>
                <a:gd name="T32" fmla="*/ 82 w 117"/>
                <a:gd name="T33" fmla="*/ 48 h 63"/>
                <a:gd name="T34" fmla="*/ 79 w 117"/>
                <a:gd name="T35" fmla="*/ 55 h 63"/>
                <a:gd name="T36" fmla="*/ 80 w 117"/>
                <a:gd name="T37" fmla="*/ 55 h 63"/>
                <a:gd name="T38" fmla="*/ 82 w 117"/>
                <a:gd name="T39" fmla="*/ 48 h 63"/>
                <a:gd name="T40" fmla="*/ 35 w 117"/>
                <a:gd name="T41" fmla="*/ 40 h 63"/>
                <a:gd name="T42" fmla="*/ 12 w 117"/>
                <a:gd name="T43" fmla="*/ 23 h 63"/>
                <a:gd name="T44" fmla="*/ 14 w 117"/>
                <a:gd name="T45" fmla="*/ 5 h 63"/>
                <a:gd name="T46" fmla="*/ 7 w 117"/>
                <a:gd name="T47" fmla="*/ 8 h 63"/>
                <a:gd name="T48" fmla="*/ 7 w 117"/>
                <a:gd name="T49" fmla="*/ 12 h 63"/>
                <a:gd name="T50" fmla="*/ 14 w 117"/>
                <a:gd name="T51" fmla="*/ 9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7" h="63">
                  <a:moveTo>
                    <a:pt x="14" y="9"/>
                  </a:moveTo>
                  <a:cubicBezTo>
                    <a:pt x="14" y="8"/>
                    <a:pt x="14" y="7"/>
                    <a:pt x="14" y="5"/>
                  </a:cubicBezTo>
                  <a:cubicBezTo>
                    <a:pt x="14" y="0"/>
                    <a:pt x="7" y="4"/>
                    <a:pt x="7" y="8"/>
                  </a:cubicBezTo>
                  <a:cubicBezTo>
                    <a:pt x="7" y="20"/>
                    <a:pt x="0" y="36"/>
                    <a:pt x="16" y="42"/>
                  </a:cubicBezTo>
                  <a:cubicBezTo>
                    <a:pt x="38" y="49"/>
                    <a:pt x="58" y="55"/>
                    <a:pt x="80" y="55"/>
                  </a:cubicBezTo>
                  <a:cubicBezTo>
                    <a:pt x="84" y="55"/>
                    <a:pt x="86" y="48"/>
                    <a:pt x="82" y="48"/>
                  </a:cubicBezTo>
                  <a:cubicBezTo>
                    <a:pt x="81" y="48"/>
                    <a:pt x="81" y="48"/>
                    <a:pt x="80" y="48"/>
                  </a:cubicBezTo>
                  <a:cubicBezTo>
                    <a:pt x="78" y="48"/>
                    <a:pt x="74" y="53"/>
                    <a:pt x="77" y="55"/>
                  </a:cubicBezTo>
                  <a:cubicBezTo>
                    <a:pt x="87" y="62"/>
                    <a:pt x="111" y="54"/>
                    <a:pt x="116" y="43"/>
                  </a:cubicBezTo>
                  <a:cubicBezTo>
                    <a:pt x="116" y="42"/>
                    <a:pt x="116" y="40"/>
                    <a:pt x="116" y="40"/>
                  </a:cubicBezTo>
                  <a:cubicBezTo>
                    <a:pt x="108" y="32"/>
                    <a:pt x="79" y="35"/>
                    <a:pt x="76" y="48"/>
                  </a:cubicBezTo>
                  <a:cubicBezTo>
                    <a:pt x="73" y="63"/>
                    <a:pt x="103" y="53"/>
                    <a:pt x="109" y="51"/>
                  </a:cubicBezTo>
                  <a:cubicBezTo>
                    <a:pt x="113" y="50"/>
                    <a:pt x="114" y="43"/>
                    <a:pt x="109" y="44"/>
                  </a:cubicBezTo>
                  <a:cubicBezTo>
                    <a:pt x="106" y="45"/>
                    <a:pt x="104" y="46"/>
                    <a:pt x="102" y="46"/>
                  </a:cubicBezTo>
                  <a:cubicBezTo>
                    <a:pt x="98" y="47"/>
                    <a:pt x="95" y="48"/>
                    <a:pt x="91" y="48"/>
                  </a:cubicBezTo>
                  <a:cubicBezTo>
                    <a:pt x="86" y="49"/>
                    <a:pt x="86" y="48"/>
                    <a:pt x="91" y="45"/>
                  </a:cubicBezTo>
                  <a:cubicBezTo>
                    <a:pt x="117" y="41"/>
                    <a:pt x="91" y="54"/>
                    <a:pt x="82" y="48"/>
                  </a:cubicBezTo>
                  <a:cubicBezTo>
                    <a:pt x="81" y="51"/>
                    <a:pt x="80" y="53"/>
                    <a:pt x="79" y="55"/>
                  </a:cubicBezTo>
                  <a:cubicBezTo>
                    <a:pt x="79" y="55"/>
                    <a:pt x="80" y="55"/>
                    <a:pt x="80" y="55"/>
                  </a:cubicBezTo>
                  <a:cubicBezTo>
                    <a:pt x="84" y="55"/>
                    <a:pt x="86" y="48"/>
                    <a:pt x="82" y="48"/>
                  </a:cubicBezTo>
                  <a:cubicBezTo>
                    <a:pt x="65" y="48"/>
                    <a:pt x="50" y="44"/>
                    <a:pt x="35" y="40"/>
                  </a:cubicBezTo>
                  <a:cubicBezTo>
                    <a:pt x="26" y="38"/>
                    <a:pt x="12" y="34"/>
                    <a:pt x="12" y="23"/>
                  </a:cubicBezTo>
                  <a:cubicBezTo>
                    <a:pt x="13" y="17"/>
                    <a:pt x="14" y="11"/>
                    <a:pt x="14" y="5"/>
                  </a:cubicBezTo>
                  <a:cubicBezTo>
                    <a:pt x="14" y="0"/>
                    <a:pt x="7" y="4"/>
                    <a:pt x="7" y="8"/>
                  </a:cubicBezTo>
                  <a:cubicBezTo>
                    <a:pt x="7" y="9"/>
                    <a:pt x="7" y="10"/>
                    <a:pt x="7" y="12"/>
                  </a:cubicBezTo>
                  <a:cubicBezTo>
                    <a:pt x="7" y="17"/>
                    <a:pt x="14" y="13"/>
                    <a:pt x="14"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sp>
          <p:nvSpPr>
            <p:cNvPr id="17" name="Freeform 11">
              <a:extLst>
                <a:ext uri="{FF2B5EF4-FFF2-40B4-BE49-F238E27FC236}">
                  <a16:creationId xmlns:a16="http://schemas.microsoft.com/office/drawing/2014/main" xmlns="" id="{8CB6F9BB-6F10-4F3C-8EB1-FE39ED9112E2}"/>
                </a:ext>
              </a:extLst>
            </p:cNvPr>
            <p:cNvSpPr>
              <a:spLocks/>
            </p:cNvSpPr>
            <p:nvPr/>
          </p:nvSpPr>
          <p:spPr bwMode="auto">
            <a:xfrm>
              <a:off x="2665" y="1808"/>
              <a:ext cx="55" cy="60"/>
            </a:xfrm>
            <a:custGeom>
              <a:avLst/>
              <a:gdLst>
                <a:gd name="T0" fmla="*/ 8 w 13"/>
                <a:gd name="T1" fmla="*/ 3 h 14"/>
                <a:gd name="T2" fmla="*/ 1 w 13"/>
                <a:gd name="T3" fmla="*/ 8 h 14"/>
                <a:gd name="T4" fmla="*/ 4 w 13"/>
                <a:gd name="T5" fmla="*/ 12 h 14"/>
                <a:gd name="T6" fmla="*/ 9 w 13"/>
                <a:gd name="T7" fmla="*/ 4 h 14"/>
                <a:gd name="T8" fmla="*/ 7 w 13"/>
                <a:gd name="T9" fmla="*/ 2 h 14"/>
                <a:gd name="T10" fmla="*/ 0 w 13"/>
                <a:gd name="T11" fmla="*/ 11 h 14"/>
                <a:gd name="T12" fmla="*/ 5 w 13"/>
                <a:gd name="T13" fmla="*/ 12 h 14"/>
                <a:gd name="T14" fmla="*/ 9 w 13"/>
                <a:gd name="T15" fmla="*/ 5 h 14"/>
                <a:gd name="T16" fmla="*/ 3 w 13"/>
                <a:gd name="T17" fmla="*/ 6 h 14"/>
                <a:gd name="T18" fmla="*/ 2 w 13"/>
                <a:gd name="T19" fmla="*/ 7 h 14"/>
                <a:gd name="T20" fmla="*/ 7 w 13"/>
                <a:gd name="T21" fmla="*/ 8 h 14"/>
                <a:gd name="T22" fmla="*/ 7 w 13"/>
                <a:gd name="T23" fmla="*/ 9 h 14"/>
                <a:gd name="T24" fmla="*/ 5 w 13"/>
                <a:gd name="T25" fmla="*/ 9 h 14"/>
                <a:gd name="T26" fmla="*/ 3 w 13"/>
                <a:gd name="T27" fmla="*/ 7 h 14"/>
                <a:gd name="T28" fmla="*/ 3 w 13"/>
                <a:gd name="T29" fmla="*/ 7 h 14"/>
                <a:gd name="T30" fmla="*/ 4 w 13"/>
                <a:gd name="T31" fmla="*/ 5 h 14"/>
                <a:gd name="T32" fmla="*/ 4 w 13"/>
                <a:gd name="T33" fmla="*/ 5 h 14"/>
                <a:gd name="T34" fmla="*/ 6 w 13"/>
                <a:gd name="T35" fmla="*/ 4 h 14"/>
                <a:gd name="T36" fmla="*/ 5 w 13"/>
                <a:gd name="T37" fmla="*/ 4 h 14"/>
                <a:gd name="T38" fmla="*/ 8 w 13"/>
                <a:gd name="T39" fmla="*/ 8 h 14"/>
                <a:gd name="T40" fmla="*/ 8 w 13"/>
                <a:gd name="T41" fmla="*/ 8 h 14"/>
                <a:gd name="T42" fmla="*/ 7 w 13"/>
                <a:gd name="T43" fmla="*/ 10 h 14"/>
                <a:gd name="T44" fmla="*/ 7 w 13"/>
                <a:gd name="T45" fmla="*/ 10 h 14"/>
                <a:gd name="T46" fmla="*/ 5 w 13"/>
                <a:gd name="T47" fmla="*/ 11 h 14"/>
                <a:gd name="T48" fmla="*/ 7 w 13"/>
                <a:gd name="T49" fmla="*/ 10 h 14"/>
                <a:gd name="T50" fmla="*/ 8 w 13"/>
                <a:gd name="T51"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 h="14">
                  <a:moveTo>
                    <a:pt x="8" y="3"/>
                  </a:moveTo>
                  <a:cubicBezTo>
                    <a:pt x="5" y="3"/>
                    <a:pt x="2" y="5"/>
                    <a:pt x="1" y="8"/>
                  </a:cubicBezTo>
                  <a:cubicBezTo>
                    <a:pt x="1" y="10"/>
                    <a:pt x="2" y="12"/>
                    <a:pt x="4" y="12"/>
                  </a:cubicBezTo>
                  <a:cubicBezTo>
                    <a:pt x="8" y="11"/>
                    <a:pt x="9" y="8"/>
                    <a:pt x="9" y="4"/>
                  </a:cubicBezTo>
                  <a:cubicBezTo>
                    <a:pt x="9" y="3"/>
                    <a:pt x="8" y="2"/>
                    <a:pt x="7" y="2"/>
                  </a:cubicBezTo>
                  <a:cubicBezTo>
                    <a:pt x="3" y="2"/>
                    <a:pt x="0" y="7"/>
                    <a:pt x="0" y="11"/>
                  </a:cubicBezTo>
                  <a:cubicBezTo>
                    <a:pt x="0" y="14"/>
                    <a:pt x="3" y="14"/>
                    <a:pt x="5" y="12"/>
                  </a:cubicBezTo>
                  <a:cubicBezTo>
                    <a:pt x="7" y="10"/>
                    <a:pt x="9" y="8"/>
                    <a:pt x="9" y="5"/>
                  </a:cubicBezTo>
                  <a:cubicBezTo>
                    <a:pt x="10" y="0"/>
                    <a:pt x="3" y="2"/>
                    <a:pt x="3" y="6"/>
                  </a:cubicBezTo>
                  <a:cubicBezTo>
                    <a:pt x="3" y="6"/>
                    <a:pt x="2" y="7"/>
                    <a:pt x="2" y="7"/>
                  </a:cubicBezTo>
                  <a:cubicBezTo>
                    <a:pt x="3" y="7"/>
                    <a:pt x="5" y="8"/>
                    <a:pt x="7" y="8"/>
                  </a:cubicBezTo>
                  <a:cubicBezTo>
                    <a:pt x="7" y="8"/>
                    <a:pt x="7" y="8"/>
                    <a:pt x="7" y="9"/>
                  </a:cubicBezTo>
                  <a:cubicBezTo>
                    <a:pt x="7" y="8"/>
                    <a:pt x="7" y="9"/>
                    <a:pt x="5" y="9"/>
                  </a:cubicBezTo>
                  <a:cubicBezTo>
                    <a:pt x="4" y="8"/>
                    <a:pt x="4" y="7"/>
                    <a:pt x="3" y="7"/>
                  </a:cubicBezTo>
                  <a:cubicBezTo>
                    <a:pt x="3" y="7"/>
                    <a:pt x="3" y="7"/>
                    <a:pt x="3" y="7"/>
                  </a:cubicBezTo>
                  <a:cubicBezTo>
                    <a:pt x="3" y="6"/>
                    <a:pt x="4" y="6"/>
                    <a:pt x="4" y="5"/>
                  </a:cubicBezTo>
                  <a:cubicBezTo>
                    <a:pt x="4" y="5"/>
                    <a:pt x="4" y="5"/>
                    <a:pt x="4" y="5"/>
                  </a:cubicBezTo>
                  <a:cubicBezTo>
                    <a:pt x="5" y="5"/>
                    <a:pt x="5" y="5"/>
                    <a:pt x="6" y="4"/>
                  </a:cubicBezTo>
                  <a:cubicBezTo>
                    <a:pt x="6" y="4"/>
                    <a:pt x="6" y="4"/>
                    <a:pt x="5" y="4"/>
                  </a:cubicBezTo>
                  <a:cubicBezTo>
                    <a:pt x="6" y="6"/>
                    <a:pt x="7" y="7"/>
                    <a:pt x="8" y="8"/>
                  </a:cubicBezTo>
                  <a:cubicBezTo>
                    <a:pt x="8" y="8"/>
                    <a:pt x="8" y="8"/>
                    <a:pt x="8" y="8"/>
                  </a:cubicBezTo>
                  <a:cubicBezTo>
                    <a:pt x="7" y="9"/>
                    <a:pt x="7" y="9"/>
                    <a:pt x="7" y="10"/>
                  </a:cubicBezTo>
                  <a:cubicBezTo>
                    <a:pt x="7" y="10"/>
                    <a:pt x="7" y="10"/>
                    <a:pt x="7" y="10"/>
                  </a:cubicBezTo>
                  <a:cubicBezTo>
                    <a:pt x="6" y="10"/>
                    <a:pt x="6" y="10"/>
                    <a:pt x="5" y="11"/>
                  </a:cubicBezTo>
                  <a:cubicBezTo>
                    <a:pt x="6" y="10"/>
                    <a:pt x="6" y="10"/>
                    <a:pt x="7" y="10"/>
                  </a:cubicBezTo>
                  <a:cubicBezTo>
                    <a:pt x="10" y="10"/>
                    <a:pt x="13" y="3"/>
                    <a:pt x="8"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sp>
          <p:nvSpPr>
            <p:cNvPr id="18" name="Freeform 12">
              <a:extLst>
                <a:ext uri="{FF2B5EF4-FFF2-40B4-BE49-F238E27FC236}">
                  <a16:creationId xmlns:a16="http://schemas.microsoft.com/office/drawing/2014/main" xmlns="" id="{75273170-3D68-4D25-9BCC-8CEFCCB5BA8D}"/>
                </a:ext>
              </a:extLst>
            </p:cNvPr>
            <p:cNvSpPr>
              <a:spLocks/>
            </p:cNvSpPr>
            <p:nvPr/>
          </p:nvSpPr>
          <p:spPr bwMode="auto">
            <a:xfrm>
              <a:off x="2648" y="1770"/>
              <a:ext cx="144" cy="195"/>
            </a:xfrm>
            <a:custGeom>
              <a:avLst/>
              <a:gdLst>
                <a:gd name="T0" fmla="*/ 7 w 34"/>
                <a:gd name="T1" fmla="*/ 39 h 46"/>
                <a:gd name="T2" fmla="*/ 7 w 34"/>
                <a:gd name="T3" fmla="*/ 37 h 46"/>
                <a:gd name="T4" fmla="*/ 3 w 34"/>
                <a:gd name="T5" fmla="*/ 42 h 46"/>
                <a:gd name="T6" fmla="*/ 12 w 34"/>
                <a:gd name="T7" fmla="*/ 38 h 46"/>
                <a:gd name="T8" fmla="*/ 18 w 34"/>
                <a:gd name="T9" fmla="*/ 32 h 46"/>
                <a:gd name="T10" fmla="*/ 25 w 34"/>
                <a:gd name="T11" fmla="*/ 26 h 46"/>
                <a:gd name="T12" fmla="*/ 33 w 34"/>
                <a:gd name="T13" fmla="*/ 13 h 46"/>
                <a:gd name="T14" fmla="*/ 30 w 34"/>
                <a:gd name="T15" fmla="*/ 4 h 46"/>
                <a:gd name="T16" fmla="*/ 24 w 34"/>
                <a:gd name="T17" fmla="*/ 9 h 46"/>
                <a:gd name="T18" fmla="*/ 25 w 34"/>
                <a:gd name="T19" fmla="*/ 15 h 46"/>
                <a:gd name="T20" fmla="*/ 20 w 34"/>
                <a:gd name="T21" fmla="*/ 22 h 46"/>
                <a:gd name="T22" fmla="*/ 4 w 34"/>
                <a:gd name="T23" fmla="*/ 35 h 46"/>
                <a:gd name="T24" fmla="*/ 0 w 34"/>
                <a:gd name="T25" fmla="*/ 40 h 46"/>
                <a:gd name="T26" fmla="*/ 0 w 34"/>
                <a:gd name="T27" fmla="*/ 41 h 46"/>
                <a:gd name="T28" fmla="*/ 7 w 34"/>
                <a:gd name="T29" fmla="*/ 39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 h="46">
                  <a:moveTo>
                    <a:pt x="7" y="39"/>
                  </a:moveTo>
                  <a:cubicBezTo>
                    <a:pt x="7" y="38"/>
                    <a:pt x="7" y="38"/>
                    <a:pt x="7" y="37"/>
                  </a:cubicBezTo>
                  <a:cubicBezTo>
                    <a:pt x="5" y="39"/>
                    <a:pt x="4" y="41"/>
                    <a:pt x="3" y="42"/>
                  </a:cubicBezTo>
                  <a:cubicBezTo>
                    <a:pt x="6" y="41"/>
                    <a:pt x="9" y="39"/>
                    <a:pt x="12" y="38"/>
                  </a:cubicBezTo>
                  <a:cubicBezTo>
                    <a:pt x="14" y="36"/>
                    <a:pt x="16" y="34"/>
                    <a:pt x="18" y="32"/>
                  </a:cubicBezTo>
                  <a:cubicBezTo>
                    <a:pt x="20" y="30"/>
                    <a:pt x="23" y="28"/>
                    <a:pt x="25" y="26"/>
                  </a:cubicBezTo>
                  <a:cubicBezTo>
                    <a:pt x="29" y="23"/>
                    <a:pt x="31" y="17"/>
                    <a:pt x="33" y="13"/>
                  </a:cubicBezTo>
                  <a:cubicBezTo>
                    <a:pt x="34" y="9"/>
                    <a:pt x="32" y="6"/>
                    <a:pt x="30" y="4"/>
                  </a:cubicBezTo>
                  <a:cubicBezTo>
                    <a:pt x="28" y="0"/>
                    <a:pt x="22" y="6"/>
                    <a:pt x="24" y="9"/>
                  </a:cubicBezTo>
                  <a:cubicBezTo>
                    <a:pt x="26" y="12"/>
                    <a:pt x="27" y="12"/>
                    <a:pt x="25" y="15"/>
                  </a:cubicBezTo>
                  <a:cubicBezTo>
                    <a:pt x="24" y="18"/>
                    <a:pt x="22" y="21"/>
                    <a:pt x="20" y="22"/>
                  </a:cubicBezTo>
                  <a:cubicBezTo>
                    <a:pt x="15" y="26"/>
                    <a:pt x="10" y="34"/>
                    <a:pt x="4" y="35"/>
                  </a:cubicBezTo>
                  <a:cubicBezTo>
                    <a:pt x="2" y="35"/>
                    <a:pt x="0" y="37"/>
                    <a:pt x="0" y="40"/>
                  </a:cubicBezTo>
                  <a:cubicBezTo>
                    <a:pt x="0" y="40"/>
                    <a:pt x="0" y="40"/>
                    <a:pt x="0" y="41"/>
                  </a:cubicBezTo>
                  <a:cubicBezTo>
                    <a:pt x="0" y="46"/>
                    <a:pt x="7" y="42"/>
                    <a:pt x="7"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sp>
          <p:nvSpPr>
            <p:cNvPr id="19" name="Freeform 13">
              <a:extLst>
                <a:ext uri="{FF2B5EF4-FFF2-40B4-BE49-F238E27FC236}">
                  <a16:creationId xmlns:a16="http://schemas.microsoft.com/office/drawing/2014/main" xmlns="" id="{350C9C20-6DD6-4E83-8B3B-1AF0AB055052}"/>
                </a:ext>
              </a:extLst>
            </p:cNvPr>
            <p:cNvSpPr>
              <a:spLocks/>
            </p:cNvSpPr>
            <p:nvPr/>
          </p:nvSpPr>
          <p:spPr bwMode="auto">
            <a:xfrm>
              <a:off x="2466" y="1635"/>
              <a:ext cx="182" cy="114"/>
            </a:xfrm>
            <a:custGeom>
              <a:avLst/>
              <a:gdLst>
                <a:gd name="T0" fmla="*/ 3 w 43"/>
                <a:gd name="T1" fmla="*/ 23 h 27"/>
                <a:gd name="T2" fmla="*/ 21 w 43"/>
                <a:gd name="T3" fmla="*/ 22 h 27"/>
                <a:gd name="T4" fmla="*/ 31 w 43"/>
                <a:gd name="T5" fmla="*/ 18 h 27"/>
                <a:gd name="T6" fmla="*/ 41 w 43"/>
                <a:gd name="T7" fmla="*/ 8 h 27"/>
                <a:gd name="T8" fmla="*/ 36 w 43"/>
                <a:gd name="T9" fmla="*/ 5 h 27"/>
                <a:gd name="T10" fmla="*/ 21 w 43"/>
                <a:gd name="T11" fmla="*/ 15 h 27"/>
                <a:gd name="T12" fmla="*/ 16 w 43"/>
                <a:gd name="T13" fmla="*/ 17 h 27"/>
                <a:gd name="T14" fmla="*/ 7 w 43"/>
                <a:gd name="T15" fmla="*/ 16 h 27"/>
                <a:gd name="T16" fmla="*/ 3 w 43"/>
                <a:gd name="T17" fmla="*/ 23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 h="27">
                  <a:moveTo>
                    <a:pt x="3" y="23"/>
                  </a:moveTo>
                  <a:cubicBezTo>
                    <a:pt x="8" y="27"/>
                    <a:pt x="16" y="26"/>
                    <a:pt x="21" y="22"/>
                  </a:cubicBezTo>
                  <a:cubicBezTo>
                    <a:pt x="24" y="20"/>
                    <a:pt x="28" y="20"/>
                    <a:pt x="31" y="18"/>
                  </a:cubicBezTo>
                  <a:cubicBezTo>
                    <a:pt x="35" y="15"/>
                    <a:pt x="38" y="12"/>
                    <a:pt x="41" y="8"/>
                  </a:cubicBezTo>
                  <a:cubicBezTo>
                    <a:pt x="43" y="4"/>
                    <a:pt x="38" y="0"/>
                    <a:pt x="36" y="5"/>
                  </a:cubicBezTo>
                  <a:cubicBezTo>
                    <a:pt x="33" y="10"/>
                    <a:pt x="27" y="13"/>
                    <a:pt x="21" y="15"/>
                  </a:cubicBezTo>
                  <a:cubicBezTo>
                    <a:pt x="19" y="15"/>
                    <a:pt x="18" y="17"/>
                    <a:pt x="16" y="17"/>
                  </a:cubicBezTo>
                  <a:cubicBezTo>
                    <a:pt x="13" y="19"/>
                    <a:pt x="10" y="19"/>
                    <a:pt x="7" y="16"/>
                  </a:cubicBezTo>
                  <a:cubicBezTo>
                    <a:pt x="4" y="14"/>
                    <a:pt x="0" y="21"/>
                    <a:pt x="3"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sp>
          <p:nvSpPr>
            <p:cNvPr id="20" name="Freeform 14">
              <a:extLst>
                <a:ext uri="{FF2B5EF4-FFF2-40B4-BE49-F238E27FC236}">
                  <a16:creationId xmlns:a16="http://schemas.microsoft.com/office/drawing/2014/main" xmlns="" id="{77405DD8-B175-4B43-B162-A5A9DECB8317}"/>
                </a:ext>
              </a:extLst>
            </p:cNvPr>
            <p:cNvSpPr>
              <a:spLocks/>
            </p:cNvSpPr>
            <p:nvPr/>
          </p:nvSpPr>
          <p:spPr bwMode="auto">
            <a:xfrm>
              <a:off x="2330" y="1580"/>
              <a:ext cx="127" cy="63"/>
            </a:xfrm>
            <a:custGeom>
              <a:avLst/>
              <a:gdLst>
                <a:gd name="T0" fmla="*/ 25 w 30"/>
                <a:gd name="T1" fmla="*/ 1 h 15"/>
                <a:gd name="T2" fmla="*/ 5 w 30"/>
                <a:gd name="T3" fmla="*/ 8 h 15"/>
                <a:gd name="T4" fmla="*/ 4 w 30"/>
                <a:gd name="T5" fmla="*/ 15 h 15"/>
                <a:gd name="T6" fmla="*/ 6 w 30"/>
                <a:gd name="T7" fmla="*/ 15 h 15"/>
                <a:gd name="T8" fmla="*/ 7 w 30"/>
                <a:gd name="T9" fmla="*/ 8 h 15"/>
                <a:gd name="T10" fmla="*/ 6 w 30"/>
                <a:gd name="T11" fmla="*/ 8 h 15"/>
                <a:gd name="T12" fmla="*/ 5 w 30"/>
                <a:gd name="T13" fmla="*/ 15 h 15"/>
                <a:gd name="T14" fmla="*/ 25 w 30"/>
                <a:gd name="T15" fmla="*/ 8 h 15"/>
                <a:gd name="T16" fmla="*/ 25 w 30"/>
                <a:gd name="T17" fmla="*/ 1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 h="15">
                  <a:moveTo>
                    <a:pt x="25" y="1"/>
                  </a:moveTo>
                  <a:cubicBezTo>
                    <a:pt x="18" y="3"/>
                    <a:pt x="11" y="5"/>
                    <a:pt x="5" y="8"/>
                  </a:cubicBezTo>
                  <a:cubicBezTo>
                    <a:pt x="2" y="9"/>
                    <a:pt x="0" y="15"/>
                    <a:pt x="4" y="15"/>
                  </a:cubicBezTo>
                  <a:cubicBezTo>
                    <a:pt x="5" y="15"/>
                    <a:pt x="5" y="15"/>
                    <a:pt x="6" y="15"/>
                  </a:cubicBezTo>
                  <a:cubicBezTo>
                    <a:pt x="9" y="15"/>
                    <a:pt x="12" y="8"/>
                    <a:pt x="7" y="8"/>
                  </a:cubicBezTo>
                  <a:cubicBezTo>
                    <a:pt x="7" y="8"/>
                    <a:pt x="6" y="8"/>
                    <a:pt x="6" y="8"/>
                  </a:cubicBezTo>
                  <a:cubicBezTo>
                    <a:pt x="6" y="10"/>
                    <a:pt x="5" y="13"/>
                    <a:pt x="5" y="15"/>
                  </a:cubicBezTo>
                  <a:cubicBezTo>
                    <a:pt x="12" y="12"/>
                    <a:pt x="18" y="10"/>
                    <a:pt x="25" y="8"/>
                  </a:cubicBezTo>
                  <a:cubicBezTo>
                    <a:pt x="29" y="7"/>
                    <a:pt x="30" y="0"/>
                    <a:pt x="25"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sp>
          <p:nvSpPr>
            <p:cNvPr id="21" name="Freeform 15">
              <a:extLst>
                <a:ext uri="{FF2B5EF4-FFF2-40B4-BE49-F238E27FC236}">
                  <a16:creationId xmlns:a16="http://schemas.microsoft.com/office/drawing/2014/main" xmlns="" id="{31072511-A203-40B7-B064-2A760DC72735}"/>
                </a:ext>
              </a:extLst>
            </p:cNvPr>
            <p:cNvSpPr>
              <a:spLocks/>
            </p:cNvSpPr>
            <p:nvPr/>
          </p:nvSpPr>
          <p:spPr bwMode="auto">
            <a:xfrm>
              <a:off x="2500" y="1546"/>
              <a:ext cx="102" cy="47"/>
            </a:xfrm>
            <a:custGeom>
              <a:avLst/>
              <a:gdLst>
                <a:gd name="T0" fmla="*/ 7 w 24"/>
                <a:gd name="T1" fmla="*/ 7 h 11"/>
                <a:gd name="T2" fmla="*/ 7 w 24"/>
                <a:gd name="T3" fmla="*/ 7 h 11"/>
                <a:gd name="T4" fmla="*/ 6 w 24"/>
                <a:gd name="T5" fmla="*/ 9 h 11"/>
                <a:gd name="T6" fmla="*/ 6 w 24"/>
                <a:gd name="T7" fmla="*/ 10 h 11"/>
                <a:gd name="T8" fmla="*/ 11 w 24"/>
                <a:gd name="T9" fmla="*/ 10 h 11"/>
                <a:gd name="T10" fmla="*/ 20 w 24"/>
                <a:gd name="T11" fmla="*/ 8 h 11"/>
                <a:gd name="T12" fmla="*/ 20 w 24"/>
                <a:gd name="T13" fmla="*/ 1 h 11"/>
                <a:gd name="T14" fmla="*/ 7 w 24"/>
                <a:gd name="T15" fmla="*/ 2 h 11"/>
                <a:gd name="T16" fmla="*/ 0 w 24"/>
                <a:gd name="T17" fmla="*/ 8 h 11"/>
                <a:gd name="T18" fmla="*/ 3 w 24"/>
                <a:gd name="T19" fmla="*/ 11 h 11"/>
                <a:gd name="T20" fmla="*/ 7 w 24"/>
                <a:gd name="T21" fmla="*/ 7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 h="11">
                  <a:moveTo>
                    <a:pt x="7" y="7"/>
                  </a:moveTo>
                  <a:cubicBezTo>
                    <a:pt x="7" y="7"/>
                    <a:pt x="7" y="7"/>
                    <a:pt x="7" y="7"/>
                  </a:cubicBezTo>
                  <a:cubicBezTo>
                    <a:pt x="7" y="8"/>
                    <a:pt x="6" y="9"/>
                    <a:pt x="6" y="9"/>
                  </a:cubicBezTo>
                  <a:cubicBezTo>
                    <a:pt x="5" y="10"/>
                    <a:pt x="5" y="10"/>
                    <a:pt x="6" y="10"/>
                  </a:cubicBezTo>
                  <a:cubicBezTo>
                    <a:pt x="8" y="10"/>
                    <a:pt x="9" y="10"/>
                    <a:pt x="11" y="10"/>
                  </a:cubicBezTo>
                  <a:cubicBezTo>
                    <a:pt x="14" y="10"/>
                    <a:pt x="17" y="9"/>
                    <a:pt x="20" y="8"/>
                  </a:cubicBezTo>
                  <a:cubicBezTo>
                    <a:pt x="23" y="7"/>
                    <a:pt x="24" y="0"/>
                    <a:pt x="20" y="1"/>
                  </a:cubicBezTo>
                  <a:cubicBezTo>
                    <a:pt x="15" y="3"/>
                    <a:pt x="11" y="2"/>
                    <a:pt x="7" y="2"/>
                  </a:cubicBezTo>
                  <a:cubicBezTo>
                    <a:pt x="4" y="3"/>
                    <a:pt x="1" y="4"/>
                    <a:pt x="0" y="8"/>
                  </a:cubicBezTo>
                  <a:cubicBezTo>
                    <a:pt x="0" y="9"/>
                    <a:pt x="1" y="11"/>
                    <a:pt x="3" y="11"/>
                  </a:cubicBezTo>
                  <a:cubicBezTo>
                    <a:pt x="5" y="11"/>
                    <a:pt x="6" y="9"/>
                    <a:pt x="7"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sp>
          <p:nvSpPr>
            <p:cNvPr id="22" name="Freeform 16">
              <a:extLst>
                <a:ext uri="{FF2B5EF4-FFF2-40B4-BE49-F238E27FC236}">
                  <a16:creationId xmlns:a16="http://schemas.microsoft.com/office/drawing/2014/main" xmlns="" id="{BEE57299-03CC-451E-BF86-A61CEB7F6967}"/>
                </a:ext>
              </a:extLst>
            </p:cNvPr>
            <p:cNvSpPr>
              <a:spLocks/>
            </p:cNvSpPr>
            <p:nvPr/>
          </p:nvSpPr>
          <p:spPr bwMode="auto">
            <a:xfrm>
              <a:off x="1613" y="2430"/>
              <a:ext cx="106" cy="165"/>
            </a:xfrm>
            <a:custGeom>
              <a:avLst/>
              <a:gdLst>
                <a:gd name="T0" fmla="*/ 20 w 25"/>
                <a:gd name="T1" fmla="*/ 0 h 39"/>
                <a:gd name="T2" fmla="*/ 8 w 25"/>
                <a:gd name="T3" fmla="*/ 36 h 39"/>
                <a:gd name="T4" fmla="*/ 14 w 25"/>
                <a:gd name="T5" fmla="*/ 30 h 39"/>
                <a:gd name="T6" fmla="*/ 19 w 25"/>
                <a:gd name="T7" fmla="*/ 7 h 39"/>
                <a:gd name="T8" fmla="*/ 20 w 25"/>
                <a:gd name="T9" fmla="*/ 0 h 39"/>
              </a:gdLst>
              <a:ahLst/>
              <a:cxnLst>
                <a:cxn ang="0">
                  <a:pos x="T0" y="T1"/>
                </a:cxn>
                <a:cxn ang="0">
                  <a:pos x="T2" y="T3"/>
                </a:cxn>
                <a:cxn ang="0">
                  <a:pos x="T4" y="T5"/>
                </a:cxn>
                <a:cxn ang="0">
                  <a:pos x="T6" y="T7"/>
                </a:cxn>
                <a:cxn ang="0">
                  <a:pos x="T8" y="T9"/>
                </a:cxn>
              </a:cxnLst>
              <a:rect l="0" t="0" r="r" b="b"/>
              <a:pathLst>
                <a:path w="25" h="39">
                  <a:moveTo>
                    <a:pt x="20" y="0"/>
                  </a:moveTo>
                  <a:cubicBezTo>
                    <a:pt x="6" y="2"/>
                    <a:pt x="0" y="26"/>
                    <a:pt x="8" y="36"/>
                  </a:cubicBezTo>
                  <a:cubicBezTo>
                    <a:pt x="11" y="39"/>
                    <a:pt x="17" y="33"/>
                    <a:pt x="14" y="30"/>
                  </a:cubicBezTo>
                  <a:cubicBezTo>
                    <a:pt x="10" y="26"/>
                    <a:pt x="10" y="8"/>
                    <a:pt x="19" y="7"/>
                  </a:cubicBezTo>
                  <a:cubicBezTo>
                    <a:pt x="22" y="7"/>
                    <a:pt x="25" y="0"/>
                    <a:pt x="2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sp>
          <p:nvSpPr>
            <p:cNvPr id="23" name="Freeform 17">
              <a:extLst>
                <a:ext uri="{FF2B5EF4-FFF2-40B4-BE49-F238E27FC236}">
                  <a16:creationId xmlns:a16="http://schemas.microsoft.com/office/drawing/2014/main" xmlns="" id="{62387C69-38FB-449C-A4FE-202685FF145C}"/>
                </a:ext>
              </a:extLst>
            </p:cNvPr>
            <p:cNvSpPr>
              <a:spLocks/>
            </p:cNvSpPr>
            <p:nvPr/>
          </p:nvSpPr>
          <p:spPr bwMode="auto">
            <a:xfrm>
              <a:off x="1558" y="2418"/>
              <a:ext cx="60" cy="156"/>
            </a:xfrm>
            <a:custGeom>
              <a:avLst/>
              <a:gdLst>
                <a:gd name="T0" fmla="*/ 6 w 14"/>
                <a:gd name="T1" fmla="*/ 6 h 37"/>
                <a:gd name="T2" fmla="*/ 4 w 14"/>
                <a:gd name="T3" fmla="*/ 11 h 37"/>
                <a:gd name="T4" fmla="*/ 2 w 14"/>
                <a:gd name="T5" fmla="*/ 18 h 37"/>
                <a:gd name="T6" fmla="*/ 0 w 14"/>
                <a:gd name="T7" fmla="*/ 32 h 37"/>
                <a:gd name="T8" fmla="*/ 6 w 14"/>
                <a:gd name="T9" fmla="*/ 30 h 37"/>
                <a:gd name="T10" fmla="*/ 7 w 14"/>
                <a:gd name="T11" fmla="*/ 21 h 37"/>
                <a:gd name="T12" fmla="*/ 10 w 14"/>
                <a:gd name="T13" fmla="*/ 15 h 37"/>
                <a:gd name="T14" fmla="*/ 10 w 14"/>
                <a:gd name="T15" fmla="*/ 12 h 37"/>
                <a:gd name="T16" fmla="*/ 11 w 14"/>
                <a:gd name="T17" fmla="*/ 10 h 37"/>
                <a:gd name="T18" fmla="*/ 13 w 14"/>
                <a:gd name="T19" fmla="*/ 5 h 37"/>
                <a:gd name="T20" fmla="*/ 6 w 14"/>
                <a:gd name="T21" fmla="*/ 6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37">
                  <a:moveTo>
                    <a:pt x="6" y="6"/>
                  </a:moveTo>
                  <a:cubicBezTo>
                    <a:pt x="6" y="8"/>
                    <a:pt x="4" y="9"/>
                    <a:pt x="4" y="11"/>
                  </a:cubicBezTo>
                  <a:cubicBezTo>
                    <a:pt x="3" y="14"/>
                    <a:pt x="3" y="16"/>
                    <a:pt x="2" y="18"/>
                  </a:cubicBezTo>
                  <a:cubicBezTo>
                    <a:pt x="0" y="23"/>
                    <a:pt x="0" y="27"/>
                    <a:pt x="0" y="32"/>
                  </a:cubicBezTo>
                  <a:cubicBezTo>
                    <a:pt x="0" y="37"/>
                    <a:pt x="6" y="33"/>
                    <a:pt x="6" y="30"/>
                  </a:cubicBezTo>
                  <a:cubicBezTo>
                    <a:pt x="6" y="27"/>
                    <a:pt x="6" y="24"/>
                    <a:pt x="7" y="21"/>
                  </a:cubicBezTo>
                  <a:cubicBezTo>
                    <a:pt x="8" y="19"/>
                    <a:pt x="9" y="17"/>
                    <a:pt x="10" y="15"/>
                  </a:cubicBezTo>
                  <a:cubicBezTo>
                    <a:pt x="10" y="14"/>
                    <a:pt x="10" y="13"/>
                    <a:pt x="10" y="12"/>
                  </a:cubicBezTo>
                  <a:cubicBezTo>
                    <a:pt x="10" y="10"/>
                    <a:pt x="10" y="12"/>
                    <a:pt x="11" y="10"/>
                  </a:cubicBezTo>
                  <a:cubicBezTo>
                    <a:pt x="12" y="9"/>
                    <a:pt x="13" y="7"/>
                    <a:pt x="13" y="5"/>
                  </a:cubicBezTo>
                  <a:cubicBezTo>
                    <a:pt x="14" y="0"/>
                    <a:pt x="7" y="2"/>
                    <a:pt x="6"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grpSp>
      <p:sp>
        <p:nvSpPr>
          <p:cNvPr id="24" name="任意多边形 24">
            <a:extLst>
              <a:ext uri="{FF2B5EF4-FFF2-40B4-BE49-F238E27FC236}">
                <a16:creationId xmlns:a16="http://schemas.microsoft.com/office/drawing/2014/main" xmlns="" id="{BF5085DC-9782-4820-990E-8B114F11625C}"/>
              </a:ext>
            </a:extLst>
          </p:cNvPr>
          <p:cNvSpPr/>
          <p:nvPr/>
        </p:nvSpPr>
        <p:spPr>
          <a:xfrm>
            <a:off x="423079" y="1029442"/>
            <a:ext cx="6100549" cy="40194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accent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pic>
        <p:nvPicPr>
          <p:cNvPr id="26"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13973" r="3957"/>
          <a:stretch/>
        </p:blipFill>
        <p:spPr bwMode="auto">
          <a:xfrm rot="5400000">
            <a:off x="6154617" y="980053"/>
            <a:ext cx="6331817" cy="52702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Freeform 34">
            <a:extLst>
              <a:ext uri="{FF2B5EF4-FFF2-40B4-BE49-F238E27FC236}">
                <a16:creationId xmlns:a16="http://schemas.microsoft.com/office/drawing/2014/main" xmlns="" id="{65779202-A3C0-4ACF-A8E8-464CDF47DCFA}"/>
              </a:ext>
            </a:extLst>
          </p:cNvPr>
          <p:cNvSpPr>
            <a:spLocks noEditPoints="1"/>
          </p:cNvSpPr>
          <p:nvPr/>
        </p:nvSpPr>
        <p:spPr bwMode="auto">
          <a:xfrm>
            <a:off x="6288697" y="836689"/>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accent1"/>
          </a:solidFill>
          <a:ln>
            <a:solidFill>
              <a:schemeClr val="accent1"/>
            </a:solidFill>
          </a:ln>
        </p:spPr>
        <p:txBody>
          <a:bodyPr vert="horz" wrap="square" lIns="91440" tIns="45720" rIns="91440" bIns="45720" numCol="1" anchor="t" anchorCtr="0" compatLnSpc="1"/>
          <a:lstStyle/>
          <a:p>
            <a:endParaRPr lang="zh-CN" altLang="en-US" dirty="0">
              <a:latin typeface="微软雅黑" panose="020B0503020204020204" pitchFamily="34" charset="-122"/>
              <a:ea typeface="微软雅黑" panose="020B0503020204020204" pitchFamily="34" charset="-122"/>
            </a:endParaRPr>
          </a:p>
        </p:txBody>
      </p:sp>
      <p:graphicFrame>
        <p:nvGraphicFramePr>
          <p:cNvPr id="27" name="內容版面配置區 3"/>
          <p:cNvGraphicFramePr>
            <a:graphicFrameLocks/>
          </p:cNvGraphicFramePr>
          <p:nvPr>
            <p:extLst>
              <p:ext uri="{D42A27DB-BD31-4B8C-83A1-F6EECF244321}">
                <p14:modId xmlns:p14="http://schemas.microsoft.com/office/powerpoint/2010/main" val="281445810"/>
              </p:ext>
            </p:extLst>
          </p:nvPr>
        </p:nvGraphicFramePr>
        <p:xfrm>
          <a:off x="633655" y="1687379"/>
          <a:ext cx="5889972" cy="4658830"/>
        </p:xfrm>
        <a:graphic>
          <a:graphicData uri="http://schemas.openxmlformats.org/drawingml/2006/table">
            <a:tbl>
              <a:tblPr firstRow="1" firstCol="1" bandRow="1">
                <a:tableStyleId>{D7AC3CCA-C797-4891-BE02-D94E43425B78}</a:tableStyleId>
              </a:tblPr>
              <a:tblGrid>
                <a:gridCol w="1963126"/>
                <a:gridCol w="1963126"/>
                <a:gridCol w="1963720"/>
              </a:tblGrid>
              <a:tr h="1715653">
                <a:tc>
                  <a:txBody>
                    <a:bodyPr/>
                    <a:lstStyle/>
                    <a:p>
                      <a:pPr>
                        <a:lnSpc>
                          <a:spcPts val="2300"/>
                        </a:lnSpc>
                        <a:spcAft>
                          <a:spcPts val="0"/>
                        </a:spcAft>
                      </a:pPr>
                      <a:endParaRPr lang="en-US" altLang="zh-TW" sz="2400" b="0" kern="100" dirty="0" smtClean="0">
                        <a:effectLst/>
                        <a:latin typeface="標楷體" pitchFamily="65" charset="-120"/>
                        <a:ea typeface="標楷體" pitchFamily="65" charset="-120"/>
                        <a:cs typeface="Times New Roman"/>
                      </a:endParaRPr>
                    </a:p>
                    <a:p>
                      <a:pPr>
                        <a:lnSpc>
                          <a:spcPts val="2300"/>
                        </a:lnSpc>
                        <a:spcAft>
                          <a:spcPts val="0"/>
                        </a:spcAft>
                      </a:pPr>
                      <a:r>
                        <a:rPr lang="en-US" altLang="zh-TW" sz="2400" b="0" kern="100" dirty="0" smtClean="0">
                          <a:effectLst/>
                          <a:latin typeface="標楷體" pitchFamily="65" charset="-120"/>
                          <a:ea typeface="標楷體" pitchFamily="65" charset="-120"/>
                          <a:cs typeface="Times New Roman"/>
                        </a:rPr>
                        <a:t>1.</a:t>
                      </a:r>
                      <a:r>
                        <a:rPr lang="zh-TW" altLang="en-US" sz="2400" b="0" kern="100" dirty="0" smtClean="0">
                          <a:effectLst/>
                          <a:latin typeface="標楷體" pitchFamily="65" charset="-120"/>
                          <a:ea typeface="標楷體" pitchFamily="65" charset="-120"/>
                          <a:cs typeface="Times New Roman"/>
                        </a:rPr>
                        <a:t> 本課依序出現了那些人物？</a:t>
                      </a:r>
                      <a:endParaRPr lang="zh-TW" sz="2400" b="0" kern="100" dirty="0">
                        <a:effectLst/>
                        <a:latin typeface="標楷體" pitchFamily="65" charset="-120"/>
                        <a:ea typeface="標楷體" pitchFamily="65" charset="-120"/>
                        <a:cs typeface="Times New Roman"/>
                      </a:endParaRPr>
                    </a:p>
                  </a:txBody>
                  <a:tcPr marL="45974" marR="45974" marT="0" marB="0">
                    <a:noFill/>
                  </a:tcPr>
                </a:tc>
                <a:tc>
                  <a:txBody>
                    <a:bodyPr/>
                    <a:lstStyle/>
                    <a:p>
                      <a:pPr>
                        <a:lnSpc>
                          <a:spcPts val="2300"/>
                        </a:lnSpc>
                        <a:spcAft>
                          <a:spcPts val="0"/>
                        </a:spcAft>
                      </a:pPr>
                      <a:endParaRPr lang="en-US" altLang="zh-TW" sz="2400" b="0" kern="100" dirty="0" smtClean="0">
                        <a:effectLst/>
                        <a:latin typeface="標楷體" pitchFamily="65" charset="-120"/>
                        <a:ea typeface="標楷體" pitchFamily="65" charset="-120"/>
                        <a:cs typeface="Times New Roman"/>
                      </a:endParaRPr>
                    </a:p>
                    <a:p>
                      <a:pPr>
                        <a:lnSpc>
                          <a:spcPts val="2300"/>
                        </a:lnSpc>
                        <a:spcAft>
                          <a:spcPts val="0"/>
                        </a:spcAft>
                      </a:pPr>
                      <a:r>
                        <a:rPr lang="en-US" altLang="zh-TW" sz="2400" b="0" kern="100" dirty="0" smtClean="0">
                          <a:effectLst/>
                          <a:latin typeface="標楷體" pitchFamily="65" charset="-120"/>
                          <a:ea typeface="標楷體" pitchFamily="65" charset="-120"/>
                          <a:cs typeface="Times New Roman"/>
                        </a:rPr>
                        <a:t>2.</a:t>
                      </a:r>
                      <a:r>
                        <a:rPr lang="zh-TW" altLang="en-US" sz="2400" b="0" kern="100" dirty="0" smtClean="0">
                          <a:effectLst/>
                          <a:latin typeface="標楷體" pitchFamily="65" charset="-120"/>
                          <a:ea typeface="標楷體" pitchFamily="65" charset="-120"/>
                          <a:cs typeface="Times New Roman"/>
                        </a:rPr>
                        <a:t> 本課用了哪些例子呈現高鐵的速度？</a:t>
                      </a:r>
                      <a:endParaRPr lang="zh-TW" sz="2400" b="0" kern="100" dirty="0">
                        <a:effectLst/>
                        <a:latin typeface="標楷體" pitchFamily="65" charset="-120"/>
                        <a:ea typeface="標楷體" pitchFamily="65" charset="-120"/>
                        <a:cs typeface="Times New Roman"/>
                      </a:endParaRPr>
                    </a:p>
                  </a:txBody>
                  <a:tcPr marL="45974" marR="45974" marT="0" marB="0">
                    <a:noFill/>
                  </a:tcPr>
                </a:tc>
                <a:tc>
                  <a:txBody>
                    <a:bodyPr/>
                    <a:lstStyle/>
                    <a:p>
                      <a:pPr>
                        <a:lnSpc>
                          <a:spcPts val="2300"/>
                        </a:lnSpc>
                        <a:spcAft>
                          <a:spcPts val="0"/>
                        </a:spcAft>
                      </a:pPr>
                      <a:endParaRPr lang="en-US" altLang="zh-TW" sz="2400" b="0" kern="100" dirty="0" smtClean="0">
                        <a:effectLst/>
                        <a:latin typeface="標楷體" pitchFamily="65" charset="-120"/>
                        <a:ea typeface="標楷體" pitchFamily="65" charset="-120"/>
                        <a:cs typeface="Times New Roman"/>
                      </a:endParaRPr>
                    </a:p>
                    <a:p>
                      <a:pPr>
                        <a:lnSpc>
                          <a:spcPts val="2300"/>
                        </a:lnSpc>
                        <a:spcAft>
                          <a:spcPts val="0"/>
                        </a:spcAft>
                      </a:pPr>
                      <a:r>
                        <a:rPr lang="en-US" altLang="zh-TW" sz="2400" b="0" kern="100" dirty="0" smtClean="0">
                          <a:effectLst/>
                          <a:latin typeface="標楷體" pitchFamily="65" charset="-120"/>
                          <a:ea typeface="標楷體" pitchFamily="65" charset="-120"/>
                          <a:cs typeface="Times New Roman"/>
                        </a:rPr>
                        <a:t>3.</a:t>
                      </a:r>
                      <a:r>
                        <a:rPr lang="zh-TW" altLang="en-US" sz="2400" b="0" kern="100" dirty="0" smtClean="0">
                          <a:effectLst/>
                          <a:latin typeface="標楷體" pitchFamily="65" charset="-120"/>
                          <a:ea typeface="標楷體" pitchFamily="65" charset="-120"/>
                          <a:cs typeface="Times New Roman"/>
                        </a:rPr>
                        <a:t> 哪一個段落可以表達高鐵「一日生活圈」的便利？</a:t>
                      </a:r>
                      <a:endParaRPr lang="zh-TW" sz="2400" b="0" kern="100" dirty="0">
                        <a:effectLst/>
                        <a:latin typeface="標楷體" pitchFamily="65" charset="-120"/>
                        <a:ea typeface="標楷體" pitchFamily="65" charset="-120"/>
                        <a:cs typeface="Times New Roman"/>
                      </a:endParaRPr>
                    </a:p>
                  </a:txBody>
                  <a:tcPr marL="45974" marR="45974" marT="0" marB="0">
                    <a:noFill/>
                  </a:tcPr>
                </a:tc>
              </a:tr>
              <a:tr h="1467716">
                <a:tc>
                  <a:txBody>
                    <a:bodyPr/>
                    <a:lstStyle/>
                    <a:p>
                      <a:pPr marL="0" algn="l" defTabSz="914400" rtl="0" eaLnBrk="1" latinLnBrk="0" hangingPunct="1">
                        <a:lnSpc>
                          <a:spcPts val="2300"/>
                        </a:lnSpc>
                        <a:spcAft>
                          <a:spcPts val="0"/>
                        </a:spcAft>
                      </a:pPr>
                      <a:endParaRPr lang="en-US" altLang="zh-TW" sz="2400" b="0" kern="100" dirty="0" smtClean="0">
                        <a:solidFill>
                          <a:schemeClr val="dk1"/>
                        </a:solidFill>
                        <a:effectLst/>
                        <a:latin typeface="標楷體" pitchFamily="65" charset="-120"/>
                        <a:ea typeface="標楷體" pitchFamily="65" charset="-120"/>
                        <a:cs typeface="Times New Roman"/>
                      </a:endParaRPr>
                    </a:p>
                    <a:p>
                      <a:pPr marL="0" algn="l" defTabSz="914400" rtl="0" eaLnBrk="1" latinLnBrk="0" hangingPunct="1">
                        <a:lnSpc>
                          <a:spcPts val="2300"/>
                        </a:lnSpc>
                        <a:spcAft>
                          <a:spcPts val="0"/>
                        </a:spcAft>
                      </a:pPr>
                      <a:r>
                        <a:rPr lang="en-US" altLang="zh-TW" sz="2400" b="0" kern="100" dirty="0" smtClean="0">
                          <a:solidFill>
                            <a:schemeClr val="dk1"/>
                          </a:solidFill>
                          <a:effectLst/>
                          <a:latin typeface="標楷體" pitchFamily="65" charset="-120"/>
                          <a:ea typeface="標楷體" pitchFamily="65" charset="-120"/>
                          <a:cs typeface="Times New Roman"/>
                        </a:rPr>
                        <a:t>8.</a:t>
                      </a:r>
                      <a:r>
                        <a:rPr lang="zh-TW" altLang="en-US" sz="2400" b="0" kern="100" dirty="0" smtClean="0">
                          <a:solidFill>
                            <a:schemeClr val="dk1"/>
                          </a:solidFill>
                          <a:effectLst/>
                          <a:latin typeface="標楷體" pitchFamily="65" charset="-120"/>
                          <a:ea typeface="標楷體" pitchFamily="65" charset="-120"/>
                          <a:cs typeface="Times New Roman"/>
                        </a:rPr>
                        <a:t> 根據課文內容，替這一課另外命名？</a:t>
                      </a:r>
                      <a:endParaRPr lang="zh-TW" sz="2400" b="0" kern="100" dirty="0">
                        <a:solidFill>
                          <a:schemeClr val="dk1"/>
                        </a:solidFill>
                        <a:effectLst/>
                        <a:latin typeface="標楷體" pitchFamily="65" charset="-120"/>
                        <a:ea typeface="標楷體" pitchFamily="65" charset="-120"/>
                        <a:cs typeface="Times New Roman"/>
                      </a:endParaRPr>
                    </a:p>
                  </a:txBody>
                  <a:tcPr marL="45974" marR="45974" marT="0" marB="0">
                    <a:noFill/>
                  </a:tcPr>
                </a:tc>
                <a:tc>
                  <a:txBody>
                    <a:bodyPr/>
                    <a:lstStyle/>
                    <a:p>
                      <a:pPr marL="0" algn="ctr" defTabSz="914400" rtl="0" eaLnBrk="1" latinLnBrk="0" hangingPunct="1">
                        <a:lnSpc>
                          <a:spcPts val="2300"/>
                        </a:lnSpc>
                        <a:spcAft>
                          <a:spcPts val="0"/>
                        </a:spcAft>
                      </a:pPr>
                      <a:endParaRPr lang="en-US" altLang="zh-TW" sz="2400" b="0" kern="100" dirty="0" smtClean="0">
                        <a:solidFill>
                          <a:schemeClr val="dk1"/>
                        </a:solidFill>
                        <a:effectLst/>
                        <a:latin typeface="標楷體" pitchFamily="65" charset="-120"/>
                        <a:ea typeface="標楷體" pitchFamily="65" charset="-120"/>
                        <a:cs typeface="Times New Roman"/>
                      </a:endParaRPr>
                    </a:p>
                    <a:p>
                      <a:pPr marL="0" algn="ctr" defTabSz="914400" rtl="0" eaLnBrk="1" latinLnBrk="0" hangingPunct="1">
                        <a:lnSpc>
                          <a:spcPts val="2300"/>
                        </a:lnSpc>
                        <a:spcAft>
                          <a:spcPts val="0"/>
                        </a:spcAft>
                      </a:pPr>
                      <a:endParaRPr lang="en-US" altLang="zh-TW" sz="2400" b="0" kern="100" dirty="0" smtClean="0">
                        <a:solidFill>
                          <a:schemeClr val="dk1"/>
                        </a:solidFill>
                        <a:effectLst/>
                        <a:latin typeface="標楷體" pitchFamily="65" charset="-120"/>
                        <a:ea typeface="標楷體" pitchFamily="65" charset="-120"/>
                        <a:cs typeface="Times New Roman"/>
                      </a:endParaRPr>
                    </a:p>
                    <a:p>
                      <a:pPr marL="0" algn="ctr" defTabSz="914400" rtl="0" eaLnBrk="1" latinLnBrk="0" hangingPunct="1">
                        <a:lnSpc>
                          <a:spcPts val="2300"/>
                        </a:lnSpc>
                        <a:spcAft>
                          <a:spcPts val="0"/>
                        </a:spcAft>
                      </a:pPr>
                      <a:r>
                        <a:rPr lang="zh-TW" altLang="en-US" sz="2400" b="1" kern="100" dirty="0" smtClean="0">
                          <a:solidFill>
                            <a:schemeClr val="dk1"/>
                          </a:solidFill>
                          <a:effectLst/>
                          <a:latin typeface="標楷體" pitchFamily="65" charset="-120"/>
                          <a:ea typeface="標楷體" pitchFamily="65" charset="-120"/>
                          <a:cs typeface="Times New Roman"/>
                        </a:rPr>
                        <a:t>高鐵快飛</a:t>
                      </a:r>
                      <a:endParaRPr lang="zh-TW" sz="2400" b="1" kern="100" dirty="0">
                        <a:solidFill>
                          <a:schemeClr val="dk1"/>
                        </a:solidFill>
                        <a:effectLst/>
                        <a:latin typeface="標楷體" pitchFamily="65" charset="-120"/>
                        <a:ea typeface="標楷體" pitchFamily="65" charset="-120"/>
                        <a:cs typeface="Times New Roman"/>
                      </a:endParaRPr>
                    </a:p>
                  </a:txBody>
                  <a:tcPr marL="45974" marR="45974" marT="0" marB="0">
                    <a:noFill/>
                  </a:tcPr>
                </a:tc>
                <a:tc>
                  <a:txBody>
                    <a:bodyPr/>
                    <a:lstStyle/>
                    <a:p>
                      <a:pPr>
                        <a:lnSpc>
                          <a:spcPts val="2300"/>
                        </a:lnSpc>
                        <a:spcAft>
                          <a:spcPts val="0"/>
                        </a:spcAft>
                      </a:pPr>
                      <a:endParaRPr lang="en-US" altLang="zh-TW" sz="2400" b="0" kern="100" dirty="0" smtClean="0">
                        <a:solidFill>
                          <a:schemeClr val="dk1"/>
                        </a:solidFill>
                        <a:effectLst/>
                        <a:latin typeface="標楷體" pitchFamily="65" charset="-120"/>
                        <a:ea typeface="標楷體" pitchFamily="65" charset="-120"/>
                        <a:cs typeface="Times New Roman"/>
                      </a:endParaRPr>
                    </a:p>
                    <a:p>
                      <a:pPr>
                        <a:lnSpc>
                          <a:spcPts val="2300"/>
                        </a:lnSpc>
                        <a:spcAft>
                          <a:spcPts val="0"/>
                        </a:spcAft>
                      </a:pPr>
                      <a:r>
                        <a:rPr lang="en-US" altLang="zh-TW" sz="2400" b="0" kern="100" dirty="0" smtClean="0">
                          <a:solidFill>
                            <a:schemeClr val="dk1"/>
                          </a:solidFill>
                          <a:effectLst/>
                          <a:latin typeface="標楷體" pitchFamily="65" charset="-120"/>
                          <a:ea typeface="標楷體" pitchFamily="65" charset="-120"/>
                          <a:cs typeface="Times New Roman"/>
                        </a:rPr>
                        <a:t>4.</a:t>
                      </a:r>
                      <a:r>
                        <a:rPr lang="zh-TW" altLang="en-US" sz="2400" b="0" kern="100" dirty="0" smtClean="0">
                          <a:solidFill>
                            <a:schemeClr val="dk1"/>
                          </a:solidFill>
                          <a:effectLst/>
                          <a:latin typeface="標楷體" pitchFamily="65" charset="-120"/>
                          <a:ea typeface="標楷體" pitchFamily="65" charset="-120"/>
                          <a:cs typeface="Times New Roman"/>
                        </a:rPr>
                        <a:t> 承上題，為什麼？</a:t>
                      </a:r>
                      <a:r>
                        <a:rPr lang="en-US" altLang="zh-TW" sz="2400" b="0" kern="100" dirty="0" smtClean="0">
                          <a:solidFill>
                            <a:schemeClr val="dk1"/>
                          </a:solidFill>
                          <a:effectLst/>
                          <a:latin typeface="標楷體" pitchFamily="65" charset="-120"/>
                          <a:ea typeface="標楷體" pitchFamily="65" charset="-120"/>
                          <a:cs typeface="Times New Roman"/>
                        </a:rPr>
                        <a:t>(</a:t>
                      </a:r>
                      <a:r>
                        <a:rPr lang="zh-TW" altLang="en-US" sz="2400" b="0" kern="100" dirty="0" smtClean="0">
                          <a:solidFill>
                            <a:schemeClr val="dk1"/>
                          </a:solidFill>
                          <a:effectLst/>
                          <a:latin typeface="標楷體" pitchFamily="65" charset="-120"/>
                          <a:ea typeface="標楷體" pitchFamily="65" charset="-120"/>
                          <a:cs typeface="Times New Roman"/>
                        </a:rPr>
                        <a:t>請從課文中找證據</a:t>
                      </a:r>
                      <a:r>
                        <a:rPr lang="en-US" altLang="zh-TW" sz="2400" b="0" kern="100" dirty="0" smtClean="0">
                          <a:solidFill>
                            <a:schemeClr val="dk1"/>
                          </a:solidFill>
                          <a:effectLst/>
                          <a:latin typeface="標楷體" pitchFamily="65" charset="-120"/>
                          <a:ea typeface="標楷體" pitchFamily="65" charset="-120"/>
                          <a:cs typeface="Times New Roman"/>
                        </a:rPr>
                        <a:t>)</a:t>
                      </a:r>
                      <a:endParaRPr lang="zh-TW" sz="2400" b="0" kern="100" dirty="0">
                        <a:solidFill>
                          <a:schemeClr val="dk1"/>
                        </a:solidFill>
                        <a:effectLst/>
                        <a:latin typeface="標楷體" pitchFamily="65" charset="-120"/>
                        <a:ea typeface="標楷體" pitchFamily="65" charset="-120"/>
                        <a:cs typeface="Times New Roman"/>
                      </a:endParaRPr>
                    </a:p>
                  </a:txBody>
                  <a:tcPr marL="45974" marR="45974" marT="0" marB="0">
                    <a:noFill/>
                  </a:tcPr>
                </a:tc>
              </a:tr>
              <a:tr h="1475461">
                <a:tc>
                  <a:txBody>
                    <a:bodyPr/>
                    <a:lstStyle/>
                    <a:p>
                      <a:pPr marL="0" algn="l" defTabSz="914400" rtl="0" eaLnBrk="1" latinLnBrk="0" hangingPunct="1">
                        <a:lnSpc>
                          <a:spcPts val="2300"/>
                        </a:lnSpc>
                        <a:spcAft>
                          <a:spcPts val="0"/>
                        </a:spcAft>
                      </a:pPr>
                      <a:endParaRPr lang="en-US" altLang="zh-TW" sz="2400" b="0" kern="100" dirty="0" smtClean="0">
                        <a:solidFill>
                          <a:schemeClr val="dk1"/>
                        </a:solidFill>
                        <a:effectLst/>
                        <a:latin typeface="標楷體" pitchFamily="65" charset="-120"/>
                        <a:ea typeface="標楷體" pitchFamily="65" charset="-120"/>
                        <a:cs typeface="Times New Roman"/>
                      </a:endParaRPr>
                    </a:p>
                    <a:p>
                      <a:pPr marL="0" algn="l" defTabSz="914400" rtl="0" eaLnBrk="1" latinLnBrk="0" hangingPunct="1">
                        <a:lnSpc>
                          <a:spcPts val="2300"/>
                        </a:lnSpc>
                        <a:spcAft>
                          <a:spcPts val="0"/>
                        </a:spcAft>
                      </a:pPr>
                      <a:r>
                        <a:rPr lang="en-US" altLang="zh-TW" sz="2400" b="0" kern="100" dirty="0" smtClean="0">
                          <a:solidFill>
                            <a:schemeClr val="dk1"/>
                          </a:solidFill>
                          <a:effectLst/>
                          <a:latin typeface="標楷體" pitchFamily="65" charset="-120"/>
                          <a:ea typeface="標楷體" pitchFamily="65" charset="-120"/>
                          <a:cs typeface="Times New Roman"/>
                        </a:rPr>
                        <a:t>7.</a:t>
                      </a:r>
                      <a:r>
                        <a:rPr lang="zh-TW" altLang="en-US" sz="2400" b="0" kern="100" dirty="0" smtClean="0">
                          <a:solidFill>
                            <a:schemeClr val="dk1"/>
                          </a:solidFill>
                          <a:effectLst/>
                          <a:latin typeface="標楷體" pitchFamily="65" charset="-120"/>
                          <a:ea typeface="標楷體" pitchFamily="65" charset="-120"/>
                          <a:cs typeface="Times New Roman"/>
                        </a:rPr>
                        <a:t>  承上題，為什麼？</a:t>
                      </a:r>
                      <a:endParaRPr lang="zh-TW" sz="2400" b="0" kern="100" dirty="0">
                        <a:solidFill>
                          <a:schemeClr val="dk1"/>
                        </a:solidFill>
                        <a:effectLst/>
                        <a:latin typeface="標楷體" pitchFamily="65" charset="-120"/>
                        <a:ea typeface="標楷體" pitchFamily="65" charset="-120"/>
                        <a:cs typeface="Times New Roman"/>
                      </a:endParaRPr>
                    </a:p>
                  </a:txBody>
                  <a:tcPr marL="45974" marR="45974" marT="0" marB="0">
                    <a:noFill/>
                  </a:tcPr>
                </a:tc>
                <a:tc>
                  <a:txBody>
                    <a:bodyPr/>
                    <a:lstStyle/>
                    <a:p>
                      <a:pPr marL="0" algn="l" defTabSz="914400" rtl="0" eaLnBrk="1" latinLnBrk="0" hangingPunct="1">
                        <a:lnSpc>
                          <a:spcPts val="2300"/>
                        </a:lnSpc>
                        <a:spcAft>
                          <a:spcPts val="0"/>
                        </a:spcAft>
                      </a:pPr>
                      <a:endParaRPr lang="en-US" altLang="zh-TW" sz="2400" b="0" kern="100" dirty="0" smtClean="0">
                        <a:effectLst/>
                        <a:latin typeface="標楷體" pitchFamily="65" charset="-120"/>
                        <a:ea typeface="標楷體" pitchFamily="65" charset="-120"/>
                        <a:cs typeface="Times New Roman"/>
                      </a:endParaRPr>
                    </a:p>
                    <a:p>
                      <a:pPr marL="0" algn="l" defTabSz="914400" rtl="0" eaLnBrk="1" latinLnBrk="0" hangingPunct="1">
                        <a:lnSpc>
                          <a:spcPts val="2300"/>
                        </a:lnSpc>
                        <a:spcAft>
                          <a:spcPts val="0"/>
                        </a:spcAft>
                      </a:pPr>
                      <a:r>
                        <a:rPr lang="en-US" altLang="zh-TW" sz="2400" b="0" kern="100" dirty="0" smtClean="0">
                          <a:effectLst/>
                          <a:latin typeface="標楷體" pitchFamily="65" charset="-120"/>
                          <a:ea typeface="標楷體" pitchFamily="65" charset="-120"/>
                          <a:cs typeface="Times New Roman"/>
                        </a:rPr>
                        <a:t>6.</a:t>
                      </a:r>
                      <a:r>
                        <a:rPr lang="zh-TW" altLang="en-US" sz="2400" b="0" kern="100" dirty="0" smtClean="0">
                          <a:effectLst/>
                          <a:latin typeface="標楷體" pitchFamily="65" charset="-120"/>
                          <a:ea typeface="標楷體" pitchFamily="65" charset="-120"/>
                          <a:cs typeface="Times New Roman"/>
                        </a:rPr>
                        <a:t> 承</a:t>
                      </a:r>
                      <a:r>
                        <a:rPr lang="zh-TW" altLang="en-US" sz="2400" b="0" kern="100" dirty="0" smtClean="0">
                          <a:solidFill>
                            <a:schemeClr val="dk1"/>
                          </a:solidFill>
                          <a:effectLst/>
                          <a:latin typeface="標楷體" pitchFamily="65" charset="-120"/>
                          <a:ea typeface="標楷體" pitchFamily="65" charset="-120"/>
                          <a:cs typeface="Times New Roman"/>
                        </a:rPr>
                        <a:t>上題，你認為本課最主要想要傳達哪一特點？</a:t>
                      </a:r>
                      <a:endParaRPr lang="zh-TW" sz="2400" b="0" kern="100" dirty="0">
                        <a:solidFill>
                          <a:schemeClr val="dk1"/>
                        </a:solidFill>
                        <a:effectLst/>
                        <a:latin typeface="標楷體" pitchFamily="65" charset="-120"/>
                        <a:ea typeface="標楷體" pitchFamily="65" charset="-120"/>
                        <a:cs typeface="Times New Roman"/>
                      </a:endParaRPr>
                    </a:p>
                  </a:txBody>
                  <a:tcPr marL="45974" marR="45974" marT="0" marB="0">
                    <a:noFill/>
                  </a:tcPr>
                </a:tc>
                <a:tc>
                  <a:txBody>
                    <a:bodyPr/>
                    <a:lstStyle/>
                    <a:p>
                      <a:pPr marL="0" algn="l" defTabSz="914400" rtl="0" eaLnBrk="1" latinLnBrk="0" hangingPunct="1">
                        <a:lnSpc>
                          <a:spcPts val="2300"/>
                        </a:lnSpc>
                        <a:spcAft>
                          <a:spcPts val="0"/>
                        </a:spcAft>
                      </a:pPr>
                      <a:endParaRPr lang="en-US" altLang="zh-TW" sz="2400" b="0" kern="100" dirty="0" smtClean="0">
                        <a:effectLst/>
                        <a:latin typeface="標楷體" pitchFamily="65" charset="-120"/>
                        <a:ea typeface="標楷體" pitchFamily="65" charset="-120"/>
                        <a:cs typeface="Times New Roman"/>
                      </a:endParaRPr>
                    </a:p>
                    <a:p>
                      <a:pPr marL="0" algn="l" defTabSz="914400" rtl="0" eaLnBrk="1" latinLnBrk="0" hangingPunct="1">
                        <a:lnSpc>
                          <a:spcPts val="2300"/>
                        </a:lnSpc>
                        <a:spcAft>
                          <a:spcPts val="0"/>
                        </a:spcAft>
                      </a:pPr>
                      <a:r>
                        <a:rPr lang="en-US" altLang="zh-TW" sz="2400" b="0" kern="100" dirty="0" smtClean="0">
                          <a:effectLst/>
                          <a:latin typeface="標楷體" pitchFamily="65" charset="-120"/>
                          <a:ea typeface="標楷體" pitchFamily="65" charset="-120"/>
                          <a:cs typeface="Times New Roman"/>
                        </a:rPr>
                        <a:t>5</a:t>
                      </a:r>
                      <a:r>
                        <a:rPr lang="en-US" altLang="zh-TW" sz="2400" b="0" kern="100" dirty="0" smtClean="0">
                          <a:solidFill>
                            <a:schemeClr val="dk1"/>
                          </a:solidFill>
                          <a:effectLst/>
                          <a:latin typeface="標楷體" pitchFamily="65" charset="-120"/>
                          <a:ea typeface="標楷體" pitchFamily="65" charset="-120"/>
                          <a:cs typeface="Times New Roman"/>
                        </a:rPr>
                        <a:t>.</a:t>
                      </a:r>
                      <a:r>
                        <a:rPr lang="zh-TW" altLang="en-US" sz="2400" b="0" kern="100" dirty="0" smtClean="0">
                          <a:solidFill>
                            <a:schemeClr val="dk1"/>
                          </a:solidFill>
                          <a:effectLst/>
                          <a:latin typeface="標楷體" pitchFamily="65" charset="-120"/>
                          <a:ea typeface="標楷體" pitchFamily="65" charset="-120"/>
                          <a:cs typeface="Times New Roman"/>
                        </a:rPr>
                        <a:t> 根據課文內容，高鐵有哪些特點？</a:t>
                      </a:r>
                      <a:endParaRPr lang="zh-TW" sz="2400" b="0" kern="100" dirty="0">
                        <a:solidFill>
                          <a:schemeClr val="dk1"/>
                        </a:solidFill>
                        <a:effectLst/>
                        <a:latin typeface="標楷體" pitchFamily="65" charset="-120"/>
                        <a:ea typeface="標楷體" pitchFamily="65" charset="-120"/>
                        <a:cs typeface="Times New Roman"/>
                      </a:endParaRPr>
                    </a:p>
                  </a:txBody>
                  <a:tcPr marL="45974" marR="45974" marT="0" marB="0">
                    <a:noFill/>
                  </a:tcPr>
                </a:tc>
              </a:tr>
            </a:tbl>
          </a:graphicData>
        </a:graphic>
      </p:graphicFrame>
      <p:sp>
        <p:nvSpPr>
          <p:cNvPr id="28" name="文字方塊 27"/>
          <p:cNvSpPr txBox="1"/>
          <p:nvPr/>
        </p:nvSpPr>
        <p:spPr>
          <a:xfrm>
            <a:off x="742837" y="6380984"/>
            <a:ext cx="5780791" cy="461665"/>
          </a:xfrm>
          <a:prstGeom prst="rect">
            <a:avLst/>
          </a:prstGeom>
          <a:noFill/>
        </p:spPr>
        <p:txBody>
          <a:bodyPr wrap="square" rtlCol="0">
            <a:spAutoFit/>
          </a:bodyPr>
          <a:lstStyle/>
          <a:p>
            <a:r>
              <a:rPr lang="zh-TW" altLang="en-US" sz="1200" dirty="0" smtClean="0"/>
              <a:t>圖片出處：網路，台中立人國小</a:t>
            </a:r>
            <a:r>
              <a:rPr lang="en-US" altLang="zh-TW" sz="1200" dirty="0" smtClean="0"/>
              <a:t>403</a:t>
            </a:r>
          </a:p>
          <a:p>
            <a:r>
              <a:rPr lang="en-US" altLang="zh-TW" sz="1200" dirty="0"/>
              <a:t>http://</a:t>
            </a:r>
            <a:r>
              <a:rPr lang="en-US" altLang="zh-TW" sz="1200" dirty="0" err="1"/>
              <a:t>web.lres.tc.edu.tw</a:t>
            </a:r>
            <a:r>
              <a:rPr lang="en-US" altLang="zh-TW" sz="1200" dirty="0"/>
              <a:t>/curriculum/learning/</a:t>
            </a:r>
            <a:r>
              <a:rPr lang="en-US" altLang="zh-TW" sz="1200" dirty="0" err="1"/>
              <a:t>Details.aspx?Parser</a:t>
            </a:r>
            <a:r>
              <a:rPr lang="en-US" altLang="zh-TW" sz="1200" dirty="0"/>
              <a:t>=99,11,645,,,,3628,,,,,,,,,22</a:t>
            </a:r>
            <a:endParaRPr lang="zh-TW" altLang="en-US" sz="1200" dirty="0"/>
          </a:p>
        </p:txBody>
      </p:sp>
      <p:pic>
        <p:nvPicPr>
          <p:cNvPr id="30" name="Picture 2" descr="ãç®­é ­ æè½ãçåçæå°çµæ"/>
          <p:cNvPicPr>
            <a:picLocks noChangeAspect="1" noChangeArrowheads="1"/>
          </p:cNvPicPr>
          <p:nvPr/>
        </p:nvPicPr>
        <p:blipFill>
          <a:blip r:embed="rId3" cstate="print">
            <a:duotone>
              <a:schemeClr val="accent3">
                <a:shade val="45000"/>
                <a:satMod val="135000"/>
              </a:schemeClr>
              <a:prstClr val="white"/>
            </a:duotone>
            <a:extLst>
              <a:ext uri="{BEBA8EAE-BF5A-486C-A8C5-ECC9F3942E4B}">
                <a14:imgProps xmlns:a14="http://schemas.microsoft.com/office/drawing/2010/main">
                  <a14:imgLayer r:embed="rId4">
                    <a14:imgEffect>
                      <a14:backgroundRemoval t="2513" b="95645" l="615" r="95077">
                        <a14:foregroundMark x1="14154" y1="79732" x2="14154" y2="79732"/>
                        <a14:foregroundMark x1="30000" y1="93132" x2="30000" y2="93132"/>
                        <a14:foregroundMark x1="56615" y1="95645" x2="56615" y2="95645"/>
                        <a14:foregroundMark x1="923" y1="53769" x2="923" y2="53769"/>
                        <a14:foregroundMark x1="7077" y1="68174" x2="7077" y2="68174"/>
                        <a14:foregroundMark x1="95077" y1="43216" x2="95077" y2="43216"/>
                        <a14:foregroundMark x1="77385" y1="16918" x2="77385" y2="16918"/>
                        <a14:foregroundMark x1="48462" y1="2513" x2="48462" y2="2513"/>
                      </a14:backgroundRemoval>
                    </a14:imgEffect>
                    <a14:imgEffect>
                      <a14:artisticPencilGrayscale/>
                    </a14:imgEffect>
                  </a14:imgLayer>
                </a14:imgProps>
              </a:ext>
              <a:ext uri="{28A0092B-C50C-407E-A947-70E740481C1C}">
                <a14:useLocalDpi xmlns:a14="http://schemas.microsoft.com/office/drawing/2010/main" val="0"/>
              </a:ext>
            </a:extLst>
          </a:blip>
          <a:srcRect/>
          <a:stretch>
            <a:fillRect/>
          </a:stretch>
        </p:blipFill>
        <p:spPr bwMode="auto">
          <a:xfrm rot="7529976">
            <a:off x="2371756" y="3108998"/>
            <a:ext cx="2203193" cy="20235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804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500"/>
                                        <p:tgtEl>
                                          <p:spTgt spid="24"/>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2" presetClass="entr" presetSubtype="8"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anim calcmode="lin" valueType="num">
                                      <p:cBhvr additive="base">
                                        <p:cTn id="13" dur="1000" fill="hold"/>
                                        <p:tgtEl>
                                          <p:spTgt spid="25"/>
                                        </p:tgtEl>
                                        <p:attrNameLst>
                                          <p:attrName>ppt_x</p:attrName>
                                        </p:attrNameLst>
                                      </p:cBhvr>
                                      <p:tavLst>
                                        <p:tav tm="0">
                                          <p:val>
                                            <p:strVal val="0-#ppt_w/2"/>
                                          </p:val>
                                        </p:tav>
                                        <p:tav tm="100000">
                                          <p:val>
                                            <p:strVal val="#ppt_x"/>
                                          </p:val>
                                        </p:tav>
                                      </p:tavLst>
                                    </p:anim>
                                    <p:anim calcmode="lin" valueType="num">
                                      <p:cBhvr additive="base">
                                        <p:cTn id="14" dur="1000" fill="hold"/>
                                        <p:tgtEl>
                                          <p:spTgt spid="25"/>
                                        </p:tgtEl>
                                        <p:attrNameLst>
                                          <p:attrName>ppt_y</p:attrName>
                                        </p:attrNameLst>
                                      </p:cBhvr>
                                      <p:tavLst>
                                        <p:tav tm="0">
                                          <p:val>
                                            <p:strVal val="#ppt_y"/>
                                          </p:val>
                                        </p:tav>
                                        <p:tav tm="100000">
                                          <p:val>
                                            <p:strVal val="#ppt_y"/>
                                          </p:val>
                                        </p:tav>
                                      </p:tavLst>
                                    </p:anim>
                                  </p:childTnLst>
                                </p:cTn>
                              </p:par>
                              <p:par>
                                <p:cTn id="15" presetID="1"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par>
                          <p:cTn id="17" fill="hold">
                            <p:stCondLst>
                              <p:cond delay="1000"/>
                            </p:stCondLst>
                            <p:childTnLst>
                              <p:par>
                                <p:cTn id="18" presetID="31" presetClass="entr" presetSubtype="0" fill="hold" nodeType="afterEffect">
                                  <p:stCondLst>
                                    <p:cond delay="0"/>
                                  </p:stCondLst>
                                  <p:childTnLst>
                                    <p:set>
                                      <p:cBhvr>
                                        <p:cTn id="19" dur="1" fill="hold">
                                          <p:stCondLst>
                                            <p:cond delay="0"/>
                                          </p:stCondLst>
                                        </p:cTn>
                                        <p:tgtEl>
                                          <p:spTgt spid="30"/>
                                        </p:tgtEl>
                                        <p:attrNameLst>
                                          <p:attrName>style.visibility</p:attrName>
                                        </p:attrNameLst>
                                      </p:cBhvr>
                                      <p:to>
                                        <p:strVal val="visible"/>
                                      </p:to>
                                    </p:set>
                                    <p:anim calcmode="lin" valueType="num">
                                      <p:cBhvr>
                                        <p:cTn id="20" dur="1000" fill="hold"/>
                                        <p:tgtEl>
                                          <p:spTgt spid="30"/>
                                        </p:tgtEl>
                                        <p:attrNameLst>
                                          <p:attrName>ppt_w</p:attrName>
                                        </p:attrNameLst>
                                      </p:cBhvr>
                                      <p:tavLst>
                                        <p:tav tm="0">
                                          <p:val>
                                            <p:fltVal val="0"/>
                                          </p:val>
                                        </p:tav>
                                        <p:tav tm="100000">
                                          <p:val>
                                            <p:strVal val="#ppt_w"/>
                                          </p:val>
                                        </p:tav>
                                      </p:tavLst>
                                    </p:anim>
                                    <p:anim calcmode="lin" valueType="num">
                                      <p:cBhvr>
                                        <p:cTn id="21" dur="1000" fill="hold"/>
                                        <p:tgtEl>
                                          <p:spTgt spid="30"/>
                                        </p:tgtEl>
                                        <p:attrNameLst>
                                          <p:attrName>ppt_h</p:attrName>
                                        </p:attrNameLst>
                                      </p:cBhvr>
                                      <p:tavLst>
                                        <p:tav tm="0">
                                          <p:val>
                                            <p:fltVal val="0"/>
                                          </p:val>
                                        </p:tav>
                                        <p:tav tm="100000">
                                          <p:val>
                                            <p:strVal val="#ppt_h"/>
                                          </p:val>
                                        </p:tav>
                                      </p:tavLst>
                                    </p:anim>
                                    <p:anim calcmode="lin" valueType="num">
                                      <p:cBhvr>
                                        <p:cTn id="22" dur="1000" fill="hold"/>
                                        <p:tgtEl>
                                          <p:spTgt spid="30"/>
                                        </p:tgtEl>
                                        <p:attrNameLst>
                                          <p:attrName>style.rotation</p:attrName>
                                        </p:attrNameLst>
                                      </p:cBhvr>
                                      <p:tavLst>
                                        <p:tav tm="0">
                                          <p:val>
                                            <p:fltVal val="90"/>
                                          </p:val>
                                        </p:tav>
                                        <p:tav tm="100000">
                                          <p:val>
                                            <p:fltVal val="0"/>
                                          </p:val>
                                        </p:tav>
                                      </p:tavLst>
                                    </p:anim>
                                    <p:animEffect transition="in" filter="fade">
                                      <p:cBhvr>
                                        <p:cTn id="23" dur="1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4" grpId="0" animBg="1"/>
      <p:bldP spid="2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197010" y="166123"/>
            <a:ext cx="8024352" cy="1325563"/>
          </a:xfrm>
        </p:spPr>
        <p:txBody>
          <a:bodyPr/>
          <a:lstStyle/>
          <a:p>
            <a:r>
              <a:rPr lang="zh-TW" altLang="en-US" b="1" dirty="0" smtClean="0">
                <a:solidFill>
                  <a:srgbClr val="6F8E26"/>
                </a:solidFill>
                <a:latin typeface="微软雅黑" panose="020B0503020204020204" pitchFamily="34" charset="-122"/>
                <a:ea typeface="微软雅黑" panose="020B0503020204020204" pitchFamily="34" charset="-122"/>
              </a:rPr>
              <a:t>融入</a:t>
            </a:r>
            <a:r>
              <a:rPr lang="en-US" altLang="zh-TW" b="1" dirty="0" smtClean="0">
                <a:solidFill>
                  <a:srgbClr val="6F8E26"/>
                </a:solidFill>
                <a:latin typeface="微软雅黑" panose="020B0503020204020204" pitchFamily="34" charset="-122"/>
                <a:ea typeface="微软雅黑" panose="020B0503020204020204" pitchFamily="34" charset="-122"/>
              </a:rPr>
              <a:t>PIRLS</a:t>
            </a:r>
            <a:r>
              <a:rPr lang="zh-TW" altLang="en-US" b="1" dirty="0" smtClean="0">
                <a:solidFill>
                  <a:srgbClr val="6F8E26"/>
                </a:solidFill>
                <a:latin typeface="微软雅黑" panose="020B0503020204020204" pitchFamily="34" charset="-122"/>
                <a:ea typeface="微软雅黑" panose="020B0503020204020204" pitchFamily="34" charset="-122"/>
              </a:rPr>
              <a:t>閱讀理解策略</a:t>
            </a:r>
            <a:endParaRPr lang="zh-TW" altLang="en-US" b="1" dirty="0">
              <a:solidFill>
                <a:srgbClr val="6F8E26"/>
              </a:solidFill>
              <a:latin typeface="微软雅黑" panose="020B0503020204020204" pitchFamily="34" charset="-122"/>
              <a:ea typeface="微软雅黑" panose="020B0503020204020204" pitchFamily="34" charset="-122"/>
            </a:endParaRPr>
          </a:p>
        </p:txBody>
      </p:sp>
      <p:grpSp>
        <p:nvGrpSpPr>
          <p:cNvPr id="10" name="Group 4">
            <a:extLst>
              <a:ext uri="{FF2B5EF4-FFF2-40B4-BE49-F238E27FC236}">
                <a16:creationId xmlns:a16="http://schemas.microsoft.com/office/drawing/2014/main" xmlns="" id="{E220914B-EAD4-44D8-B7E7-16EBC713CF32}"/>
              </a:ext>
            </a:extLst>
          </p:cNvPr>
          <p:cNvGrpSpPr>
            <a:grpSpLocks noChangeAspect="1"/>
          </p:cNvGrpSpPr>
          <p:nvPr/>
        </p:nvGrpSpPr>
        <p:grpSpPr bwMode="auto">
          <a:xfrm>
            <a:off x="1320336" y="300995"/>
            <a:ext cx="732827" cy="1008993"/>
            <a:chOff x="1558" y="1280"/>
            <a:chExt cx="1315" cy="1810"/>
          </a:xfrm>
          <a:solidFill>
            <a:schemeClr val="accent1"/>
          </a:solidFill>
        </p:grpSpPr>
        <p:sp>
          <p:nvSpPr>
            <p:cNvPr id="11" name="Freeform 5">
              <a:extLst>
                <a:ext uri="{FF2B5EF4-FFF2-40B4-BE49-F238E27FC236}">
                  <a16:creationId xmlns:a16="http://schemas.microsoft.com/office/drawing/2014/main" xmlns="" id="{0A493B61-CBEE-4373-A2FB-209592249D62}"/>
                </a:ext>
              </a:extLst>
            </p:cNvPr>
            <p:cNvSpPr>
              <a:spLocks/>
            </p:cNvSpPr>
            <p:nvPr/>
          </p:nvSpPr>
          <p:spPr bwMode="auto">
            <a:xfrm>
              <a:off x="1838" y="1280"/>
              <a:ext cx="1035" cy="922"/>
            </a:xfrm>
            <a:custGeom>
              <a:avLst/>
              <a:gdLst>
                <a:gd name="T0" fmla="*/ 9 w 244"/>
                <a:gd name="T1" fmla="*/ 127 h 218"/>
                <a:gd name="T2" fmla="*/ 53 w 244"/>
                <a:gd name="T3" fmla="*/ 203 h 218"/>
                <a:gd name="T4" fmla="*/ 141 w 244"/>
                <a:gd name="T5" fmla="*/ 212 h 218"/>
                <a:gd name="T6" fmla="*/ 209 w 244"/>
                <a:gd name="T7" fmla="*/ 84 h 218"/>
                <a:gd name="T8" fmla="*/ 45 w 244"/>
                <a:gd name="T9" fmla="*/ 42 h 218"/>
                <a:gd name="T10" fmla="*/ 2 w 244"/>
                <a:gd name="T11" fmla="*/ 115 h 218"/>
                <a:gd name="T12" fmla="*/ 44 w 244"/>
                <a:gd name="T13" fmla="*/ 188 h 218"/>
                <a:gd name="T14" fmla="*/ 48 w 244"/>
                <a:gd name="T15" fmla="*/ 181 h 218"/>
                <a:gd name="T16" fmla="*/ 9 w 244"/>
                <a:gd name="T17" fmla="*/ 129 h 218"/>
                <a:gd name="T18" fmla="*/ 53 w 244"/>
                <a:gd name="T19" fmla="*/ 44 h 218"/>
                <a:gd name="T20" fmla="*/ 196 w 244"/>
                <a:gd name="T21" fmla="*/ 80 h 218"/>
                <a:gd name="T22" fmla="*/ 210 w 244"/>
                <a:gd name="T23" fmla="*/ 155 h 218"/>
                <a:gd name="T24" fmla="*/ 141 w 244"/>
                <a:gd name="T25" fmla="*/ 205 h 218"/>
                <a:gd name="T26" fmla="*/ 63 w 244"/>
                <a:gd name="T27" fmla="*/ 199 h 218"/>
                <a:gd name="T28" fmla="*/ 16 w 244"/>
                <a:gd name="T29" fmla="*/ 125 h 218"/>
                <a:gd name="T30" fmla="*/ 9 w 244"/>
                <a:gd name="T31" fmla="*/ 127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4" h="218">
                  <a:moveTo>
                    <a:pt x="9" y="127"/>
                  </a:moveTo>
                  <a:cubicBezTo>
                    <a:pt x="6" y="163"/>
                    <a:pt x="21" y="188"/>
                    <a:pt x="53" y="203"/>
                  </a:cubicBezTo>
                  <a:cubicBezTo>
                    <a:pt x="80" y="216"/>
                    <a:pt x="112" y="218"/>
                    <a:pt x="141" y="212"/>
                  </a:cubicBezTo>
                  <a:cubicBezTo>
                    <a:pt x="201" y="200"/>
                    <a:pt x="244" y="141"/>
                    <a:pt x="209" y="84"/>
                  </a:cubicBezTo>
                  <a:cubicBezTo>
                    <a:pt x="177" y="33"/>
                    <a:pt x="97" y="0"/>
                    <a:pt x="45" y="42"/>
                  </a:cubicBezTo>
                  <a:cubicBezTo>
                    <a:pt x="24" y="59"/>
                    <a:pt x="2" y="86"/>
                    <a:pt x="2" y="115"/>
                  </a:cubicBezTo>
                  <a:cubicBezTo>
                    <a:pt x="1" y="147"/>
                    <a:pt x="21" y="168"/>
                    <a:pt x="44" y="188"/>
                  </a:cubicBezTo>
                  <a:cubicBezTo>
                    <a:pt x="47" y="190"/>
                    <a:pt x="51" y="184"/>
                    <a:pt x="48" y="181"/>
                  </a:cubicBezTo>
                  <a:cubicBezTo>
                    <a:pt x="32" y="166"/>
                    <a:pt x="16" y="151"/>
                    <a:pt x="9" y="129"/>
                  </a:cubicBezTo>
                  <a:cubicBezTo>
                    <a:pt x="0" y="96"/>
                    <a:pt x="28" y="62"/>
                    <a:pt x="53" y="44"/>
                  </a:cubicBezTo>
                  <a:cubicBezTo>
                    <a:pt x="100" y="10"/>
                    <a:pt x="163" y="41"/>
                    <a:pt x="196" y="80"/>
                  </a:cubicBezTo>
                  <a:cubicBezTo>
                    <a:pt x="215" y="101"/>
                    <a:pt x="221" y="129"/>
                    <a:pt x="210" y="155"/>
                  </a:cubicBezTo>
                  <a:cubicBezTo>
                    <a:pt x="199" y="183"/>
                    <a:pt x="168" y="198"/>
                    <a:pt x="141" y="205"/>
                  </a:cubicBezTo>
                  <a:cubicBezTo>
                    <a:pt x="115" y="211"/>
                    <a:pt x="88" y="207"/>
                    <a:pt x="63" y="199"/>
                  </a:cubicBezTo>
                  <a:cubicBezTo>
                    <a:pt x="30" y="187"/>
                    <a:pt x="13" y="160"/>
                    <a:pt x="16" y="125"/>
                  </a:cubicBezTo>
                  <a:cubicBezTo>
                    <a:pt x="16" y="120"/>
                    <a:pt x="9" y="124"/>
                    <a:pt x="9" y="12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sp>
          <p:nvSpPr>
            <p:cNvPr id="12" name="Freeform 6">
              <a:extLst>
                <a:ext uri="{FF2B5EF4-FFF2-40B4-BE49-F238E27FC236}">
                  <a16:creationId xmlns:a16="http://schemas.microsoft.com/office/drawing/2014/main" xmlns="" id="{3B22D548-17FC-4B4F-B342-CC310700F639}"/>
                </a:ext>
              </a:extLst>
            </p:cNvPr>
            <p:cNvSpPr>
              <a:spLocks/>
            </p:cNvSpPr>
            <p:nvPr/>
          </p:nvSpPr>
          <p:spPr bwMode="auto">
            <a:xfrm>
              <a:off x="1775" y="2126"/>
              <a:ext cx="670" cy="537"/>
            </a:xfrm>
            <a:custGeom>
              <a:avLst/>
              <a:gdLst>
                <a:gd name="T0" fmla="*/ 64 w 158"/>
                <a:gd name="T1" fmla="*/ 3 h 127"/>
                <a:gd name="T2" fmla="*/ 32 w 158"/>
                <a:gd name="T3" fmla="*/ 38 h 127"/>
                <a:gd name="T4" fmla="*/ 7 w 158"/>
                <a:gd name="T5" fmla="*/ 76 h 127"/>
                <a:gd name="T6" fmla="*/ 60 w 158"/>
                <a:gd name="T7" fmla="*/ 115 h 127"/>
                <a:gd name="T8" fmla="*/ 139 w 158"/>
                <a:gd name="T9" fmla="*/ 103 h 127"/>
                <a:gd name="T10" fmla="*/ 153 w 158"/>
                <a:gd name="T11" fmla="*/ 5 h 127"/>
                <a:gd name="T12" fmla="*/ 146 w 158"/>
                <a:gd name="T13" fmla="*/ 8 h 127"/>
                <a:gd name="T14" fmla="*/ 142 w 158"/>
                <a:gd name="T15" fmla="*/ 76 h 127"/>
                <a:gd name="T16" fmla="*/ 100 w 158"/>
                <a:gd name="T17" fmla="*/ 111 h 127"/>
                <a:gd name="T18" fmla="*/ 75 w 158"/>
                <a:gd name="T19" fmla="*/ 109 h 127"/>
                <a:gd name="T20" fmla="*/ 15 w 158"/>
                <a:gd name="T21" fmla="*/ 84 h 127"/>
                <a:gd name="T22" fmla="*/ 37 w 158"/>
                <a:gd name="T23" fmla="*/ 41 h 127"/>
                <a:gd name="T24" fmla="*/ 66 w 158"/>
                <a:gd name="T25" fmla="*/ 10 h 127"/>
                <a:gd name="T26" fmla="*/ 64 w 158"/>
                <a:gd name="T27" fmla="*/ 3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8" h="127">
                  <a:moveTo>
                    <a:pt x="64" y="3"/>
                  </a:moveTo>
                  <a:cubicBezTo>
                    <a:pt x="51" y="12"/>
                    <a:pt x="42" y="26"/>
                    <a:pt x="32" y="38"/>
                  </a:cubicBezTo>
                  <a:cubicBezTo>
                    <a:pt x="22" y="50"/>
                    <a:pt x="12" y="61"/>
                    <a:pt x="7" y="76"/>
                  </a:cubicBezTo>
                  <a:cubicBezTo>
                    <a:pt x="0" y="104"/>
                    <a:pt x="42" y="113"/>
                    <a:pt x="60" y="115"/>
                  </a:cubicBezTo>
                  <a:cubicBezTo>
                    <a:pt x="86" y="118"/>
                    <a:pt x="121" y="127"/>
                    <a:pt x="139" y="103"/>
                  </a:cubicBezTo>
                  <a:cubicBezTo>
                    <a:pt x="158" y="77"/>
                    <a:pt x="151" y="35"/>
                    <a:pt x="153" y="5"/>
                  </a:cubicBezTo>
                  <a:cubicBezTo>
                    <a:pt x="153" y="0"/>
                    <a:pt x="146" y="4"/>
                    <a:pt x="146" y="8"/>
                  </a:cubicBezTo>
                  <a:cubicBezTo>
                    <a:pt x="145" y="30"/>
                    <a:pt x="147" y="54"/>
                    <a:pt x="142" y="76"/>
                  </a:cubicBezTo>
                  <a:cubicBezTo>
                    <a:pt x="138" y="97"/>
                    <a:pt x="125" y="113"/>
                    <a:pt x="100" y="111"/>
                  </a:cubicBezTo>
                  <a:cubicBezTo>
                    <a:pt x="92" y="110"/>
                    <a:pt x="83" y="110"/>
                    <a:pt x="75" y="109"/>
                  </a:cubicBezTo>
                  <a:cubicBezTo>
                    <a:pt x="54" y="108"/>
                    <a:pt x="24" y="106"/>
                    <a:pt x="15" y="84"/>
                  </a:cubicBezTo>
                  <a:cubicBezTo>
                    <a:pt x="9" y="70"/>
                    <a:pt x="29" y="51"/>
                    <a:pt x="37" y="41"/>
                  </a:cubicBezTo>
                  <a:cubicBezTo>
                    <a:pt x="46" y="30"/>
                    <a:pt x="54" y="18"/>
                    <a:pt x="66" y="10"/>
                  </a:cubicBezTo>
                  <a:cubicBezTo>
                    <a:pt x="70" y="7"/>
                    <a:pt x="69" y="0"/>
                    <a:pt x="64"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sp>
          <p:nvSpPr>
            <p:cNvPr id="13" name="Freeform 7">
              <a:extLst>
                <a:ext uri="{FF2B5EF4-FFF2-40B4-BE49-F238E27FC236}">
                  <a16:creationId xmlns:a16="http://schemas.microsoft.com/office/drawing/2014/main" xmlns="" id="{7E3639C4-8F5B-46A4-8162-7D9D2FFB4F4A}"/>
                </a:ext>
              </a:extLst>
            </p:cNvPr>
            <p:cNvSpPr>
              <a:spLocks/>
            </p:cNvSpPr>
            <p:nvPr/>
          </p:nvSpPr>
          <p:spPr bwMode="auto">
            <a:xfrm>
              <a:off x="1787" y="2562"/>
              <a:ext cx="365" cy="528"/>
            </a:xfrm>
            <a:custGeom>
              <a:avLst/>
              <a:gdLst>
                <a:gd name="T0" fmla="*/ 35 w 86"/>
                <a:gd name="T1" fmla="*/ 8 h 125"/>
                <a:gd name="T2" fmla="*/ 35 w 86"/>
                <a:gd name="T3" fmla="*/ 5 h 125"/>
                <a:gd name="T4" fmla="*/ 28 w 86"/>
                <a:gd name="T5" fmla="*/ 8 h 125"/>
                <a:gd name="T6" fmla="*/ 52 w 86"/>
                <a:gd name="T7" fmla="*/ 54 h 125"/>
                <a:gd name="T8" fmla="*/ 67 w 86"/>
                <a:gd name="T9" fmla="*/ 80 h 125"/>
                <a:gd name="T10" fmla="*/ 46 w 86"/>
                <a:gd name="T11" fmla="*/ 88 h 125"/>
                <a:gd name="T12" fmla="*/ 10 w 86"/>
                <a:gd name="T13" fmla="*/ 111 h 125"/>
                <a:gd name="T14" fmla="*/ 68 w 86"/>
                <a:gd name="T15" fmla="*/ 110 h 125"/>
                <a:gd name="T16" fmla="*/ 86 w 86"/>
                <a:gd name="T17" fmla="*/ 95 h 125"/>
                <a:gd name="T18" fmla="*/ 60 w 86"/>
                <a:gd name="T19" fmla="*/ 84 h 125"/>
                <a:gd name="T20" fmla="*/ 59 w 86"/>
                <a:gd name="T21" fmla="*/ 91 h 125"/>
                <a:gd name="T22" fmla="*/ 63 w 86"/>
                <a:gd name="T23" fmla="*/ 91 h 125"/>
                <a:gd name="T24" fmla="*/ 68 w 86"/>
                <a:gd name="T25" fmla="*/ 103 h 125"/>
                <a:gd name="T26" fmla="*/ 52 w 86"/>
                <a:gd name="T27" fmla="*/ 107 h 125"/>
                <a:gd name="T28" fmla="*/ 28 w 86"/>
                <a:gd name="T29" fmla="*/ 109 h 125"/>
                <a:gd name="T30" fmla="*/ 21 w 86"/>
                <a:gd name="T31" fmla="*/ 98 h 125"/>
                <a:gd name="T32" fmla="*/ 37 w 86"/>
                <a:gd name="T33" fmla="*/ 95 h 125"/>
                <a:gd name="T34" fmla="*/ 70 w 86"/>
                <a:gd name="T35" fmla="*/ 95 h 125"/>
                <a:gd name="T36" fmla="*/ 73 w 86"/>
                <a:gd name="T37" fmla="*/ 74 h 125"/>
                <a:gd name="T38" fmla="*/ 35 w 86"/>
                <a:gd name="T39" fmla="*/ 4 h 125"/>
                <a:gd name="T40" fmla="*/ 28 w 86"/>
                <a:gd name="T41" fmla="*/ 7 h 125"/>
                <a:gd name="T42" fmla="*/ 28 w 86"/>
                <a:gd name="T43" fmla="*/ 10 h 125"/>
                <a:gd name="T44" fmla="*/ 35 w 86"/>
                <a:gd name="T45" fmla="*/ 8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6" h="125">
                  <a:moveTo>
                    <a:pt x="35" y="8"/>
                  </a:moveTo>
                  <a:cubicBezTo>
                    <a:pt x="35" y="7"/>
                    <a:pt x="35" y="6"/>
                    <a:pt x="35" y="5"/>
                  </a:cubicBezTo>
                  <a:cubicBezTo>
                    <a:pt x="33" y="6"/>
                    <a:pt x="31" y="7"/>
                    <a:pt x="28" y="8"/>
                  </a:cubicBezTo>
                  <a:cubicBezTo>
                    <a:pt x="32" y="23"/>
                    <a:pt x="44" y="40"/>
                    <a:pt x="52" y="54"/>
                  </a:cubicBezTo>
                  <a:cubicBezTo>
                    <a:pt x="57" y="62"/>
                    <a:pt x="61" y="72"/>
                    <a:pt x="67" y="80"/>
                  </a:cubicBezTo>
                  <a:cubicBezTo>
                    <a:pt x="77" y="92"/>
                    <a:pt x="51" y="88"/>
                    <a:pt x="46" y="88"/>
                  </a:cubicBezTo>
                  <a:cubicBezTo>
                    <a:pt x="34" y="88"/>
                    <a:pt x="0" y="91"/>
                    <a:pt x="10" y="111"/>
                  </a:cubicBezTo>
                  <a:cubicBezTo>
                    <a:pt x="17" y="125"/>
                    <a:pt x="57" y="113"/>
                    <a:pt x="68" y="110"/>
                  </a:cubicBezTo>
                  <a:cubicBezTo>
                    <a:pt x="74" y="109"/>
                    <a:pt x="86" y="102"/>
                    <a:pt x="86" y="95"/>
                  </a:cubicBezTo>
                  <a:cubicBezTo>
                    <a:pt x="85" y="83"/>
                    <a:pt x="69" y="84"/>
                    <a:pt x="60" y="84"/>
                  </a:cubicBezTo>
                  <a:cubicBezTo>
                    <a:pt x="57" y="84"/>
                    <a:pt x="54" y="91"/>
                    <a:pt x="59" y="91"/>
                  </a:cubicBezTo>
                  <a:cubicBezTo>
                    <a:pt x="60" y="91"/>
                    <a:pt x="62" y="91"/>
                    <a:pt x="63" y="91"/>
                  </a:cubicBezTo>
                  <a:cubicBezTo>
                    <a:pt x="74" y="89"/>
                    <a:pt x="75" y="93"/>
                    <a:pt x="68" y="103"/>
                  </a:cubicBezTo>
                  <a:cubicBezTo>
                    <a:pt x="63" y="105"/>
                    <a:pt x="57" y="106"/>
                    <a:pt x="52" y="107"/>
                  </a:cubicBezTo>
                  <a:cubicBezTo>
                    <a:pt x="44" y="108"/>
                    <a:pt x="36" y="109"/>
                    <a:pt x="28" y="109"/>
                  </a:cubicBezTo>
                  <a:cubicBezTo>
                    <a:pt x="26" y="109"/>
                    <a:pt x="4" y="105"/>
                    <a:pt x="21" y="98"/>
                  </a:cubicBezTo>
                  <a:cubicBezTo>
                    <a:pt x="26" y="96"/>
                    <a:pt x="32" y="96"/>
                    <a:pt x="37" y="95"/>
                  </a:cubicBezTo>
                  <a:cubicBezTo>
                    <a:pt x="48" y="94"/>
                    <a:pt x="59" y="96"/>
                    <a:pt x="70" y="95"/>
                  </a:cubicBezTo>
                  <a:cubicBezTo>
                    <a:pt x="82" y="94"/>
                    <a:pt x="76" y="80"/>
                    <a:pt x="73" y="74"/>
                  </a:cubicBezTo>
                  <a:cubicBezTo>
                    <a:pt x="60" y="54"/>
                    <a:pt x="40" y="28"/>
                    <a:pt x="35" y="4"/>
                  </a:cubicBezTo>
                  <a:cubicBezTo>
                    <a:pt x="34" y="0"/>
                    <a:pt x="28" y="4"/>
                    <a:pt x="28" y="7"/>
                  </a:cubicBezTo>
                  <a:cubicBezTo>
                    <a:pt x="28" y="8"/>
                    <a:pt x="28" y="9"/>
                    <a:pt x="28" y="10"/>
                  </a:cubicBezTo>
                  <a:cubicBezTo>
                    <a:pt x="28" y="15"/>
                    <a:pt x="35" y="11"/>
                    <a:pt x="35"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sp>
          <p:nvSpPr>
            <p:cNvPr id="14" name="Freeform 8">
              <a:extLst>
                <a:ext uri="{FF2B5EF4-FFF2-40B4-BE49-F238E27FC236}">
                  <a16:creationId xmlns:a16="http://schemas.microsoft.com/office/drawing/2014/main" xmlns="" id="{872756FB-CB07-4C24-812D-6D9379776695}"/>
                </a:ext>
              </a:extLst>
            </p:cNvPr>
            <p:cNvSpPr>
              <a:spLocks/>
            </p:cNvSpPr>
            <p:nvPr/>
          </p:nvSpPr>
          <p:spPr bwMode="auto">
            <a:xfrm>
              <a:off x="2228" y="2591"/>
              <a:ext cx="276" cy="474"/>
            </a:xfrm>
            <a:custGeom>
              <a:avLst/>
              <a:gdLst>
                <a:gd name="T0" fmla="*/ 2 w 65"/>
                <a:gd name="T1" fmla="*/ 8 h 112"/>
                <a:gd name="T2" fmla="*/ 26 w 65"/>
                <a:gd name="T3" fmla="*/ 44 h 112"/>
                <a:gd name="T4" fmla="*/ 50 w 65"/>
                <a:gd name="T5" fmla="*/ 85 h 112"/>
                <a:gd name="T6" fmla="*/ 55 w 65"/>
                <a:gd name="T7" fmla="*/ 79 h 112"/>
                <a:gd name="T8" fmla="*/ 12 w 65"/>
                <a:gd name="T9" fmla="*/ 85 h 112"/>
                <a:gd name="T10" fmla="*/ 18 w 65"/>
                <a:gd name="T11" fmla="*/ 103 h 112"/>
                <a:gd name="T12" fmla="*/ 64 w 65"/>
                <a:gd name="T13" fmla="*/ 79 h 112"/>
                <a:gd name="T14" fmla="*/ 58 w 65"/>
                <a:gd name="T15" fmla="*/ 79 h 112"/>
                <a:gd name="T16" fmla="*/ 32 w 65"/>
                <a:gd name="T17" fmla="*/ 98 h 112"/>
                <a:gd name="T18" fmla="*/ 25 w 65"/>
                <a:gd name="T19" fmla="*/ 97 h 112"/>
                <a:gd name="T20" fmla="*/ 27 w 65"/>
                <a:gd name="T21" fmla="*/ 86 h 112"/>
                <a:gd name="T22" fmla="*/ 51 w 65"/>
                <a:gd name="T23" fmla="*/ 87 h 112"/>
                <a:gd name="T24" fmla="*/ 56 w 65"/>
                <a:gd name="T25" fmla="*/ 81 h 112"/>
                <a:gd name="T26" fmla="*/ 38 w 65"/>
                <a:gd name="T27" fmla="*/ 49 h 112"/>
                <a:gd name="T28" fmla="*/ 8 w 65"/>
                <a:gd name="T29" fmla="*/ 3 h 112"/>
                <a:gd name="T30" fmla="*/ 2 w 65"/>
                <a:gd name="T31" fmla="*/ 8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5" h="112">
                  <a:moveTo>
                    <a:pt x="2" y="8"/>
                  </a:moveTo>
                  <a:cubicBezTo>
                    <a:pt x="10" y="20"/>
                    <a:pt x="18" y="32"/>
                    <a:pt x="26" y="44"/>
                  </a:cubicBezTo>
                  <a:cubicBezTo>
                    <a:pt x="34" y="56"/>
                    <a:pt x="46" y="71"/>
                    <a:pt x="50" y="85"/>
                  </a:cubicBezTo>
                  <a:cubicBezTo>
                    <a:pt x="51" y="83"/>
                    <a:pt x="53" y="81"/>
                    <a:pt x="55" y="79"/>
                  </a:cubicBezTo>
                  <a:cubicBezTo>
                    <a:pt x="40" y="78"/>
                    <a:pt x="23" y="75"/>
                    <a:pt x="12" y="85"/>
                  </a:cubicBezTo>
                  <a:cubicBezTo>
                    <a:pt x="5" y="92"/>
                    <a:pt x="12" y="100"/>
                    <a:pt x="18" y="103"/>
                  </a:cubicBezTo>
                  <a:cubicBezTo>
                    <a:pt x="36" y="112"/>
                    <a:pt x="61" y="99"/>
                    <a:pt x="64" y="79"/>
                  </a:cubicBezTo>
                  <a:cubicBezTo>
                    <a:pt x="65" y="74"/>
                    <a:pt x="58" y="75"/>
                    <a:pt x="58" y="79"/>
                  </a:cubicBezTo>
                  <a:cubicBezTo>
                    <a:pt x="56" y="93"/>
                    <a:pt x="44" y="98"/>
                    <a:pt x="32" y="98"/>
                  </a:cubicBezTo>
                  <a:cubicBezTo>
                    <a:pt x="29" y="98"/>
                    <a:pt x="27" y="97"/>
                    <a:pt x="25" y="97"/>
                  </a:cubicBezTo>
                  <a:cubicBezTo>
                    <a:pt x="16" y="95"/>
                    <a:pt x="17" y="92"/>
                    <a:pt x="27" y="86"/>
                  </a:cubicBezTo>
                  <a:cubicBezTo>
                    <a:pt x="34" y="84"/>
                    <a:pt x="44" y="86"/>
                    <a:pt x="51" y="87"/>
                  </a:cubicBezTo>
                  <a:cubicBezTo>
                    <a:pt x="54" y="87"/>
                    <a:pt x="57" y="84"/>
                    <a:pt x="56" y="81"/>
                  </a:cubicBezTo>
                  <a:cubicBezTo>
                    <a:pt x="53" y="70"/>
                    <a:pt x="44" y="59"/>
                    <a:pt x="38" y="49"/>
                  </a:cubicBezTo>
                  <a:cubicBezTo>
                    <a:pt x="29" y="33"/>
                    <a:pt x="18" y="18"/>
                    <a:pt x="8" y="3"/>
                  </a:cubicBezTo>
                  <a:cubicBezTo>
                    <a:pt x="5" y="0"/>
                    <a:pt x="0" y="5"/>
                    <a:pt x="2"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sp>
          <p:nvSpPr>
            <p:cNvPr id="15" name="Freeform 9">
              <a:extLst>
                <a:ext uri="{FF2B5EF4-FFF2-40B4-BE49-F238E27FC236}">
                  <a16:creationId xmlns:a16="http://schemas.microsoft.com/office/drawing/2014/main" xmlns="" id="{97B16132-325D-4C6F-9741-960F1D098914}"/>
                </a:ext>
              </a:extLst>
            </p:cNvPr>
            <p:cNvSpPr>
              <a:spLocks/>
            </p:cNvSpPr>
            <p:nvPr/>
          </p:nvSpPr>
          <p:spPr bwMode="auto">
            <a:xfrm>
              <a:off x="1783" y="2164"/>
              <a:ext cx="598" cy="355"/>
            </a:xfrm>
            <a:custGeom>
              <a:avLst/>
              <a:gdLst>
                <a:gd name="T0" fmla="*/ 50 w 141"/>
                <a:gd name="T1" fmla="*/ 10 h 84"/>
                <a:gd name="T2" fmla="*/ 52 w 141"/>
                <a:gd name="T3" fmla="*/ 6 h 84"/>
                <a:gd name="T4" fmla="*/ 48 w 141"/>
                <a:gd name="T5" fmla="*/ 2 h 84"/>
                <a:gd name="T6" fmla="*/ 13 w 141"/>
                <a:gd name="T7" fmla="*/ 25 h 84"/>
                <a:gd name="T8" fmla="*/ 1 w 141"/>
                <a:gd name="T9" fmla="*/ 35 h 84"/>
                <a:gd name="T10" fmla="*/ 2 w 141"/>
                <a:gd name="T11" fmla="*/ 39 h 84"/>
                <a:gd name="T12" fmla="*/ 82 w 141"/>
                <a:gd name="T13" fmla="*/ 65 h 84"/>
                <a:gd name="T14" fmla="*/ 120 w 141"/>
                <a:gd name="T15" fmla="*/ 66 h 84"/>
                <a:gd name="T16" fmla="*/ 85 w 141"/>
                <a:gd name="T17" fmla="*/ 61 h 84"/>
                <a:gd name="T18" fmla="*/ 92 w 141"/>
                <a:gd name="T19" fmla="*/ 57 h 84"/>
                <a:gd name="T20" fmla="*/ 106 w 141"/>
                <a:gd name="T21" fmla="*/ 54 h 84"/>
                <a:gd name="T22" fmla="*/ 89 w 141"/>
                <a:gd name="T23" fmla="*/ 60 h 84"/>
                <a:gd name="T24" fmla="*/ 87 w 141"/>
                <a:gd name="T25" fmla="*/ 56 h 84"/>
                <a:gd name="T26" fmla="*/ 25 w 141"/>
                <a:gd name="T27" fmla="*/ 41 h 84"/>
                <a:gd name="T28" fmla="*/ 11 w 141"/>
                <a:gd name="T29" fmla="*/ 35 h 84"/>
                <a:gd name="T30" fmla="*/ 15 w 141"/>
                <a:gd name="T31" fmla="*/ 31 h 84"/>
                <a:gd name="T32" fmla="*/ 50 w 141"/>
                <a:gd name="T33" fmla="*/ 9 h 84"/>
                <a:gd name="T34" fmla="*/ 46 w 141"/>
                <a:gd name="T35" fmla="*/ 5 h 84"/>
                <a:gd name="T36" fmla="*/ 44 w 141"/>
                <a:gd name="T37" fmla="*/ 9 h 84"/>
                <a:gd name="T38" fmla="*/ 50 w 141"/>
                <a:gd name="T39" fmla="*/ 1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1" h="84">
                  <a:moveTo>
                    <a:pt x="50" y="10"/>
                  </a:moveTo>
                  <a:cubicBezTo>
                    <a:pt x="51" y="9"/>
                    <a:pt x="51" y="8"/>
                    <a:pt x="52" y="6"/>
                  </a:cubicBezTo>
                  <a:cubicBezTo>
                    <a:pt x="52" y="4"/>
                    <a:pt x="51" y="0"/>
                    <a:pt x="48" y="2"/>
                  </a:cubicBezTo>
                  <a:cubicBezTo>
                    <a:pt x="36" y="10"/>
                    <a:pt x="25" y="18"/>
                    <a:pt x="13" y="25"/>
                  </a:cubicBezTo>
                  <a:cubicBezTo>
                    <a:pt x="8" y="28"/>
                    <a:pt x="3" y="29"/>
                    <a:pt x="1" y="35"/>
                  </a:cubicBezTo>
                  <a:cubicBezTo>
                    <a:pt x="0" y="36"/>
                    <a:pt x="0" y="38"/>
                    <a:pt x="2" y="39"/>
                  </a:cubicBezTo>
                  <a:cubicBezTo>
                    <a:pt x="10" y="46"/>
                    <a:pt x="82" y="64"/>
                    <a:pt x="82" y="65"/>
                  </a:cubicBezTo>
                  <a:cubicBezTo>
                    <a:pt x="77" y="84"/>
                    <a:pt x="115" y="73"/>
                    <a:pt x="120" y="66"/>
                  </a:cubicBezTo>
                  <a:cubicBezTo>
                    <a:pt x="141" y="41"/>
                    <a:pt x="80" y="41"/>
                    <a:pt x="85" y="61"/>
                  </a:cubicBezTo>
                  <a:cubicBezTo>
                    <a:pt x="87" y="65"/>
                    <a:pt x="93" y="60"/>
                    <a:pt x="92" y="57"/>
                  </a:cubicBezTo>
                  <a:cubicBezTo>
                    <a:pt x="91" y="55"/>
                    <a:pt x="104" y="54"/>
                    <a:pt x="106" y="54"/>
                  </a:cubicBezTo>
                  <a:cubicBezTo>
                    <a:pt x="138" y="53"/>
                    <a:pt x="84" y="81"/>
                    <a:pt x="89" y="60"/>
                  </a:cubicBezTo>
                  <a:cubicBezTo>
                    <a:pt x="90" y="58"/>
                    <a:pt x="89" y="56"/>
                    <a:pt x="87" y="56"/>
                  </a:cubicBezTo>
                  <a:cubicBezTo>
                    <a:pt x="66" y="56"/>
                    <a:pt x="46" y="45"/>
                    <a:pt x="25" y="41"/>
                  </a:cubicBezTo>
                  <a:cubicBezTo>
                    <a:pt x="20" y="40"/>
                    <a:pt x="15" y="38"/>
                    <a:pt x="11" y="35"/>
                  </a:cubicBezTo>
                  <a:cubicBezTo>
                    <a:pt x="7" y="33"/>
                    <a:pt x="10" y="34"/>
                    <a:pt x="15" y="31"/>
                  </a:cubicBezTo>
                  <a:cubicBezTo>
                    <a:pt x="27" y="24"/>
                    <a:pt x="38" y="16"/>
                    <a:pt x="50" y="9"/>
                  </a:cubicBezTo>
                  <a:cubicBezTo>
                    <a:pt x="48" y="7"/>
                    <a:pt x="47" y="6"/>
                    <a:pt x="46" y="5"/>
                  </a:cubicBezTo>
                  <a:cubicBezTo>
                    <a:pt x="45" y="6"/>
                    <a:pt x="45" y="7"/>
                    <a:pt x="44" y="9"/>
                  </a:cubicBezTo>
                  <a:cubicBezTo>
                    <a:pt x="43" y="14"/>
                    <a:pt x="49" y="15"/>
                    <a:pt x="50"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sp>
          <p:nvSpPr>
            <p:cNvPr id="16" name="Freeform 10">
              <a:extLst>
                <a:ext uri="{FF2B5EF4-FFF2-40B4-BE49-F238E27FC236}">
                  <a16:creationId xmlns:a16="http://schemas.microsoft.com/office/drawing/2014/main" xmlns="" id="{6EFD52DB-9C7C-4BAF-A8CC-9F5F0523F3D4}"/>
                </a:ext>
              </a:extLst>
            </p:cNvPr>
            <p:cNvSpPr>
              <a:spLocks/>
            </p:cNvSpPr>
            <p:nvPr/>
          </p:nvSpPr>
          <p:spPr bwMode="auto">
            <a:xfrm>
              <a:off x="2347" y="2227"/>
              <a:ext cx="496" cy="267"/>
            </a:xfrm>
            <a:custGeom>
              <a:avLst/>
              <a:gdLst>
                <a:gd name="T0" fmla="*/ 14 w 117"/>
                <a:gd name="T1" fmla="*/ 9 h 63"/>
                <a:gd name="T2" fmla="*/ 14 w 117"/>
                <a:gd name="T3" fmla="*/ 5 h 63"/>
                <a:gd name="T4" fmla="*/ 7 w 117"/>
                <a:gd name="T5" fmla="*/ 8 h 63"/>
                <a:gd name="T6" fmla="*/ 16 w 117"/>
                <a:gd name="T7" fmla="*/ 42 h 63"/>
                <a:gd name="T8" fmla="*/ 80 w 117"/>
                <a:gd name="T9" fmla="*/ 55 h 63"/>
                <a:gd name="T10" fmla="*/ 82 w 117"/>
                <a:gd name="T11" fmla="*/ 48 h 63"/>
                <a:gd name="T12" fmla="*/ 80 w 117"/>
                <a:gd name="T13" fmla="*/ 48 h 63"/>
                <a:gd name="T14" fmla="*/ 77 w 117"/>
                <a:gd name="T15" fmla="*/ 55 h 63"/>
                <a:gd name="T16" fmla="*/ 116 w 117"/>
                <a:gd name="T17" fmla="*/ 43 h 63"/>
                <a:gd name="T18" fmla="*/ 116 w 117"/>
                <a:gd name="T19" fmla="*/ 40 h 63"/>
                <a:gd name="T20" fmla="*/ 76 w 117"/>
                <a:gd name="T21" fmla="*/ 48 h 63"/>
                <a:gd name="T22" fmla="*/ 109 w 117"/>
                <a:gd name="T23" fmla="*/ 51 h 63"/>
                <a:gd name="T24" fmla="*/ 109 w 117"/>
                <a:gd name="T25" fmla="*/ 44 h 63"/>
                <a:gd name="T26" fmla="*/ 102 w 117"/>
                <a:gd name="T27" fmla="*/ 46 h 63"/>
                <a:gd name="T28" fmla="*/ 91 w 117"/>
                <a:gd name="T29" fmla="*/ 48 h 63"/>
                <a:gd name="T30" fmla="*/ 91 w 117"/>
                <a:gd name="T31" fmla="*/ 45 h 63"/>
                <a:gd name="T32" fmla="*/ 82 w 117"/>
                <a:gd name="T33" fmla="*/ 48 h 63"/>
                <a:gd name="T34" fmla="*/ 79 w 117"/>
                <a:gd name="T35" fmla="*/ 55 h 63"/>
                <a:gd name="T36" fmla="*/ 80 w 117"/>
                <a:gd name="T37" fmla="*/ 55 h 63"/>
                <a:gd name="T38" fmla="*/ 82 w 117"/>
                <a:gd name="T39" fmla="*/ 48 h 63"/>
                <a:gd name="T40" fmla="*/ 35 w 117"/>
                <a:gd name="T41" fmla="*/ 40 h 63"/>
                <a:gd name="T42" fmla="*/ 12 w 117"/>
                <a:gd name="T43" fmla="*/ 23 h 63"/>
                <a:gd name="T44" fmla="*/ 14 w 117"/>
                <a:gd name="T45" fmla="*/ 5 h 63"/>
                <a:gd name="T46" fmla="*/ 7 w 117"/>
                <a:gd name="T47" fmla="*/ 8 h 63"/>
                <a:gd name="T48" fmla="*/ 7 w 117"/>
                <a:gd name="T49" fmla="*/ 12 h 63"/>
                <a:gd name="T50" fmla="*/ 14 w 117"/>
                <a:gd name="T51" fmla="*/ 9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7" h="63">
                  <a:moveTo>
                    <a:pt x="14" y="9"/>
                  </a:moveTo>
                  <a:cubicBezTo>
                    <a:pt x="14" y="8"/>
                    <a:pt x="14" y="7"/>
                    <a:pt x="14" y="5"/>
                  </a:cubicBezTo>
                  <a:cubicBezTo>
                    <a:pt x="14" y="0"/>
                    <a:pt x="7" y="4"/>
                    <a:pt x="7" y="8"/>
                  </a:cubicBezTo>
                  <a:cubicBezTo>
                    <a:pt x="7" y="20"/>
                    <a:pt x="0" y="36"/>
                    <a:pt x="16" y="42"/>
                  </a:cubicBezTo>
                  <a:cubicBezTo>
                    <a:pt x="38" y="49"/>
                    <a:pt x="58" y="55"/>
                    <a:pt x="80" y="55"/>
                  </a:cubicBezTo>
                  <a:cubicBezTo>
                    <a:pt x="84" y="55"/>
                    <a:pt x="86" y="48"/>
                    <a:pt x="82" y="48"/>
                  </a:cubicBezTo>
                  <a:cubicBezTo>
                    <a:pt x="81" y="48"/>
                    <a:pt x="81" y="48"/>
                    <a:pt x="80" y="48"/>
                  </a:cubicBezTo>
                  <a:cubicBezTo>
                    <a:pt x="78" y="48"/>
                    <a:pt x="74" y="53"/>
                    <a:pt x="77" y="55"/>
                  </a:cubicBezTo>
                  <a:cubicBezTo>
                    <a:pt x="87" y="62"/>
                    <a:pt x="111" y="54"/>
                    <a:pt x="116" y="43"/>
                  </a:cubicBezTo>
                  <a:cubicBezTo>
                    <a:pt x="116" y="42"/>
                    <a:pt x="116" y="40"/>
                    <a:pt x="116" y="40"/>
                  </a:cubicBezTo>
                  <a:cubicBezTo>
                    <a:pt x="108" y="32"/>
                    <a:pt x="79" y="35"/>
                    <a:pt x="76" y="48"/>
                  </a:cubicBezTo>
                  <a:cubicBezTo>
                    <a:pt x="73" y="63"/>
                    <a:pt x="103" y="53"/>
                    <a:pt x="109" y="51"/>
                  </a:cubicBezTo>
                  <a:cubicBezTo>
                    <a:pt x="113" y="50"/>
                    <a:pt x="114" y="43"/>
                    <a:pt x="109" y="44"/>
                  </a:cubicBezTo>
                  <a:cubicBezTo>
                    <a:pt x="106" y="45"/>
                    <a:pt x="104" y="46"/>
                    <a:pt x="102" y="46"/>
                  </a:cubicBezTo>
                  <a:cubicBezTo>
                    <a:pt x="98" y="47"/>
                    <a:pt x="95" y="48"/>
                    <a:pt x="91" y="48"/>
                  </a:cubicBezTo>
                  <a:cubicBezTo>
                    <a:pt x="86" y="49"/>
                    <a:pt x="86" y="48"/>
                    <a:pt x="91" y="45"/>
                  </a:cubicBezTo>
                  <a:cubicBezTo>
                    <a:pt x="117" y="41"/>
                    <a:pt x="91" y="54"/>
                    <a:pt x="82" y="48"/>
                  </a:cubicBezTo>
                  <a:cubicBezTo>
                    <a:pt x="81" y="51"/>
                    <a:pt x="80" y="53"/>
                    <a:pt x="79" y="55"/>
                  </a:cubicBezTo>
                  <a:cubicBezTo>
                    <a:pt x="79" y="55"/>
                    <a:pt x="80" y="55"/>
                    <a:pt x="80" y="55"/>
                  </a:cubicBezTo>
                  <a:cubicBezTo>
                    <a:pt x="84" y="55"/>
                    <a:pt x="86" y="48"/>
                    <a:pt x="82" y="48"/>
                  </a:cubicBezTo>
                  <a:cubicBezTo>
                    <a:pt x="65" y="48"/>
                    <a:pt x="50" y="44"/>
                    <a:pt x="35" y="40"/>
                  </a:cubicBezTo>
                  <a:cubicBezTo>
                    <a:pt x="26" y="38"/>
                    <a:pt x="12" y="34"/>
                    <a:pt x="12" y="23"/>
                  </a:cubicBezTo>
                  <a:cubicBezTo>
                    <a:pt x="13" y="17"/>
                    <a:pt x="14" y="11"/>
                    <a:pt x="14" y="5"/>
                  </a:cubicBezTo>
                  <a:cubicBezTo>
                    <a:pt x="14" y="0"/>
                    <a:pt x="7" y="4"/>
                    <a:pt x="7" y="8"/>
                  </a:cubicBezTo>
                  <a:cubicBezTo>
                    <a:pt x="7" y="9"/>
                    <a:pt x="7" y="10"/>
                    <a:pt x="7" y="12"/>
                  </a:cubicBezTo>
                  <a:cubicBezTo>
                    <a:pt x="7" y="17"/>
                    <a:pt x="14" y="13"/>
                    <a:pt x="14"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sp>
          <p:nvSpPr>
            <p:cNvPr id="17" name="Freeform 11">
              <a:extLst>
                <a:ext uri="{FF2B5EF4-FFF2-40B4-BE49-F238E27FC236}">
                  <a16:creationId xmlns:a16="http://schemas.microsoft.com/office/drawing/2014/main" xmlns="" id="{8CB6F9BB-6F10-4F3C-8EB1-FE39ED9112E2}"/>
                </a:ext>
              </a:extLst>
            </p:cNvPr>
            <p:cNvSpPr>
              <a:spLocks/>
            </p:cNvSpPr>
            <p:nvPr/>
          </p:nvSpPr>
          <p:spPr bwMode="auto">
            <a:xfrm>
              <a:off x="2665" y="1808"/>
              <a:ext cx="55" cy="60"/>
            </a:xfrm>
            <a:custGeom>
              <a:avLst/>
              <a:gdLst>
                <a:gd name="T0" fmla="*/ 8 w 13"/>
                <a:gd name="T1" fmla="*/ 3 h 14"/>
                <a:gd name="T2" fmla="*/ 1 w 13"/>
                <a:gd name="T3" fmla="*/ 8 h 14"/>
                <a:gd name="T4" fmla="*/ 4 w 13"/>
                <a:gd name="T5" fmla="*/ 12 h 14"/>
                <a:gd name="T6" fmla="*/ 9 w 13"/>
                <a:gd name="T7" fmla="*/ 4 h 14"/>
                <a:gd name="T8" fmla="*/ 7 w 13"/>
                <a:gd name="T9" fmla="*/ 2 h 14"/>
                <a:gd name="T10" fmla="*/ 0 w 13"/>
                <a:gd name="T11" fmla="*/ 11 h 14"/>
                <a:gd name="T12" fmla="*/ 5 w 13"/>
                <a:gd name="T13" fmla="*/ 12 h 14"/>
                <a:gd name="T14" fmla="*/ 9 w 13"/>
                <a:gd name="T15" fmla="*/ 5 h 14"/>
                <a:gd name="T16" fmla="*/ 3 w 13"/>
                <a:gd name="T17" fmla="*/ 6 h 14"/>
                <a:gd name="T18" fmla="*/ 2 w 13"/>
                <a:gd name="T19" fmla="*/ 7 h 14"/>
                <a:gd name="T20" fmla="*/ 7 w 13"/>
                <a:gd name="T21" fmla="*/ 8 h 14"/>
                <a:gd name="T22" fmla="*/ 7 w 13"/>
                <a:gd name="T23" fmla="*/ 9 h 14"/>
                <a:gd name="T24" fmla="*/ 5 w 13"/>
                <a:gd name="T25" fmla="*/ 9 h 14"/>
                <a:gd name="T26" fmla="*/ 3 w 13"/>
                <a:gd name="T27" fmla="*/ 7 h 14"/>
                <a:gd name="T28" fmla="*/ 3 w 13"/>
                <a:gd name="T29" fmla="*/ 7 h 14"/>
                <a:gd name="T30" fmla="*/ 4 w 13"/>
                <a:gd name="T31" fmla="*/ 5 h 14"/>
                <a:gd name="T32" fmla="*/ 4 w 13"/>
                <a:gd name="T33" fmla="*/ 5 h 14"/>
                <a:gd name="T34" fmla="*/ 6 w 13"/>
                <a:gd name="T35" fmla="*/ 4 h 14"/>
                <a:gd name="T36" fmla="*/ 5 w 13"/>
                <a:gd name="T37" fmla="*/ 4 h 14"/>
                <a:gd name="T38" fmla="*/ 8 w 13"/>
                <a:gd name="T39" fmla="*/ 8 h 14"/>
                <a:gd name="T40" fmla="*/ 8 w 13"/>
                <a:gd name="T41" fmla="*/ 8 h 14"/>
                <a:gd name="T42" fmla="*/ 7 w 13"/>
                <a:gd name="T43" fmla="*/ 10 h 14"/>
                <a:gd name="T44" fmla="*/ 7 w 13"/>
                <a:gd name="T45" fmla="*/ 10 h 14"/>
                <a:gd name="T46" fmla="*/ 5 w 13"/>
                <a:gd name="T47" fmla="*/ 11 h 14"/>
                <a:gd name="T48" fmla="*/ 7 w 13"/>
                <a:gd name="T49" fmla="*/ 10 h 14"/>
                <a:gd name="T50" fmla="*/ 8 w 13"/>
                <a:gd name="T51"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 h="14">
                  <a:moveTo>
                    <a:pt x="8" y="3"/>
                  </a:moveTo>
                  <a:cubicBezTo>
                    <a:pt x="5" y="3"/>
                    <a:pt x="2" y="5"/>
                    <a:pt x="1" y="8"/>
                  </a:cubicBezTo>
                  <a:cubicBezTo>
                    <a:pt x="1" y="10"/>
                    <a:pt x="2" y="12"/>
                    <a:pt x="4" y="12"/>
                  </a:cubicBezTo>
                  <a:cubicBezTo>
                    <a:pt x="8" y="11"/>
                    <a:pt x="9" y="8"/>
                    <a:pt x="9" y="4"/>
                  </a:cubicBezTo>
                  <a:cubicBezTo>
                    <a:pt x="9" y="3"/>
                    <a:pt x="8" y="2"/>
                    <a:pt x="7" y="2"/>
                  </a:cubicBezTo>
                  <a:cubicBezTo>
                    <a:pt x="3" y="2"/>
                    <a:pt x="0" y="7"/>
                    <a:pt x="0" y="11"/>
                  </a:cubicBezTo>
                  <a:cubicBezTo>
                    <a:pt x="0" y="14"/>
                    <a:pt x="3" y="14"/>
                    <a:pt x="5" y="12"/>
                  </a:cubicBezTo>
                  <a:cubicBezTo>
                    <a:pt x="7" y="10"/>
                    <a:pt x="9" y="8"/>
                    <a:pt x="9" y="5"/>
                  </a:cubicBezTo>
                  <a:cubicBezTo>
                    <a:pt x="10" y="0"/>
                    <a:pt x="3" y="2"/>
                    <a:pt x="3" y="6"/>
                  </a:cubicBezTo>
                  <a:cubicBezTo>
                    <a:pt x="3" y="6"/>
                    <a:pt x="2" y="7"/>
                    <a:pt x="2" y="7"/>
                  </a:cubicBezTo>
                  <a:cubicBezTo>
                    <a:pt x="3" y="7"/>
                    <a:pt x="5" y="8"/>
                    <a:pt x="7" y="8"/>
                  </a:cubicBezTo>
                  <a:cubicBezTo>
                    <a:pt x="7" y="8"/>
                    <a:pt x="7" y="8"/>
                    <a:pt x="7" y="9"/>
                  </a:cubicBezTo>
                  <a:cubicBezTo>
                    <a:pt x="7" y="8"/>
                    <a:pt x="7" y="9"/>
                    <a:pt x="5" y="9"/>
                  </a:cubicBezTo>
                  <a:cubicBezTo>
                    <a:pt x="4" y="8"/>
                    <a:pt x="4" y="7"/>
                    <a:pt x="3" y="7"/>
                  </a:cubicBezTo>
                  <a:cubicBezTo>
                    <a:pt x="3" y="7"/>
                    <a:pt x="3" y="7"/>
                    <a:pt x="3" y="7"/>
                  </a:cubicBezTo>
                  <a:cubicBezTo>
                    <a:pt x="3" y="6"/>
                    <a:pt x="4" y="6"/>
                    <a:pt x="4" y="5"/>
                  </a:cubicBezTo>
                  <a:cubicBezTo>
                    <a:pt x="4" y="5"/>
                    <a:pt x="4" y="5"/>
                    <a:pt x="4" y="5"/>
                  </a:cubicBezTo>
                  <a:cubicBezTo>
                    <a:pt x="5" y="5"/>
                    <a:pt x="5" y="5"/>
                    <a:pt x="6" y="4"/>
                  </a:cubicBezTo>
                  <a:cubicBezTo>
                    <a:pt x="6" y="4"/>
                    <a:pt x="6" y="4"/>
                    <a:pt x="5" y="4"/>
                  </a:cubicBezTo>
                  <a:cubicBezTo>
                    <a:pt x="6" y="6"/>
                    <a:pt x="7" y="7"/>
                    <a:pt x="8" y="8"/>
                  </a:cubicBezTo>
                  <a:cubicBezTo>
                    <a:pt x="8" y="8"/>
                    <a:pt x="8" y="8"/>
                    <a:pt x="8" y="8"/>
                  </a:cubicBezTo>
                  <a:cubicBezTo>
                    <a:pt x="7" y="9"/>
                    <a:pt x="7" y="9"/>
                    <a:pt x="7" y="10"/>
                  </a:cubicBezTo>
                  <a:cubicBezTo>
                    <a:pt x="7" y="10"/>
                    <a:pt x="7" y="10"/>
                    <a:pt x="7" y="10"/>
                  </a:cubicBezTo>
                  <a:cubicBezTo>
                    <a:pt x="6" y="10"/>
                    <a:pt x="6" y="10"/>
                    <a:pt x="5" y="11"/>
                  </a:cubicBezTo>
                  <a:cubicBezTo>
                    <a:pt x="6" y="10"/>
                    <a:pt x="6" y="10"/>
                    <a:pt x="7" y="10"/>
                  </a:cubicBezTo>
                  <a:cubicBezTo>
                    <a:pt x="10" y="10"/>
                    <a:pt x="13" y="3"/>
                    <a:pt x="8"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sp>
          <p:nvSpPr>
            <p:cNvPr id="18" name="Freeform 12">
              <a:extLst>
                <a:ext uri="{FF2B5EF4-FFF2-40B4-BE49-F238E27FC236}">
                  <a16:creationId xmlns:a16="http://schemas.microsoft.com/office/drawing/2014/main" xmlns="" id="{75273170-3D68-4D25-9BCC-8CEFCCB5BA8D}"/>
                </a:ext>
              </a:extLst>
            </p:cNvPr>
            <p:cNvSpPr>
              <a:spLocks/>
            </p:cNvSpPr>
            <p:nvPr/>
          </p:nvSpPr>
          <p:spPr bwMode="auto">
            <a:xfrm>
              <a:off x="2648" y="1770"/>
              <a:ext cx="144" cy="195"/>
            </a:xfrm>
            <a:custGeom>
              <a:avLst/>
              <a:gdLst>
                <a:gd name="T0" fmla="*/ 7 w 34"/>
                <a:gd name="T1" fmla="*/ 39 h 46"/>
                <a:gd name="T2" fmla="*/ 7 w 34"/>
                <a:gd name="T3" fmla="*/ 37 h 46"/>
                <a:gd name="T4" fmla="*/ 3 w 34"/>
                <a:gd name="T5" fmla="*/ 42 h 46"/>
                <a:gd name="T6" fmla="*/ 12 w 34"/>
                <a:gd name="T7" fmla="*/ 38 h 46"/>
                <a:gd name="T8" fmla="*/ 18 w 34"/>
                <a:gd name="T9" fmla="*/ 32 h 46"/>
                <a:gd name="T10" fmla="*/ 25 w 34"/>
                <a:gd name="T11" fmla="*/ 26 h 46"/>
                <a:gd name="T12" fmla="*/ 33 w 34"/>
                <a:gd name="T13" fmla="*/ 13 h 46"/>
                <a:gd name="T14" fmla="*/ 30 w 34"/>
                <a:gd name="T15" fmla="*/ 4 h 46"/>
                <a:gd name="T16" fmla="*/ 24 w 34"/>
                <a:gd name="T17" fmla="*/ 9 h 46"/>
                <a:gd name="T18" fmla="*/ 25 w 34"/>
                <a:gd name="T19" fmla="*/ 15 h 46"/>
                <a:gd name="T20" fmla="*/ 20 w 34"/>
                <a:gd name="T21" fmla="*/ 22 h 46"/>
                <a:gd name="T22" fmla="*/ 4 w 34"/>
                <a:gd name="T23" fmla="*/ 35 h 46"/>
                <a:gd name="T24" fmla="*/ 0 w 34"/>
                <a:gd name="T25" fmla="*/ 40 h 46"/>
                <a:gd name="T26" fmla="*/ 0 w 34"/>
                <a:gd name="T27" fmla="*/ 41 h 46"/>
                <a:gd name="T28" fmla="*/ 7 w 34"/>
                <a:gd name="T29" fmla="*/ 39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 h="46">
                  <a:moveTo>
                    <a:pt x="7" y="39"/>
                  </a:moveTo>
                  <a:cubicBezTo>
                    <a:pt x="7" y="38"/>
                    <a:pt x="7" y="38"/>
                    <a:pt x="7" y="37"/>
                  </a:cubicBezTo>
                  <a:cubicBezTo>
                    <a:pt x="5" y="39"/>
                    <a:pt x="4" y="41"/>
                    <a:pt x="3" y="42"/>
                  </a:cubicBezTo>
                  <a:cubicBezTo>
                    <a:pt x="6" y="41"/>
                    <a:pt x="9" y="39"/>
                    <a:pt x="12" y="38"/>
                  </a:cubicBezTo>
                  <a:cubicBezTo>
                    <a:pt x="14" y="36"/>
                    <a:pt x="16" y="34"/>
                    <a:pt x="18" y="32"/>
                  </a:cubicBezTo>
                  <a:cubicBezTo>
                    <a:pt x="20" y="30"/>
                    <a:pt x="23" y="28"/>
                    <a:pt x="25" y="26"/>
                  </a:cubicBezTo>
                  <a:cubicBezTo>
                    <a:pt x="29" y="23"/>
                    <a:pt x="31" y="17"/>
                    <a:pt x="33" y="13"/>
                  </a:cubicBezTo>
                  <a:cubicBezTo>
                    <a:pt x="34" y="9"/>
                    <a:pt x="32" y="6"/>
                    <a:pt x="30" y="4"/>
                  </a:cubicBezTo>
                  <a:cubicBezTo>
                    <a:pt x="28" y="0"/>
                    <a:pt x="22" y="6"/>
                    <a:pt x="24" y="9"/>
                  </a:cubicBezTo>
                  <a:cubicBezTo>
                    <a:pt x="26" y="12"/>
                    <a:pt x="27" y="12"/>
                    <a:pt x="25" y="15"/>
                  </a:cubicBezTo>
                  <a:cubicBezTo>
                    <a:pt x="24" y="18"/>
                    <a:pt x="22" y="21"/>
                    <a:pt x="20" y="22"/>
                  </a:cubicBezTo>
                  <a:cubicBezTo>
                    <a:pt x="15" y="26"/>
                    <a:pt x="10" y="34"/>
                    <a:pt x="4" y="35"/>
                  </a:cubicBezTo>
                  <a:cubicBezTo>
                    <a:pt x="2" y="35"/>
                    <a:pt x="0" y="37"/>
                    <a:pt x="0" y="40"/>
                  </a:cubicBezTo>
                  <a:cubicBezTo>
                    <a:pt x="0" y="40"/>
                    <a:pt x="0" y="40"/>
                    <a:pt x="0" y="41"/>
                  </a:cubicBezTo>
                  <a:cubicBezTo>
                    <a:pt x="0" y="46"/>
                    <a:pt x="7" y="42"/>
                    <a:pt x="7"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sp>
          <p:nvSpPr>
            <p:cNvPr id="19" name="Freeform 13">
              <a:extLst>
                <a:ext uri="{FF2B5EF4-FFF2-40B4-BE49-F238E27FC236}">
                  <a16:creationId xmlns:a16="http://schemas.microsoft.com/office/drawing/2014/main" xmlns="" id="{350C9C20-6DD6-4E83-8B3B-1AF0AB055052}"/>
                </a:ext>
              </a:extLst>
            </p:cNvPr>
            <p:cNvSpPr>
              <a:spLocks/>
            </p:cNvSpPr>
            <p:nvPr/>
          </p:nvSpPr>
          <p:spPr bwMode="auto">
            <a:xfrm>
              <a:off x="2466" y="1635"/>
              <a:ext cx="182" cy="114"/>
            </a:xfrm>
            <a:custGeom>
              <a:avLst/>
              <a:gdLst>
                <a:gd name="T0" fmla="*/ 3 w 43"/>
                <a:gd name="T1" fmla="*/ 23 h 27"/>
                <a:gd name="T2" fmla="*/ 21 w 43"/>
                <a:gd name="T3" fmla="*/ 22 h 27"/>
                <a:gd name="T4" fmla="*/ 31 w 43"/>
                <a:gd name="T5" fmla="*/ 18 h 27"/>
                <a:gd name="T6" fmla="*/ 41 w 43"/>
                <a:gd name="T7" fmla="*/ 8 h 27"/>
                <a:gd name="T8" fmla="*/ 36 w 43"/>
                <a:gd name="T9" fmla="*/ 5 h 27"/>
                <a:gd name="T10" fmla="*/ 21 w 43"/>
                <a:gd name="T11" fmla="*/ 15 h 27"/>
                <a:gd name="T12" fmla="*/ 16 w 43"/>
                <a:gd name="T13" fmla="*/ 17 h 27"/>
                <a:gd name="T14" fmla="*/ 7 w 43"/>
                <a:gd name="T15" fmla="*/ 16 h 27"/>
                <a:gd name="T16" fmla="*/ 3 w 43"/>
                <a:gd name="T17" fmla="*/ 23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 h="27">
                  <a:moveTo>
                    <a:pt x="3" y="23"/>
                  </a:moveTo>
                  <a:cubicBezTo>
                    <a:pt x="8" y="27"/>
                    <a:pt x="16" y="26"/>
                    <a:pt x="21" y="22"/>
                  </a:cubicBezTo>
                  <a:cubicBezTo>
                    <a:pt x="24" y="20"/>
                    <a:pt x="28" y="20"/>
                    <a:pt x="31" y="18"/>
                  </a:cubicBezTo>
                  <a:cubicBezTo>
                    <a:pt x="35" y="15"/>
                    <a:pt x="38" y="12"/>
                    <a:pt x="41" y="8"/>
                  </a:cubicBezTo>
                  <a:cubicBezTo>
                    <a:pt x="43" y="4"/>
                    <a:pt x="38" y="0"/>
                    <a:pt x="36" y="5"/>
                  </a:cubicBezTo>
                  <a:cubicBezTo>
                    <a:pt x="33" y="10"/>
                    <a:pt x="27" y="13"/>
                    <a:pt x="21" y="15"/>
                  </a:cubicBezTo>
                  <a:cubicBezTo>
                    <a:pt x="19" y="15"/>
                    <a:pt x="18" y="17"/>
                    <a:pt x="16" y="17"/>
                  </a:cubicBezTo>
                  <a:cubicBezTo>
                    <a:pt x="13" y="19"/>
                    <a:pt x="10" y="19"/>
                    <a:pt x="7" y="16"/>
                  </a:cubicBezTo>
                  <a:cubicBezTo>
                    <a:pt x="4" y="14"/>
                    <a:pt x="0" y="21"/>
                    <a:pt x="3"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sp>
          <p:nvSpPr>
            <p:cNvPr id="20" name="Freeform 14">
              <a:extLst>
                <a:ext uri="{FF2B5EF4-FFF2-40B4-BE49-F238E27FC236}">
                  <a16:creationId xmlns:a16="http://schemas.microsoft.com/office/drawing/2014/main" xmlns="" id="{77405DD8-B175-4B43-B162-A5A9DECB8317}"/>
                </a:ext>
              </a:extLst>
            </p:cNvPr>
            <p:cNvSpPr>
              <a:spLocks/>
            </p:cNvSpPr>
            <p:nvPr/>
          </p:nvSpPr>
          <p:spPr bwMode="auto">
            <a:xfrm>
              <a:off x="2330" y="1580"/>
              <a:ext cx="127" cy="63"/>
            </a:xfrm>
            <a:custGeom>
              <a:avLst/>
              <a:gdLst>
                <a:gd name="T0" fmla="*/ 25 w 30"/>
                <a:gd name="T1" fmla="*/ 1 h 15"/>
                <a:gd name="T2" fmla="*/ 5 w 30"/>
                <a:gd name="T3" fmla="*/ 8 h 15"/>
                <a:gd name="T4" fmla="*/ 4 w 30"/>
                <a:gd name="T5" fmla="*/ 15 h 15"/>
                <a:gd name="T6" fmla="*/ 6 w 30"/>
                <a:gd name="T7" fmla="*/ 15 h 15"/>
                <a:gd name="T8" fmla="*/ 7 w 30"/>
                <a:gd name="T9" fmla="*/ 8 h 15"/>
                <a:gd name="T10" fmla="*/ 6 w 30"/>
                <a:gd name="T11" fmla="*/ 8 h 15"/>
                <a:gd name="T12" fmla="*/ 5 w 30"/>
                <a:gd name="T13" fmla="*/ 15 h 15"/>
                <a:gd name="T14" fmla="*/ 25 w 30"/>
                <a:gd name="T15" fmla="*/ 8 h 15"/>
                <a:gd name="T16" fmla="*/ 25 w 30"/>
                <a:gd name="T17" fmla="*/ 1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 h="15">
                  <a:moveTo>
                    <a:pt x="25" y="1"/>
                  </a:moveTo>
                  <a:cubicBezTo>
                    <a:pt x="18" y="3"/>
                    <a:pt x="11" y="5"/>
                    <a:pt x="5" y="8"/>
                  </a:cubicBezTo>
                  <a:cubicBezTo>
                    <a:pt x="2" y="9"/>
                    <a:pt x="0" y="15"/>
                    <a:pt x="4" y="15"/>
                  </a:cubicBezTo>
                  <a:cubicBezTo>
                    <a:pt x="5" y="15"/>
                    <a:pt x="5" y="15"/>
                    <a:pt x="6" y="15"/>
                  </a:cubicBezTo>
                  <a:cubicBezTo>
                    <a:pt x="9" y="15"/>
                    <a:pt x="12" y="8"/>
                    <a:pt x="7" y="8"/>
                  </a:cubicBezTo>
                  <a:cubicBezTo>
                    <a:pt x="7" y="8"/>
                    <a:pt x="6" y="8"/>
                    <a:pt x="6" y="8"/>
                  </a:cubicBezTo>
                  <a:cubicBezTo>
                    <a:pt x="6" y="10"/>
                    <a:pt x="5" y="13"/>
                    <a:pt x="5" y="15"/>
                  </a:cubicBezTo>
                  <a:cubicBezTo>
                    <a:pt x="12" y="12"/>
                    <a:pt x="18" y="10"/>
                    <a:pt x="25" y="8"/>
                  </a:cubicBezTo>
                  <a:cubicBezTo>
                    <a:pt x="29" y="7"/>
                    <a:pt x="30" y="0"/>
                    <a:pt x="25"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sp>
          <p:nvSpPr>
            <p:cNvPr id="21" name="Freeform 15">
              <a:extLst>
                <a:ext uri="{FF2B5EF4-FFF2-40B4-BE49-F238E27FC236}">
                  <a16:creationId xmlns:a16="http://schemas.microsoft.com/office/drawing/2014/main" xmlns="" id="{31072511-A203-40B7-B064-2A760DC72735}"/>
                </a:ext>
              </a:extLst>
            </p:cNvPr>
            <p:cNvSpPr>
              <a:spLocks/>
            </p:cNvSpPr>
            <p:nvPr/>
          </p:nvSpPr>
          <p:spPr bwMode="auto">
            <a:xfrm>
              <a:off x="2500" y="1546"/>
              <a:ext cx="102" cy="47"/>
            </a:xfrm>
            <a:custGeom>
              <a:avLst/>
              <a:gdLst>
                <a:gd name="T0" fmla="*/ 7 w 24"/>
                <a:gd name="T1" fmla="*/ 7 h 11"/>
                <a:gd name="T2" fmla="*/ 7 w 24"/>
                <a:gd name="T3" fmla="*/ 7 h 11"/>
                <a:gd name="T4" fmla="*/ 6 w 24"/>
                <a:gd name="T5" fmla="*/ 9 h 11"/>
                <a:gd name="T6" fmla="*/ 6 w 24"/>
                <a:gd name="T7" fmla="*/ 10 h 11"/>
                <a:gd name="T8" fmla="*/ 11 w 24"/>
                <a:gd name="T9" fmla="*/ 10 h 11"/>
                <a:gd name="T10" fmla="*/ 20 w 24"/>
                <a:gd name="T11" fmla="*/ 8 h 11"/>
                <a:gd name="T12" fmla="*/ 20 w 24"/>
                <a:gd name="T13" fmla="*/ 1 h 11"/>
                <a:gd name="T14" fmla="*/ 7 w 24"/>
                <a:gd name="T15" fmla="*/ 2 h 11"/>
                <a:gd name="T16" fmla="*/ 0 w 24"/>
                <a:gd name="T17" fmla="*/ 8 h 11"/>
                <a:gd name="T18" fmla="*/ 3 w 24"/>
                <a:gd name="T19" fmla="*/ 11 h 11"/>
                <a:gd name="T20" fmla="*/ 7 w 24"/>
                <a:gd name="T21" fmla="*/ 7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 h="11">
                  <a:moveTo>
                    <a:pt x="7" y="7"/>
                  </a:moveTo>
                  <a:cubicBezTo>
                    <a:pt x="7" y="7"/>
                    <a:pt x="7" y="7"/>
                    <a:pt x="7" y="7"/>
                  </a:cubicBezTo>
                  <a:cubicBezTo>
                    <a:pt x="7" y="8"/>
                    <a:pt x="6" y="9"/>
                    <a:pt x="6" y="9"/>
                  </a:cubicBezTo>
                  <a:cubicBezTo>
                    <a:pt x="5" y="10"/>
                    <a:pt x="5" y="10"/>
                    <a:pt x="6" y="10"/>
                  </a:cubicBezTo>
                  <a:cubicBezTo>
                    <a:pt x="8" y="10"/>
                    <a:pt x="9" y="10"/>
                    <a:pt x="11" y="10"/>
                  </a:cubicBezTo>
                  <a:cubicBezTo>
                    <a:pt x="14" y="10"/>
                    <a:pt x="17" y="9"/>
                    <a:pt x="20" y="8"/>
                  </a:cubicBezTo>
                  <a:cubicBezTo>
                    <a:pt x="23" y="7"/>
                    <a:pt x="24" y="0"/>
                    <a:pt x="20" y="1"/>
                  </a:cubicBezTo>
                  <a:cubicBezTo>
                    <a:pt x="15" y="3"/>
                    <a:pt x="11" y="2"/>
                    <a:pt x="7" y="2"/>
                  </a:cubicBezTo>
                  <a:cubicBezTo>
                    <a:pt x="4" y="3"/>
                    <a:pt x="1" y="4"/>
                    <a:pt x="0" y="8"/>
                  </a:cubicBezTo>
                  <a:cubicBezTo>
                    <a:pt x="0" y="9"/>
                    <a:pt x="1" y="11"/>
                    <a:pt x="3" y="11"/>
                  </a:cubicBezTo>
                  <a:cubicBezTo>
                    <a:pt x="5" y="11"/>
                    <a:pt x="6" y="9"/>
                    <a:pt x="7"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sp>
          <p:nvSpPr>
            <p:cNvPr id="22" name="Freeform 16">
              <a:extLst>
                <a:ext uri="{FF2B5EF4-FFF2-40B4-BE49-F238E27FC236}">
                  <a16:creationId xmlns:a16="http://schemas.microsoft.com/office/drawing/2014/main" xmlns="" id="{BEE57299-03CC-451E-BF86-A61CEB7F6967}"/>
                </a:ext>
              </a:extLst>
            </p:cNvPr>
            <p:cNvSpPr>
              <a:spLocks/>
            </p:cNvSpPr>
            <p:nvPr/>
          </p:nvSpPr>
          <p:spPr bwMode="auto">
            <a:xfrm>
              <a:off x="1613" y="2430"/>
              <a:ext cx="106" cy="165"/>
            </a:xfrm>
            <a:custGeom>
              <a:avLst/>
              <a:gdLst>
                <a:gd name="T0" fmla="*/ 20 w 25"/>
                <a:gd name="T1" fmla="*/ 0 h 39"/>
                <a:gd name="T2" fmla="*/ 8 w 25"/>
                <a:gd name="T3" fmla="*/ 36 h 39"/>
                <a:gd name="T4" fmla="*/ 14 w 25"/>
                <a:gd name="T5" fmla="*/ 30 h 39"/>
                <a:gd name="T6" fmla="*/ 19 w 25"/>
                <a:gd name="T7" fmla="*/ 7 h 39"/>
                <a:gd name="T8" fmla="*/ 20 w 25"/>
                <a:gd name="T9" fmla="*/ 0 h 39"/>
              </a:gdLst>
              <a:ahLst/>
              <a:cxnLst>
                <a:cxn ang="0">
                  <a:pos x="T0" y="T1"/>
                </a:cxn>
                <a:cxn ang="0">
                  <a:pos x="T2" y="T3"/>
                </a:cxn>
                <a:cxn ang="0">
                  <a:pos x="T4" y="T5"/>
                </a:cxn>
                <a:cxn ang="0">
                  <a:pos x="T6" y="T7"/>
                </a:cxn>
                <a:cxn ang="0">
                  <a:pos x="T8" y="T9"/>
                </a:cxn>
              </a:cxnLst>
              <a:rect l="0" t="0" r="r" b="b"/>
              <a:pathLst>
                <a:path w="25" h="39">
                  <a:moveTo>
                    <a:pt x="20" y="0"/>
                  </a:moveTo>
                  <a:cubicBezTo>
                    <a:pt x="6" y="2"/>
                    <a:pt x="0" y="26"/>
                    <a:pt x="8" y="36"/>
                  </a:cubicBezTo>
                  <a:cubicBezTo>
                    <a:pt x="11" y="39"/>
                    <a:pt x="17" y="33"/>
                    <a:pt x="14" y="30"/>
                  </a:cubicBezTo>
                  <a:cubicBezTo>
                    <a:pt x="10" y="26"/>
                    <a:pt x="10" y="8"/>
                    <a:pt x="19" y="7"/>
                  </a:cubicBezTo>
                  <a:cubicBezTo>
                    <a:pt x="22" y="7"/>
                    <a:pt x="25" y="0"/>
                    <a:pt x="2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sp>
          <p:nvSpPr>
            <p:cNvPr id="23" name="Freeform 17">
              <a:extLst>
                <a:ext uri="{FF2B5EF4-FFF2-40B4-BE49-F238E27FC236}">
                  <a16:creationId xmlns:a16="http://schemas.microsoft.com/office/drawing/2014/main" xmlns="" id="{62387C69-38FB-449C-A4FE-202685FF145C}"/>
                </a:ext>
              </a:extLst>
            </p:cNvPr>
            <p:cNvSpPr>
              <a:spLocks/>
            </p:cNvSpPr>
            <p:nvPr/>
          </p:nvSpPr>
          <p:spPr bwMode="auto">
            <a:xfrm>
              <a:off x="1558" y="2418"/>
              <a:ext cx="60" cy="156"/>
            </a:xfrm>
            <a:custGeom>
              <a:avLst/>
              <a:gdLst>
                <a:gd name="T0" fmla="*/ 6 w 14"/>
                <a:gd name="T1" fmla="*/ 6 h 37"/>
                <a:gd name="T2" fmla="*/ 4 w 14"/>
                <a:gd name="T3" fmla="*/ 11 h 37"/>
                <a:gd name="T4" fmla="*/ 2 w 14"/>
                <a:gd name="T5" fmla="*/ 18 h 37"/>
                <a:gd name="T6" fmla="*/ 0 w 14"/>
                <a:gd name="T7" fmla="*/ 32 h 37"/>
                <a:gd name="T8" fmla="*/ 6 w 14"/>
                <a:gd name="T9" fmla="*/ 30 h 37"/>
                <a:gd name="T10" fmla="*/ 7 w 14"/>
                <a:gd name="T11" fmla="*/ 21 h 37"/>
                <a:gd name="T12" fmla="*/ 10 w 14"/>
                <a:gd name="T13" fmla="*/ 15 h 37"/>
                <a:gd name="T14" fmla="*/ 10 w 14"/>
                <a:gd name="T15" fmla="*/ 12 h 37"/>
                <a:gd name="T16" fmla="*/ 11 w 14"/>
                <a:gd name="T17" fmla="*/ 10 h 37"/>
                <a:gd name="T18" fmla="*/ 13 w 14"/>
                <a:gd name="T19" fmla="*/ 5 h 37"/>
                <a:gd name="T20" fmla="*/ 6 w 14"/>
                <a:gd name="T21" fmla="*/ 6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37">
                  <a:moveTo>
                    <a:pt x="6" y="6"/>
                  </a:moveTo>
                  <a:cubicBezTo>
                    <a:pt x="6" y="8"/>
                    <a:pt x="4" y="9"/>
                    <a:pt x="4" y="11"/>
                  </a:cubicBezTo>
                  <a:cubicBezTo>
                    <a:pt x="3" y="14"/>
                    <a:pt x="3" y="16"/>
                    <a:pt x="2" y="18"/>
                  </a:cubicBezTo>
                  <a:cubicBezTo>
                    <a:pt x="0" y="23"/>
                    <a:pt x="0" y="27"/>
                    <a:pt x="0" y="32"/>
                  </a:cubicBezTo>
                  <a:cubicBezTo>
                    <a:pt x="0" y="37"/>
                    <a:pt x="6" y="33"/>
                    <a:pt x="6" y="30"/>
                  </a:cubicBezTo>
                  <a:cubicBezTo>
                    <a:pt x="6" y="27"/>
                    <a:pt x="6" y="24"/>
                    <a:pt x="7" y="21"/>
                  </a:cubicBezTo>
                  <a:cubicBezTo>
                    <a:pt x="8" y="19"/>
                    <a:pt x="9" y="17"/>
                    <a:pt x="10" y="15"/>
                  </a:cubicBezTo>
                  <a:cubicBezTo>
                    <a:pt x="10" y="14"/>
                    <a:pt x="10" y="13"/>
                    <a:pt x="10" y="12"/>
                  </a:cubicBezTo>
                  <a:cubicBezTo>
                    <a:pt x="10" y="10"/>
                    <a:pt x="10" y="12"/>
                    <a:pt x="11" y="10"/>
                  </a:cubicBezTo>
                  <a:cubicBezTo>
                    <a:pt x="12" y="9"/>
                    <a:pt x="13" y="7"/>
                    <a:pt x="13" y="5"/>
                  </a:cubicBezTo>
                  <a:cubicBezTo>
                    <a:pt x="14" y="0"/>
                    <a:pt x="7" y="2"/>
                    <a:pt x="6"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grpSp>
      <p:sp>
        <p:nvSpPr>
          <p:cNvPr id="24" name="任意多边形 24">
            <a:extLst>
              <a:ext uri="{FF2B5EF4-FFF2-40B4-BE49-F238E27FC236}">
                <a16:creationId xmlns:a16="http://schemas.microsoft.com/office/drawing/2014/main" xmlns="" id="{BF5085DC-9782-4820-990E-8B114F11625C}"/>
              </a:ext>
            </a:extLst>
          </p:cNvPr>
          <p:cNvSpPr/>
          <p:nvPr/>
        </p:nvSpPr>
        <p:spPr>
          <a:xfrm>
            <a:off x="358595" y="1015652"/>
            <a:ext cx="9790339" cy="40194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accent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25" name="Freeform 34">
            <a:extLst>
              <a:ext uri="{FF2B5EF4-FFF2-40B4-BE49-F238E27FC236}">
                <a16:creationId xmlns:a16="http://schemas.microsoft.com/office/drawing/2014/main" xmlns="" id="{65779202-A3C0-4ACF-A8E8-464CDF47DCFA}"/>
              </a:ext>
            </a:extLst>
          </p:cNvPr>
          <p:cNvSpPr>
            <a:spLocks noEditPoints="1"/>
          </p:cNvSpPr>
          <p:nvPr/>
        </p:nvSpPr>
        <p:spPr bwMode="auto">
          <a:xfrm>
            <a:off x="10639252" y="100788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accent1"/>
          </a:solidFill>
          <a:ln>
            <a:solidFill>
              <a:schemeClr val="accent1"/>
            </a:solidFill>
          </a:ln>
        </p:spPr>
        <p:txBody>
          <a:bodyPr vert="horz" wrap="square" lIns="91440" tIns="45720" rIns="91440" bIns="45720" numCol="1" anchor="t" anchorCtr="0" compatLnSpc="1"/>
          <a:lstStyle/>
          <a:p>
            <a:endParaRPr lang="zh-CN" altLang="en-US" dirty="0">
              <a:latin typeface="微软雅黑" panose="020B0503020204020204" pitchFamily="34" charset="-122"/>
              <a:ea typeface="微软雅黑" panose="020B0503020204020204" pitchFamily="34" charset="-122"/>
            </a:endParaRPr>
          </a:p>
        </p:txBody>
      </p:sp>
      <p:graphicFrame>
        <p:nvGraphicFramePr>
          <p:cNvPr id="26" name="內容版面配置區 3"/>
          <p:cNvGraphicFramePr>
            <a:graphicFrameLocks/>
          </p:cNvGraphicFramePr>
          <p:nvPr>
            <p:extLst>
              <p:ext uri="{D42A27DB-BD31-4B8C-83A1-F6EECF244321}">
                <p14:modId xmlns:p14="http://schemas.microsoft.com/office/powerpoint/2010/main" val="3085363487"/>
              </p:ext>
            </p:extLst>
          </p:nvPr>
        </p:nvGraphicFramePr>
        <p:xfrm>
          <a:off x="407775" y="1669705"/>
          <a:ext cx="5241588" cy="4296529"/>
        </p:xfrm>
        <a:graphic>
          <a:graphicData uri="http://schemas.openxmlformats.org/drawingml/2006/table">
            <a:tbl>
              <a:tblPr firstRow="1" firstCol="1" bandRow="1">
                <a:tableStyleId>{D7AC3CCA-C797-4891-BE02-D94E43425B78}</a:tableStyleId>
              </a:tblPr>
              <a:tblGrid>
                <a:gridCol w="1747020"/>
                <a:gridCol w="1747020"/>
                <a:gridCol w="1747548"/>
              </a:tblGrid>
              <a:tr h="1582233">
                <a:tc>
                  <a:txBody>
                    <a:bodyPr/>
                    <a:lstStyle/>
                    <a:p>
                      <a:pPr marL="0" indent="0">
                        <a:lnSpc>
                          <a:spcPct val="100000"/>
                        </a:lnSpc>
                        <a:spcAft>
                          <a:spcPts val="0"/>
                        </a:spcAft>
                        <a:buNone/>
                      </a:pPr>
                      <a:r>
                        <a:rPr lang="en-US" altLang="zh-TW" sz="2200" b="0" kern="100" dirty="0" smtClean="0">
                          <a:effectLst/>
                          <a:latin typeface="標楷體" pitchFamily="65" charset="-120"/>
                          <a:ea typeface="標楷體" pitchFamily="65" charset="-120"/>
                          <a:cs typeface="Times New Roman"/>
                        </a:rPr>
                        <a:t>1.</a:t>
                      </a:r>
                      <a:r>
                        <a:rPr lang="zh-TW" altLang="en-US" sz="2200" b="0" kern="100" dirty="0" smtClean="0">
                          <a:effectLst/>
                          <a:latin typeface="標楷體" pitchFamily="65" charset="-120"/>
                          <a:ea typeface="標楷體" pitchFamily="65" charset="-120"/>
                          <a:cs typeface="Times New Roman"/>
                        </a:rPr>
                        <a:t>第一層次</a:t>
                      </a:r>
                      <a:endParaRPr lang="en-US" altLang="zh-TW" sz="2200" b="0" kern="100" dirty="0" smtClean="0">
                        <a:effectLst/>
                        <a:latin typeface="標楷體" pitchFamily="65" charset="-120"/>
                        <a:ea typeface="標楷體" pitchFamily="65" charset="-120"/>
                        <a:cs typeface="Times New Roman"/>
                      </a:endParaRPr>
                    </a:p>
                    <a:p>
                      <a:pPr marL="0" indent="0">
                        <a:lnSpc>
                          <a:spcPct val="100000"/>
                        </a:lnSpc>
                        <a:spcAft>
                          <a:spcPts val="0"/>
                        </a:spcAft>
                        <a:buNone/>
                      </a:pPr>
                      <a:r>
                        <a:rPr lang="en-US" altLang="zh-TW" sz="2200" b="0" kern="100" dirty="0" smtClean="0">
                          <a:effectLst/>
                          <a:latin typeface="標楷體" pitchFamily="65" charset="-120"/>
                          <a:ea typeface="標楷體" pitchFamily="65" charset="-120"/>
                          <a:cs typeface="Times New Roman"/>
                        </a:rPr>
                        <a:t> (</a:t>
                      </a:r>
                      <a:r>
                        <a:rPr lang="zh-TW" altLang="en-US" sz="2200" b="0" kern="100" dirty="0" smtClean="0">
                          <a:effectLst/>
                          <a:latin typeface="標楷體" pitchFamily="65" charset="-120"/>
                          <a:ea typeface="標楷體" pitchFamily="65" charset="-120"/>
                          <a:cs typeface="Times New Roman"/>
                        </a:rPr>
                        <a:t>直接提取</a:t>
                      </a:r>
                      <a:r>
                        <a:rPr lang="en-US" altLang="zh-TW" sz="2200" b="0" kern="100" dirty="0" smtClean="0">
                          <a:effectLst/>
                          <a:latin typeface="標楷體" pitchFamily="65" charset="-120"/>
                          <a:ea typeface="標楷體" pitchFamily="65" charset="-120"/>
                          <a:cs typeface="Times New Roman"/>
                        </a:rPr>
                        <a:t>)</a:t>
                      </a:r>
                      <a:endParaRPr lang="zh-TW" altLang="zh-TW" sz="2200" b="0" kern="100" dirty="0" smtClean="0">
                        <a:effectLst/>
                        <a:latin typeface="標楷體" pitchFamily="65" charset="-120"/>
                        <a:ea typeface="標楷體" pitchFamily="65" charset="-120"/>
                        <a:cs typeface="Times New Roman"/>
                      </a:endParaRPr>
                    </a:p>
                    <a:p>
                      <a:pPr marL="0" indent="0">
                        <a:lnSpc>
                          <a:spcPct val="100000"/>
                        </a:lnSpc>
                        <a:spcAft>
                          <a:spcPts val="0"/>
                        </a:spcAft>
                        <a:buNone/>
                      </a:pPr>
                      <a:endParaRPr lang="zh-TW" sz="2200" b="0" kern="100" dirty="0">
                        <a:effectLst/>
                        <a:latin typeface="標楷體" pitchFamily="65" charset="-120"/>
                        <a:ea typeface="標楷體" pitchFamily="65" charset="-120"/>
                        <a:cs typeface="Times New Roman"/>
                      </a:endParaRPr>
                    </a:p>
                  </a:txBody>
                  <a:tcPr marL="45974" marR="45974" marT="0" marB="0" anchor="ctr">
                    <a:noFill/>
                  </a:tcPr>
                </a:tc>
                <a:tc>
                  <a:txBody>
                    <a:bodyPr/>
                    <a:lstStyle/>
                    <a:p>
                      <a:pPr marL="0" indent="0">
                        <a:lnSpc>
                          <a:spcPct val="100000"/>
                        </a:lnSpc>
                        <a:spcAft>
                          <a:spcPts val="0"/>
                        </a:spcAft>
                        <a:buNone/>
                      </a:pPr>
                      <a:r>
                        <a:rPr lang="en-US" altLang="zh-TW" sz="2200" b="0" kern="100" dirty="0" smtClean="0">
                          <a:effectLst/>
                          <a:latin typeface="標楷體" pitchFamily="65" charset="-120"/>
                          <a:ea typeface="標楷體" pitchFamily="65" charset="-120"/>
                          <a:cs typeface="Times New Roman"/>
                        </a:rPr>
                        <a:t>2.</a:t>
                      </a:r>
                      <a:r>
                        <a:rPr lang="zh-TW" altLang="en-US" sz="2200" b="0" kern="100" dirty="0" smtClean="0">
                          <a:effectLst/>
                          <a:latin typeface="標楷體" pitchFamily="65" charset="-120"/>
                          <a:ea typeface="標楷體" pitchFamily="65" charset="-120"/>
                          <a:cs typeface="Times New Roman"/>
                        </a:rPr>
                        <a:t>第一層次</a:t>
                      </a:r>
                      <a:endParaRPr lang="en-US" altLang="zh-TW" sz="2200" b="0" kern="100" dirty="0" smtClean="0">
                        <a:effectLst/>
                        <a:latin typeface="標楷體" pitchFamily="65" charset="-120"/>
                        <a:ea typeface="標楷體" pitchFamily="65" charset="-120"/>
                        <a:cs typeface="Times New Roman"/>
                      </a:endParaRPr>
                    </a:p>
                    <a:p>
                      <a:pPr marL="0" indent="0">
                        <a:lnSpc>
                          <a:spcPct val="100000"/>
                        </a:lnSpc>
                        <a:spcAft>
                          <a:spcPts val="0"/>
                        </a:spcAft>
                        <a:buNone/>
                      </a:pPr>
                      <a:r>
                        <a:rPr lang="en-US" altLang="zh-TW" sz="2200" b="0" kern="100" dirty="0" smtClean="0">
                          <a:effectLst/>
                          <a:latin typeface="標楷體" pitchFamily="65" charset="-120"/>
                          <a:ea typeface="標楷體" pitchFamily="65" charset="-120"/>
                          <a:cs typeface="Times New Roman"/>
                        </a:rPr>
                        <a:t> (</a:t>
                      </a:r>
                      <a:r>
                        <a:rPr lang="zh-TW" altLang="en-US" sz="2200" b="0" kern="100" dirty="0" smtClean="0">
                          <a:effectLst/>
                          <a:latin typeface="標楷體" pitchFamily="65" charset="-120"/>
                          <a:ea typeface="標楷體" pitchFamily="65" charset="-120"/>
                          <a:cs typeface="Times New Roman"/>
                        </a:rPr>
                        <a:t>直接提取</a:t>
                      </a:r>
                      <a:r>
                        <a:rPr lang="en-US" altLang="zh-TW" sz="2200" b="0" kern="100" dirty="0" smtClean="0">
                          <a:effectLst/>
                          <a:latin typeface="標楷體" pitchFamily="65" charset="-120"/>
                          <a:ea typeface="標楷體" pitchFamily="65" charset="-120"/>
                          <a:cs typeface="Times New Roman"/>
                        </a:rPr>
                        <a:t>)</a:t>
                      </a:r>
                      <a:endParaRPr lang="zh-TW" altLang="zh-TW" sz="2200" b="0" kern="100" dirty="0" smtClean="0">
                        <a:effectLst/>
                        <a:latin typeface="標楷體" pitchFamily="65" charset="-120"/>
                        <a:ea typeface="標楷體" pitchFamily="65" charset="-120"/>
                        <a:cs typeface="Times New Roman"/>
                      </a:endParaRPr>
                    </a:p>
                    <a:p>
                      <a:pPr>
                        <a:lnSpc>
                          <a:spcPts val="2300"/>
                        </a:lnSpc>
                        <a:spcAft>
                          <a:spcPts val="0"/>
                        </a:spcAft>
                      </a:pPr>
                      <a:endParaRPr lang="zh-TW" sz="2200" b="0" kern="100" dirty="0">
                        <a:effectLst/>
                        <a:latin typeface="標楷體" pitchFamily="65" charset="-120"/>
                        <a:ea typeface="標楷體" pitchFamily="65" charset="-120"/>
                        <a:cs typeface="Times New Roman"/>
                      </a:endParaRPr>
                    </a:p>
                  </a:txBody>
                  <a:tcPr marL="45974" marR="45974" marT="0" marB="0" anchor="ctr">
                    <a:noFill/>
                  </a:tcPr>
                </a:tc>
                <a:tc>
                  <a:txBody>
                    <a:bodyPr/>
                    <a:lstStyle/>
                    <a:p>
                      <a:pPr marL="0" indent="0">
                        <a:lnSpc>
                          <a:spcPct val="100000"/>
                        </a:lnSpc>
                        <a:spcAft>
                          <a:spcPts val="0"/>
                        </a:spcAft>
                        <a:buNone/>
                      </a:pPr>
                      <a:r>
                        <a:rPr lang="en-US" altLang="zh-TW" sz="2200" b="0" kern="100" dirty="0" smtClean="0">
                          <a:effectLst/>
                          <a:latin typeface="標楷體" pitchFamily="65" charset="-120"/>
                          <a:ea typeface="標楷體" pitchFamily="65" charset="-120"/>
                          <a:cs typeface="Times New Roman"/>
                        </a:rPr>
                        <a:t>3.</a:t>
                      </a:r>
                      <a:r>
                        <a:rPr lang="zh-TW" altLang="en-US" sz="2200" b="0" kern="100" dirty="0" smtClean="0">
                          <a:effectLst/>
                          <a:latin typeface="標楷體" pitchFamily="65" charset="-120"/>
                          <a:ea typeface="標楷體" pitchFamily="65" charset="-120"/>
                          <a:cs typeface="Times New Roman"/>
                        </a:rPr>
                        <a:t>第一層次</a:t>
                      </a:r>
                      <a:endParaRPr lang="en-US" altLang="zh-TW" sz="2200" b="0" kern="100" dirty="0" smtClean="0">
                        <a:effectLst/>
                        <a:latin typeface="標楷體" pitchFamily="65" charset="-120"/>
                        <a:ea typeface="標楷體" pitchFamily="65" charset="-120"/>
                        <a:cs typeface="Times New Roman"/>
                      </a:endParaRPr>
                    </a:p>
                    <a:p>
                      <a:pPr marL="0" indent="0">
                        <a:lnSpc>
                          <a:spcPct val="100000"/>
                        </a:lnSpc>
                        <a:spcAft>
                          <a:spcPts val="0"/>
                        </a:spcAft>
                        <a:buNone/>
                      </a:pPr>
                      <a:r>
                        <a:rPr lang="en-US" altLang="zh-TW" sz="2200" b="0" kern="100" dirty="0" smtClean="0">
                          <a:effectLst/>
                          <a:latin typeface="標楷體" pitchFamily="65" charset="-120"/>
                          <a:ea typeface="標楷體" pitchFamily="65" charset="-120"/>
                          <a:cs typeface="Times New Roman"/>
                        </a:rPr>
                        <a:t> (</a:t>
                      </a:r>
                      <a:r>
                        <a:rPr lang="zh-TW" altLang="en-US" sz="2200" b="0" kern="100" dirty="0" smtClean="0">
                          <a:effectLst/>
                          <a:latin typeface="標楷體" pitchFamily="65" charset="-120"/>
                          <a:ea typeface="標楷體" pitchFamily="65" charset="-120"/>
                          <a:cs typeface="Times New Roman"/>
                        </a:rPr>
                        <a:t>直接提取</a:t>
                      </a:r>
                      <a:r>
                        <a:rPr lang="en-US" altLang="zh-TW" sz="2200" b="0" kern="100" dirty="0" smtClean="0">
                          <a:effectLst/>
                          <a:latin typeface="標楷體" pitchFamily="65" charset="-120"/>
                          <a:ea typeface="標楷體" pitchFamily="65" charset="-120"/>
                          <a:cs typeface="Times New Roman"/>
                        </a:rPr>
                        <a:t>)</a:t>
                      </a:r>
                      <a:endParaRPr lang="zh-TW" altLang="zh-TW" sz="2200" b="0" kern="100" dirty="0" smtClean="0">
                        <a:effectLst/>
                        <a:latin typeface="標楷體" pitchFamily="65" charset="-120"/>
                        <a:ea typeface="標楷體" pitchFamily="65" charset="-120"/>
                        <a:cs typeface="Times New Roman"/>
                      </a:endParaRPr>
                    </a:p>
                    <a:p>
                      <a:pPr>
                        <a:lnSpc>
                          <a:spcPts val="2300"/>
                        </a:lnSpc>
                        <a:spcAft>
                          <a:spcPts val="0"/>
                        </a:spcAft>
                      </a:pPr>
                      <a:endParaRPr lang="zh-TW" sz="2200" b="0" kern="100" dirty="0">
                        <a:effectLst/>
                        <a:latin typeface="標楷體" pitchFamily="65" charset="-120"/>
                        <a:ea typeface="標楷體" pitchFamily="65" charset="-120"/>
                        <a:cs typeface="Times New Roman"/>
                      </a:endParaRPr>
                    </a:p>
                  </a:txBody>
                  <a:tcPr marL="45974" marR="45974" marT="0" marB="0" anchor="ctr">
                    <a:noFill/>
                  </a:tcPr>
                </a:tc>
              </a:tr>
              <a:tr h="1353576">
                <a:tc>
                  <a:txBody>
                    <a:bodyPr/>
                    <a:lstStyle/>
                    <a:p>
                      <a:pPr marL="0" indent="0">
                        <a:lnSpc>
                          <a:spcPct val="100000"/>
                        </a:lnSpc>
                        <a:spcAft>
                          <a:spcPts val="0"/>
                        </a:spcAft>
                        <a:buNone/>
                      </a:pPr>
                      <a:r>
                        <a:rPr lang="en-US" altLang="zh-TW" sz="2200" b="0" kern="100" dirty="0" smtClean="0">
                          <a:solidFill>
                            <a:schemeClr val="dk1"/>
                          </a:solidFill>
                          <a:effectLst/>
                          <a:latin typeface="標楷體" pitchFamily="65" charset="-120"/>
                          <a:ea typeface="標楷體" pitchFamily="65" charset="-120"/>
                          <a:cs typeface="Times New Roman"/>
                        </a:rPr>
                        <a:t>8.</a:t>
                      </a:r>
                      <a:r>
                        <a:rPr lang="zh-TW" altLang="en-US" sz="2200" b="0" kern="100" dirty="0" smtClean="0">
                          <a:effectLst/>
                          <a:latin typeface="標楷體" pitchFamily="65" charset="-120"/>
                          <a:ea typeface="標楷體" pitchFamily="65" charset="-120"/>
                          <a:cs typeface="Times New Roman"/>
                        </a:rPr>
                        <a:t>第四層次</a:t>
                      </a:r>
                      <a:endParaRPr lang="en-US" altLang="zh-TW" sz="2200" b="0" kern="100" dirty="0" smtClean="0">
                        <a:effectLst/>
                        <a:latin typeface="標楷體" pitchFamily="65" charset="-120"/>
                        <a:ea typeface="標楷體" pitchFamily="65" charset="-120"/>
                        <a:cs typeface="Times New Roman"/>
                      </a:endParaRPr>
                    </a:p>
                    <a:p>
                      <a:pPr marL="0" indent="0">
                        <a:lnSpc>
                          <a:spcPct val="100000"/>
                        </a:lnSpc>
                        <a:spcAft>
                          <a:spcPts val="0"/>
                        </a:spcAft>
                        <a:buNone/>
                      </a:pPr>
                      <a:r>
                        <a:rPr lang="en-US" altLang="zh-TW" sz="2200" b="0" kern="100" dirty="0" smtClean="0">
                          <a:effectLst/>
                          <a:latin typeface="標楷體" pitchFamily="65" charset="-120"/>
                          <a:ea typeface="標楷體" pitchFamily="65" charset="-120"/>
                          <a:cs typeface="Times New Roman"/>
                        </a:rPr>
                        <a:t> (</a:t>
                      </a:r>
                      <a:r>
                        <a:rPr lang="zh-TW" altLang="en-US" sz="2200" b="0" kern="100" dirty="0" smtClean="0">
                          <a:effectLst/>
                          <a:latin typeface="標楷體" pitchFamily="65" charset="-120"/>
                          <a:ea typeface="標楷體" pitchFamily="65" charset="-120"/>
                          <a:cs typeface="Times New Roman"/>
                        </a:rPr>
                        <a:t>比較評估</a:t>
                      </a:r>
                      <a:r>
                        <a:rPr lang="en-US" altLang="zh-TW" sz="2200" b="0" kern="100" dirty="0" smtClean="0">
                          <a:effectLst/>
                          <a:latin typeface="標楷體" pitchFamily="65" charset="-120"/>
                          <a:ea typeface="標楷體" pitchFamily="65" charset="-120"/>
                          <a:cs typeface="Times New Roman"/>
                        </a:rPr>
                        <a:t>)</a:t>
                      </a:r>
                      <a:endParaRPr lang="zh-TW" altLang="zh-TW" sz="2200" b="0" kern="100" dirty="0" smtClean="0">
                        <a:effectLst/>
                        <a:latin typeface="標楷體" pitchFamily="65" charset="-120"/>
                        <a:ea typeface="標楷體" pitchFamily="65" charset="-120"/>
                        <a:cs typeface="Times New Roman"/>
                      </a:endParaRPr>
                    </a:p>
                    <a:p>
                      <a:pPr marL="0" algn="l" defTabSz="914400" rtl="0" eaLnBrk="1" latinLnBrk="0" hangingPunct="1">
                        <a:lnSpc>
                          <a:spcPts val="2300"/>
                        </a:lnSpc>
                        <a:spcAft>
                          <a:spcPts val="0"/>
                        </a:spcAft>
                      </a:pPr>
                      <a:endParaRPr lang="zh-TW" sz="2200" b="0" kern="100" dirty="0">
                        <a:solidFill>
                          <a:schemeClr val="dk1"/>
                        </a:solidFill>
                        <a:effectLst/>
                        <a:latin typeface="標楷體" pitchFamily="65" charset="-120"/>
                        <a:ea typeface="標楷體" pitchFamily="65" charset="-120"/>
                        <a:cs typeface="Times New Roman"/>
                      </a:endParaRPr>
                    </a:p>
                  </a:txBody>
                  <a:tcPr marL="45974" marR="45974" marT="0" marB="0" anchor="ctr">
                    <a:noFill/>
                  </a:tcPr>
                </a:tc>
                <a:tc>
                  <a:txBody>
                    <a:bodyPr/>
                    <a:lstStyle/>
                    <a:p>
                      <a:pPr marL="0" algn="ctr" defTabSz="914400" rtl="0" eaLnBrk="1" latinLnBrk="0" hangingPunct="1">
                        <a:lnSpc>
                          <a:spcPct val="100000"/>
                        </a:lnSpc>
                        <a:spcAft>
                          <a:spcPts val="0"/>
                        </a:spcAft>
                      </a:pPr>
                      <a:r>
                        <a:rPr lang="zh-TW" altLang="en-US" sz="2200" b="1" kern="100" dirty="0" smtClean="0">
                          <a:solidFill>
                            <a:schemeClr val="dk1"/>
                          </a:solidFill>
                          <a:effectLst/>
                          <a:latin typeface="標楷體" pitchFamily="65" charset="-120"/>
                          <a:ea typeface="標楷體" pitchFamily="65" charset="-120"/>
                          <a:cs typeface="Times New Roman"/>
                        </a:rPr>
                        <a:t>課文或閱讀測驗</a:t>
                      </a:r>
                      <a:endParaRPr lang="zh-TW" sz="2200" b="1" kern="100" dirty="0">
                        <a:solidFill>
                          <a:schemeClr val="dk1"/>
                        </a:solidFill>
                        <a:effectLst/>
                        <a:latin typeface="標楷體" pitchFamily="65" charset="-120"/>
                        <a:ea typeface="標楷體" pitchFamily="65" charset="-120"/>
                        <a:cs typeface="Times New Roman"/>
                      </a:endParaRPr>
                    </a:p>
                  </a:txBody>
                  <a:tcPr marL="45974" marR="45974" marT="0" marB="0" anchor="ctr">
                    <a:noFill/>
                  </a:tcPr>
                </a:tc>
                <a:tc>
                  <a:txBody>
                    <a:bodyPr/>
                    <a:lstStyle/>
                    <a:p>
                      <a:pPr marL="0" indent="0">
                        <a:lnSpc>
                          <a:spcPct val="100000"/>
                        </a:lnSpc>
                        <a:spcAft>
                          <a:spcPts val="0"/>
                        </a:spcAft>
                        <a:buNone/>
                      </a:pPr>
                      <a:r>
                        <a:rPr lang="en-US" altLang="zh-TW" sz="2200" b="0" kern="100" dirty="0" smtClean="0">
                          <a:solidFill>
                            <a:schemeClr val="dk1"/>
                          </a:solidFill>
                          <a:effectLst/>
                          <a:latin typeface="標楷體" pitchFamily="65" charset="-120"/>
                          <a:ea typeface="標楷體" pitchFamily="65" charset="-120"/>
                          <a:cs typeface="Times New Roman"/>
                        </a:rPr>
                        <a:t>4.</a:t>
                      </a:r>
                      <a:r>
                        <a:rPr lang="zh-TW" altLang="en-US" sz="2200" b="0" kern="100" dirty="0" smtClean="0">
                          <a:effectLst/>
                          <a:latin typeface="標楷體" pitchFamily="65" charset="-120"/>
                          <a:ea typeface="標楷體" pitchFamily="65" charset="-120"/>
                          <a:cs typeface="Times New Roman"/>
                        </a:rPr>
                        <a:t>第一層次</a:t>
                      </a:r>
                      <a:endParaRPr lang="en-US" altLang="zh-TW" sz="2200" b="0" kern="100" dirty="0" smtClean="0">
                        <a:effectLst/>
                        <a:latin typeface="標楷體" pitchFamily="65" charset="-120"/>
                        <a:ea typeface="標楷體" pitchFamily="65" charset="-120"/>
                        <a:cs typeface="Times New Roman"/>
                      </a:endParaRPr>
                    </a:p>
                    <a:p>
                      <a:pPr marL="0" indent="0">
                        <a:lnSpc>
                          <a:spcPct val="100000"/>
                        </a:lnSpc>
                        <a:spcAft>
                          <a:spcPts val="0"/>
                        </a:spcAft>
                        <a:buNone/>
                      </a:pPr>
                      <a:r>
                        <a:rPr lang="en-US" altLang="zh-TW" sz="2200" b="0" kern="100" dirty="0" smtClean="0">
                          <a:effectLst/>
                          <a:latin typeface="標楷體" pitchFamily="65" charset="-120"/>
                          <a:ea typeface="標楷體" pitchFamily="65" charset="-120"/>
                          <a:cs typeface="Times New Roman"/>
                        </a:rPr>
                        <a:t> (</a:t>
                      </a:r>
                      <a:r>
                        <a:rPr lang="zh-TW" altLang="en-US" sz="2200" b="0" kern="100" dirty="0" smtClean="0">
                          <a:effectLst/>
                          <a:latin typeface="標楷體" pitchFamily="65" charset="-120"/>
                          <a:ea typeface="標楷體" pitchFamily="65" charset="-120"/>
                          <a:cs typeface="Times New Roman"/>
                        </a:rPr>
                        <a:t>直接提取</a:t>
                      </a:r>
                      <a:r>
                        <a:rPr lang="en-US" altLang="zh-TW" sz="2200" b="0" kern="100" dirty="0" smtClean="0">
                          <a:effectLst/>
                          <a:latin typeface="標楷體" pitchFamily="65" charset="-120"/>
                          <a:ea typeface="標楷體" pitchFamily="65" charset="-120"/>
                          <a:cs typeface="Times New Roman"/>
                        </a:rPr>
                        <a:t>)</a:t>
                      </a:r>
                      <a:endParaRPr lang="zh-TW" altLang="zh-TW" sz="2200" b="0" kern="100" dirty="0" smtClean="0">
                        <a:effectLst/>
                        <a:latin typeface="標楷體" pitchFamily="65" charset="-120"/>
                        <a:ea typeface="標楷體" pitchFamily="65" charset="-120"/>
                        <a:cs typeface="Times New Roman"/>
                      </a:endParaRPr>
                    </a:p>
                    <a:p>
                      <a:pPr>
                        <a:lnSpc>
                          <a:spcPts val="2300"/>
                        </a:lnSpc>
                        <a:spcAft>
                          <a:spcPts val="0"/>
                        </a:spcAft>
                      </a:pPr>
                      <a:endParaRPr lang="zh-TW" sz="2200" b="0" kern="100" dirty="0">
                        <a:solidFill>
                          <a:schemeClr val="dk1"/>
                        </a:solidFill>
                        <a:effectLst/>
                        <a:latin typeface="標楷體" pitchFamily="65" charset="-120"/>
                        <a:ea typeface="標楷體" pitchFamily="65" charset="-120"/>
                        <a:cs typeface="Times New Roman"/>
                      </a:endParaRPr>
                    </a:p>
                  </a:txBody>
                  <a:tcPr marL="45974" marR="45974" marT="0" marB="0" anchor="ctr">
                    <a:noFill/>
                  </a:tcPr>
                </a:tc>
              </a:tr>
              <a:tr h="1360720">
                <a:tc>
                  <a:txBody>
                    <a:bodyPr/>
                    <a:lstStyle/>
                    <a:p>
                      <a:pPr marL="0" indent="0">
                        <a:lnSpc>
                          <a:spcPct val="100000"/>
                        </a:lnSpc>
                        <a:spcAft>
                          <a:spcPts val="0"/>
                        </a:spcAft>
                        <a:buNone/>
                      </a:pPr>
                      <a:r>
                        <a:rPr lang="en-US" altLang="zh-TW" sz="2200" b="0" kern="100" dirty="0" smtClean="0">
                          <a:solidFill>
                            <a:schemeClr val="dk1"/>
                          </a:solidFill>
                          <a:effectLst/>
                          <a:latin typeface="標楷體" pitchFamily="65" charset="-120"/>
                          <a:ea typeface="標楷體" pitchFamily="65" charset="-120"/>
                          <a:cs typeface="Times New Roman"/>
                        </a:rPr>
                        <a:t>7.</a:t>
                      </a:r>
                      <a:r>
                        <a:rPr lang="zh-TW" altLang="en-US" sz="2200" b="0" kern="100" dirty="0" smtClean="0">
                          <a:effectLst/>
                          <a:latin typeface="標楷體" pitchFamily="65" charset="-120"/>
                          <a:ea typeface="標楷體" pitchFamily="65" charset="-120"/>
                          <a:cs typeface="Times New Roman"/>
                        </a:rPr>
                        <a:t>第三層次</a:t>
                      </a:r>
                      <a:endParaRPr lang="en-US" altLang="zh-TW" sz="2200" b="0" kern="100" dirty="0" smtClean="0">
                        <a:effectLst/>
                        <a:latin typeface="標楷體" pitchFamily="65" charset="-120"/>
                        <a:ea typeface="標楷體" pitchFamily="65" charset="-120"/>
                        <a:cs typeface="Times New Roman"/>
                      </a:endParaRPr>
                    </a:p>
                    <a:p>
                      <a:pPr marL="0" indent="0">
                        <a:lnSpc>
                          <a:spcPct val="100000"/>
                        </a:lnSpc>
                        <a:spcAft>
                          <a:spcPts val="0"/>
                        </a:spcAft>
                        <a:buNone/>
                      </a:pPr>
                      <a:r>
                        <a:rPr lang="en-US" altLang="zh-TW" sz="2200" b="0" kern="100" dirty="0" smtClean="0">
                          <a:effectLst/>
                          <a:latin typeface="標楷體" pitchFamily="65" charset="-120"/>
                          <a:ea typeface="標楷體" pitchFamily="65" charset="-120"/>
                          <a:cs typeface="Times New Roman"/>
                        </a:rPr>
                        <a:t> (</a:t>
                      </a:r>
                      <a:r>
                        <a:rPr lang="zh-TW" altLang="en-US" sz="2200" b="0" kern="100" dirty="0" smtClean="0">
                          <a:effectLst/>
                          <a:latin typeface="標楷體" pitchFamily="65" charset="-120"/>
                          <a:ea typeface="標楷體" pitchFamily="65" charset="-120"/>
                          <a:cs typeface="Times New Roman"/>
                        </a:rPr>
                        <a:t>詮釋整合</a:t>
                      </a:r>
                      <a:r>
                        <a:rPr lang="en-US" altLang="zh-TW" sz="2200" b="0" kern="100" dirty="0" smtClean="0">
                          <a:effectLst/>
                          <a:latin typeface="標楷體" pitchFamily="65" charset="-120"/>
                          <a:ea typeface="標楷體" pitchFamily="65" charset="-120"/>
                          <a:cs typeface="Times New Roman"/>
                        </a:rPr>
                        <a:t>)</a:t>
                      </a:r>
                      <a:endParaRPr lang="zh-TW" altLang="zh-TW" sz="2200" b="0" kern="100" dirty="0" smtClean="0">
                        <a:effectLst/>
                        <a:latin typeface="標楷體" pitchFamily="65" charset="-120"/>
                        <a:ea typeface="標楷體" pitchFamily="65" charset="-120"/>
                        <a:cs typeface="Times New Roman"/>
                      </a:endParaRPr>
                    </a:p>
                    <a:p>
                      <a:pPr marL="0" algn="l" defTabSz="914400" rtl="0" eaLnBrk="1" latinLnBrk="0" hangingPunct="1">
                        <a:lnSpc>
                          <a:spcPts val="2300"/>
                        </a:lnSpc>
                        <a:spcAft>
                          <a:spcPts val="0"/>
                        </a:spcAft>
                      </a:pPr>
                      <a:endParaRPr lang="zh-TW" sz="2200" b="0" kern="100" dirty="0">
                        <a:solidFill>
                          <a:schemeClr val="dk1"/>
                        </a:solidFill>
                        <a:effectLst/>
                        <a:latin typeface="標楷體" pitchFamily="65" charset="-120"/>
                        <a:ea typeface="標楷體" pitchFamily="65" charset="-120"/>
                        <a:cs typeface="Times New Roman"/>
                      </a:endParaRPr>
                    </a:p>
                  </a:txBody>
                  <a:tcPr marL="45974" marR="45974" marT="0" marB="0" anchor="ctr">
                    <a:noFill/>
                  </a:tcPr>
                </a:tc>
                <a:tc>
                  <a:txBody>
                    <a:bodyPr/>
                    <a:lstStyle/>
                    <a:p>
                      <a:pPr marL="0" indent="0">
                        <a:lnSpc>
                          <a:spcPct val="100000"/>
                        </a:lnSpc>
                        <a:spcAft>
                          <a:spcPts val="0"/>
                        </a:spcAft>
                        <a:buNone/>
                      </a:pPr>
                      <a:r>
                        <a:rPr lang="en-US" altLang="zh-TW" sz="2200" b="0" kern="100" dirty="0" smtClean="0">
                          <a:solidFill>
                            <a:schemeClr val="dk1"/>
                          </a:solidFill>
                          <a:effectLst/>
                          <a:latin typeface="標楷體" pitchFamily="65" charset="-120"/>
                          <a:ea typeface="標楷體" pitchFamily="65" charset="-120"/>
                          <a:cs typeface="Times New Roman"/>
                        </a:rPr>
                        <a:t>6.</a:t>
                      </a:r>
                      <a:r>
                        <a:rPr lang="zh-TW" altLang="en-US" sz="2200" b="0" kern="100" dirty="0" smtClean="0">
                          <a:effectLst/>
                          <a:latin typeface="標楷體" pitchFamily="65" charset="-120"/>
                          <a:ea typeface="標楷體" pitchFamily="65" charset="-120"/>
                          <a:cs typeface="Times New Roman"/>
                        </a:rPr>
                        <a:t>第二層次</a:t>
                      </a:r>
                      <a:endParaRPr lang="en-US" altLang="zh-TW" sz="2200" b="0" kern="100" dirty="0" smtClean="0">
                        <a:effectLst/>
                        <a:latin typeface="標楷體" pitchFamily="65" charset="-120"/>
                        <a:ea typeface="標楷體" pitchFamily="65" charset="-120"/>
                        <a:cs typeface="Times New Roman"/>
                      </a:endParaRPr>
                    </a:p>
                    <a:p>
                      <a:pPr marL="0" indent="0">
                        <a:lnSpc>
                          <a:spcPct val="100000"/>
                        </a:lnSpc>
                        <a:spcAft>
                          <a:spcPts val="0"/>
                        </a:spcAft>
                        <a:buNone/>
                      </a:pPr>
                      <a:r>
                        <a:rPr lang="en-US" altLang="zh-TW" sz="2200" b="0" kern="100" dirty="0" smtClean="0">
                          <a:effectLst/>
                          <a:latin typeface="標楷體" pitchFamily="65" charset="-120"/>
                          <a:ea typeface="標楷體" pitchFamily="65" charset="-120"/>
                          <a:cs typeface="Times New Roman"/>
                        </a:rPr>
                        <a:t> (</a:t>
                      </a:r>
                      <a:r>
                        <a:rPr lang="zh-TW" altLang="en-US" sz="2200" b="0" kern="100" dirty="0" smtClean="0">
                          <a:effectLst/>
                          <a:latin typeface="標楷體" pitchFamily="65" charset="-120"/>
                          <a:ea typeface="標楷體" pitchFamily="65" charset="-120"/>
                          <a:cs typeface="Times New Roman"/>
                        </a:rPr>
                        <a:t>推論訊息</a:t>
                      </a:r>
                      <a:r>
                        <a:rPr lang="en-US" altLang="zh-TW" sz="2200" b="0" kern="100" dirty="0" smtClean="0">
                          <a:effectLst/>
                          <a:latin typeface="標楷體" pitchFamily="65" charset="-120"/>
                          <a:ea typeface="標楷體" pitchFamily="65" charset="-120"/>
                          <a:cs typeface="Times New Roman"/>
                        </a:rPr>
                        <a:t>)</a:t>
                      </a:r>
                      <a:endParaRPr lang="zh-TW" altLang="zh-TW" sz="2200" b="0" kern="100" dirty="0" smtClean="0">
                        <a:effectLst/>
                        <a:latin typeface="標楷體" pitchFamily="65" charset="-120"/>
                        <a:ea typeface="標楷體" pitchFamily="65" charset="-120"/>
                        <a:cs typeface="Times New Roman"/>
                      </a:endParaRPr>
                    </a:p>
                    <a:p>
                      <a:pPr marL="0" algn="l" defTabSz="914400" rtl="0" eaLnBrk="1" latinLnBrk="0" hangingPunct="1">
                        <a:lnSpc>
                          <a:spcPts val="2300"/>
                        </a:lnSpc>
                        <a:spcAft>
                          <a:spcPts val="0"/>
                        </a:spcAft>
                      </a:pPr>
                      <a:r>
                        <a:rPr lang="en-US" altLang="zh-TW" sz="2200" b="0" kern="100" dirty="0" smtClean="0">
                          <a:solidFill>
                            <a:schemeClr val="dk1"/>
                          </a:solidFill>
                          <a:effectLst/>
                          <a:latin typeface="標楷體" pitchFamily="65" charset="-120"/>
                          <a:ea typeface="標楷體" pitchFamily="65" charset="-120"/>
                          <a:cs typeface="Times New Roman"/>
                        </a:rPr>
                        <a:t> </a:t>
                      </a:r>
                      <a:endParaRPr lang="zh-TW" sz="2200" b="0" kern="100" dirty="0">
                        <a:solidFill>
                          <a:schemeClr val="dk1"/>
                        </a:solidFill>
                        <a:effectLst/>
                        <a:latin typeface="標楷體" pitchFamily="65" charset="-120"/>
                        <a:ea typeface="標楷體" pitchFamily="65" charset="-120"/>
                        <a:cs typeface="Times New Roman"/>
                      </a:endParaRPr>
                    </a:p>
                  </a:txBody>
                  <a:tcPr marL="45974" marR="45974" marT="0" marB="0" anchor="ctr">
                    <a:noFill/>
                  </a:tcPr>
                </a:tc>
                <a:tc>
                  <a:txBody>
                    <a:bodyPr/>
                    <a:lstStyle/>
                    <a:p>
                      <a:pPr marL="0" indent="0">
                        <a:lnSpc>
                          <a:spcPct val="100000"/>
                        </a:lnSpc>
                        <a:spcAft>
                          <a:spcPts val="0"/>
                        </a:spcAft>
                        <a:buNone/>
                      </a:pPr>
                      <a:r>
                        <a:rPr lang="en-US" altLang="zh-TW" sz="2200" b="0" kern="100" dirty="0" smtClean="0">
                          <a:solidFill>
                            <a:schemeClr val="dk1"/>
                          </a:solidFill>
                          <a:effectLst/>
                          <a:latin typeface="標楷體" pitchFamily="65" charset="-120"/>
                          <a:ea typeface="標楷體" pitchFamily="65" charset="-120"/>
                          <a:cs typeface="Times New Roman"/>
                        </a:rPr>
                        <a:t>5.</a:t>
                      </a:r>
                      <a:r>
                        <a:rPr lang="zh-TW" altLang="en-US" sz="2200" b="0" kern="100" dirty="0" smtClean="0">
                          <a:effectLst/>
                          <a:latin typeface="標楷體" pitchFamily="65" charset="-120"/>
                          <a:ea typeface="標楷體" pitchFamily="65" charset="-120"/>
                          <a:cs typeface="Times New Roman"/>
                        </a:rPr>
                        <a:t>第二層次</a:t>
                      </a:r>
                      <a:endParaRPr lang="en-US" altLang="zh-TW" sz="2200" b="0" kern="100" dirty="0" smtClean="0">
                        <a:effectLst/>
                        <a:latin typeface="標楷體" pitchFamily="65" charset="-120"/>
                        <a:ea typeface="標楷體" pitchFamily="65" charset="-120"/>
                        <a:cs typeface="Times New Roman"/>
                      </a:endParaRPr>
                    </a:p>
                    <a:p>
                      <a:pPr marL="0" indent="0">
                        <a:lnSpc>
                          <a:spcPct val="100000"/>
                        </a:lnSpc>
                        <a:spcAft>
                          <a:spcPts val="0"/>
                        </a:spcAft>
                        <a:buNone/>
                      </a:pPr>
                      <a:r>
                        <a:rPr lang="en-US" altLang="zh-TW" sz="2200" b="0" kern="100" dirty="0" smtClean="0">
                          <a:effectLst/>
                          <a:latin typeface="標楷體" pitchFamily="65" charset="-120"/>
                          <a:ea typeface="標楷體" pitchFamily="65" charset="-120"/>
                          <a:cs typeface="Times New Roman"/>
                        </a:rPr>
                        <a:t> (</a:t>
                      </a:r>
                      <a:r>
                        <a:rPr lang="zh-TW" altLang="en-US" sz="2200" b="0" kern="100" dirty="0" smtClean="0">
                          <a:effectLst/>
                          <a:latin typeface="標楷體" pitchFamily="65" charset="-120"/>
                          <a:ea typeface="標楷體" pitchFamily="65" charset="-120"/>
                          <a:cs typeface="Times New Roman"/>
                        </a:rPr>
                        <a:t>推論訊息</a:t>
                      </a:r>
                      <a:r>
                        <a:rPr lang="en-US" altLang="zh-TW" sz="2200" b="0" kern="100" dirty="0" smtClean="0">
                          <a:effectLst/>
                          <a:latin typeface="標楷體" pitchFamily="65" charset="-120"/>
                          <a:ea typeface="標楷體" pitchFamily="65" charset="-120"/>
                          <a:cs typeface="Times New Roman"/>
                        </a:rPr>
                        <a:t>)</a:t>
                      </a:r>
                      <a:endParaRPr lang="zh-TW" altLang="zh-TW" sz="2200" b="0" kern="100" dirty="0" smtClean="0">
                        <a:effectLst/>
                        <a:latin typeface="標楷體" pitchFamily="65" charset="-120"/>
                        <a:ea typeface="標楷體" pitchFamily="65" charset="-120"/>
                        <a:cs typeface="Times New Roman"/>
                      </a:endParaRPr>
                    </a:p>
                    <a:p>
                      <a:pPr marL="0" algn="l" defTabSz="914400" rtl="0" eaLnBrk="1" latinLnBrk="0" hangingPunct="1">
                        <a:lnSpc>
                          <a:spcPts val="2300"/>
                        </a:lnSpc>
                        <a:spcAft>
                          <a:spcPts val="0"/>
                        </a:spcAft>
                      </a:pPr>
                      <a:endParaRPr lang="zh-TW" sz="2200" b="0" kern="100" dirty="0">
                        <a:solidFill>
                          <a:schemeClr val="dk1"/>
                        </a:solidFill>
                        <a:effectLst/>
                        <a:latin typeface="標楷體" pitchFamily="65" charset="-120"/>
                        <a:ea typeface="標楷體" pitchFamily="65" charset="-120"/>
                        <a:cs typeface="Times New Roman"/>
                      </a:endParaRPr>
                    </a:p>
                  </a:txBody>
                  <a:tcPr marL="45974" marR="45974" marT="0" marB="0" anchor="ctr">
                    <a:noFill/>
                  </a:tcPr>
                </a:tc>
              </a:tr>
            </a:tbl>
          </a:graphicData>
        </a:graphic>
      </p:graphicFrame>
      <p:pic>
        <p:nvPicPr>
          <p:cNvPr id="1026" name="Picture 2" descr="ãç®­é ­ æè½ãçåçæå°çµæ"/>
          <p:cNvPicPr>
            <a:picLocks noChangeAspect="1" noChangeArrowheads="1"/>
          </p:cNvPicPr>
          <p:nvPr/>
        </p:nvPicPr>
        <p:blipFill>
          <a:blip r:embed="rId2" cstate="print">
            <a:duotone>
              <a:schemeClr val="accent3">
                <a:shade val="45000"/>
                <a:satMod val="135000"/>
              </a:schemeClr>
              <a:prstClr val="white"/>
            </a:duotone>
            <a:extLst>
              <a:ext uri="{BEBA8EAE-BF5A-486C-A8C5-ECC9F3942E4B}">
                <a14:imgProps xmlns:a14="http://schemas.microsoft.com/office/drawing/2010/main">
                  <a14:imgLayer r:embed="rId3">
                    <a14:imgEffect>
                      <a14:backgroundRemoval t="2513" b="95645" l="615" r="95077">
                        <a14:foregroundMark x1="14154" y1="79732" x2="14154" y2="79732"/>
                        <a14:foregroundMark x1="30000" y1="93132" x2="30000" y2="93132"/>
                        <a14:foregroundMark x1="56615" y1="95645" x2="56615" y2="95645"/>
                        <a14:foregroundMark x1="923" y1="53769" x2="923" y2="53769"/>
                        <a14:foregroundMark x1="7077" y1="68174" x2="7077" y2="68174"/>
                        <a14:foregroundMark x1="95077" y1="43216" x2="95077" y2="43216"/>
                        <a14:foregroundMark x1="77385" y1="16918" x2="77385" y2="16918"/>
                        <a14:foregroundMark x1="48462" y1="2513" x2="48462" y2="2513"/>
                      </a14:backgroundRemoval>
                    </a14:imgEffect>
                    <a14:imgEffect>
                      <a14:artisticPencilGrayscale/>
                    </a14:imgEffect>
                  </a14:imgLayer>
                </a14:imgProps>
              </a:ext>
              <a:ext uri="{28A0092B-C50C-407E-A947-70E740481C1C}">
                <a14:useLocalDpi xmlns:a14="http://schemas.microsoft.com/office/drawing/2010/main" val="0"/>
              </a:ext>
            </a:extLst>
          </a:blip>
          <a:srcRect/>
          <a:stretch>
            <a:fillRect/>
          </a:stretch>
        </p:blipFill>
        <p:spPr bwMode="auto">
          <a:xfrm rot="7529976">
            <a:off x="1945893" y="2983799"/>
            <a:ext cx="2031094" cy="1865482"/>
          </a:xfrm>
          <a:prstGeom prst="rect">
            <a:avLst/>
          </a:prstGeom>
          <a:noFill/>
          <a:extLst>
            <a:ext uri="{909E8E84-426E-40DD-AFC4-6F175D3DCCD1}">
              <a14:hiddenFill xmlns:a14="http://schemas.microsoft.com/office/drawing/2010/main">
                <a:solidFill>
                  <a:srgbClr val="FFFFFF"/>
                </a:solidFill>
              </a14:hiddenFill>
            </a:ext>
          </a:extLst>
        </p:spPr>
      </p:pic>
      <p:sp>
        <p:nvSpPr>
          <p:cNvPr id="28" name="Freeform 21"/>
          <p:cNvSpPr>
            <a:spLocks/>
          </p:cNvSpPr>
          <p:nvPr/>
        </p:nvSpPr>
        <p:spPr bwMode="auto">
          <a:xfrm>
            <a:off x="6817259" y="2548124"/>
            <a:ext cx="4707802" cy="226975"/>
          </a:xfrm>
          <a:custGeom>
            <a:avLst/>
            <a:gdLst>
              <a:gd name="T0" fmla="*/ 3 w 764"/>
              <a:gd name="T1" fmla="*/ 1 h 70"/>
              <a:gd name="T2" fmla="*/ 0 w 764"/>
              <a:gd name="T3" fmla="*/ 4 h 70"/>
              <a:gd name="T4" fmla="*/ 3 w 764"/>
              <a:gd name="T5" fmla="*/ 8 h 70"/>
              <a:gd name="T6" fmla="*/ 183 w 764"/>
              <a:gd name="T7" fmla="*/ 7 h 70"/>
              <a:gd name="T8" fmla="*/ 625 w 764"/>
              <a:gd name="T9" fmla="*/ 9 h 70"/>
              <a:gd name="T10" fmla="*/ 638 w 764"/>
              <a:gd name="T11" fmla="*/ 9 h 70"/>
              <a:gd name="T12" fmla="*/ 517 w 764"/>
              <a:gd name="T13" fmla="*/ 13 h 70"/>
              <a:gd name="T14" fmla="*/ 241 w 764"/>
              <a:gd name="T15" fmla="*/ 22 h 70"/>
              <a:gd name="T16" fmla="*/ 47 w 764"/>
              <a:gd name="T17" fmla="*/ 33 h 70"/>
              <a:gd name="T18" fmla="*/ 47 w 764"/>
              <a:gd name="T19" fmla="*/ 39 h 70"/>
              <a:gd name="T20" fmla="*/ 215 w 764"/>
              <a:gd name="T21" fmla="*/ 33 h 70"/>
              <a:gd name="T22" fmla="*/ 539 w 764"/>
              <a:gd name="T23" fmla="*/ 40 h 70"/>
              <a:gd name="T24" fmla="*/ 530 w 764"/>
              <a:gd name="T25" fmla="*/ 40 h 70"/>
              <a:gd name="T26" fmla="*/ 236 w 764"/>
              <a:gd name="T27" fmla="*/ 60 h 70"/>
              <a:gd name="T28" fmla="*/ 217 w 764"/>
              <a:gd name="T29" fmla="*/ 63 h 70"/>
              <a:gd name="T30" fmla="*/ 215 w 764"/>
              <a:gd name="T31" fmla="*/ 67 h 70"/>
              <a:gd name="T32" fmla="*/ 218 w 764"/>
              <a:gd name="T33" fmla="*/ 70 h 70"/>
              <a:gd name="T34" fmla="*/ 237 w 764"/>
              <a:gd name="T35" fmla="*/ 67 h 70"/>
              <a:gd name="T36" fmla="*/ 530 w 764"/>
              <a:gd name="T37" fmla="*/ 47 h 70"/>
              <a:gd name="T38" fmla="*/ 575 w 764"/>
              <a:gd name="T39" fmla="*/ 47 h 70"/>
              <a:gd name="T40" fmla="*/ 575 w 764"/>
              <a:gd name="T41" fmla="*/ 41 h 70"/>
              <a:gd name="T42" fmla="*/ 573 w 764"/>
              <a:gd name="T43" fmla="*/ 40 h 70"/>
              <a:gd name="T44" fmla="*/ 560 w 764"/>
              <a:gd name="T45" fmla="*/ 37 h 70"/>
              <a:gd name="T46" fmla="*/ 321 w 764"/>
              <a:gd name="T47" fmla="*/ 22 h 70"/>
              <a:gd name="T48" fmla="*/ 517 w 764"/>
              <a:gd name="T49" fmla="*/ 19 h 70"/>
              <a:gd name="T50" fmla="*/ 668 w 764"/>
              <a:gd name="T51" fmla="*/ 14 h 70"/>
              <a:gd name="T52" fmla="*/ 761 w 764"/>
              <a:gd name="T53" fmla="*/ 8 h 70"/>
              <a:gd name="T54" fmla="*/ 763 w 764"/>
              <a:gd name="T55" fmla="*/ 7 h 70"/>
              <a:gd name="T56" fmla="*/ 763 w 764"/>
              <a:gd name="T57" fmla="*/ 2 h 70"/>
              <a:gd name="T58" fmla="*/ 763 w 764"/>
              <a:gd name="T59" fmla="*/ 2 h 70"/>
              <a:gd name="T60" fmla="*/ 759 w 764"/>
              <a:gd name="T61" fmla="*/ 2 h 70"/>
              <a:gd name="T62" fmla="*/ 759 w 764"/>
              <a:gd name="T63" fmla="*/ 2 h 70"/>
              <a:gd name="T64" fmla="*/ 759 w 764"/>
              <a:gd name="T65" fmla="*/ 2 h 70"/>
              <a:gd name="T66" fmla="*/ 682 w 764"/>
              <a:gd name="T67" fmla="*/ 2 h 70"/>
              <a:gd name="T68" fmla="*/ 625 w 764"/>
              <a:gd name="T69" fmla="*/ 2 h 70"/>
              <a:gd name="T70" fmla="*/ 183 w 764"/>
              <a:gd name="T71" fmla="*/ 1 h 70"/>
              <a:gd name="T72" fmla="*/ 3 w 764"/>
              <a:gd name="T73" fmla="*/ 1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64" h="70">
                <a:moveTo>
                  <a:pt x="3" y="1"/>
                </a:moveTo>
                <a:cubicBezTo>
                  <a:pt x="1" y="1"/>
                  <a:pt x="0" y="3"/>
                  <a:pt x="0" y="4"/>
                </a:cubicBezTo>
                <a:cubicBezTo>
                  <a:pt x="0" y="6"/>
                  <a:pt x="1" y="8"/>
                  <a:pt x="3" y="8"/>
                </a:cubicBezTo>
                <a:cubicBezTo>
                  <a:pt x="59" y="8"/>
                  <a:pt x="121" y="8"/>
                  <a:pt x="183" y="7"/>
                </a:cubicBezTo>
                <a:cubicBezTo>
                  <a:pt x="330" y="7"/>
                  <a:pt x="473" y="7"/>
                  <a:pt x="625" y="9"/>
                </a:cubicBezTo>
                <a:cubicBezTo>
                  <a:pt x="627" y="9"/>
                  <a:pt x="632" y="9"/>
                  <a:pt x="638" y="9"/>
                </a:cubicBezTo>
                <a:cubicBezTo>
                  <a:pt x="581" y="11"/>
                  <a:pt x="523" y="13"/>
                  <a:pt x="517" y="13"/>
                </a:cubicBezTo>
                <a:cubicBezTo>
                  <a:pt x="414" y="7"/>
                  <a:pt x="327" y="15"/>
                  <a:pt x="241" y="22"/>
                </a:cubicBezTo>
                <a:cubicBezTo>
                  <a:pt x="178" y="28"/>
                  <a:pt x="115" y="33"/>
                  <a:pt x="47" y="33"/>
                </a:cubicBezTo>
                <a:cubicBezTo>
                  <a:pt x="47" y="39"/>
                  <a:pt x="47" y="39"/>
                  <a:pt x="47" y="39"/>
                </a:cubicBezTo>
                <a:cubicBezTo>
                  <a:pt x="108" y="39"/>
                  <a:pt x="162" y="36"/>
                  <a:pt x="215" y="33"/>
                </a:cubicBezTo>
                <a:cubicBezTo>
                  <a:pt x="316" y="28"/>
                  <a:pt x="411" y="22"/>
                  <a:pt x="539" y="40"/>
                </a:cubicBezTo>
                <a:cubicBezTo>
                  <a:pt x="530" y="40"/>
                  <a:pt x="530" y="40"/>
                  <a:pt x="530" y="40"/>
                </a:cubicBezTo>
                <a:cubicBezTo>
                  <a:pt x="427" y="40"/>
                  <a:pt x="355" y="40"/>
                  <a:pt x="236" y="60"/>
                </a:cubicBezTo>
                <a:cubicBezTo>
                  <a:pt x="217" y="63"/>
                  <a:pt x="217" y="63"/>
                  <a:pt x="217" y="63"/>
                </a:cubicBezTo>
                <a:cubicBezTo>
                  <a:pt x="216" y="64"/>
                  <a:pt x="214" y="65"/>
                  <a:pt x="215" y="67"/>
                </a:cubicBezTo>
                <a:cubicBezTo>
                  <a:pt x="215" y="69"/>
                  <a:pt x="217" y="70"/>
                  <a:pt x="218" y="70"/>
                </a:cubicBezTo>
                <a:cubicBezTo>
                  <a:pt x="237" y="67"/>
                  <a:pt x="237" y="67"/>
                  <a:pt x="237" y="67"/>
                </a:cubicBezTo>
                <a:cubicBezTo>
                  <a:pt x="356" y="46"/>
                  <a:pt x="427" y="47"/>
                  <a:pt x="530" y="47"/>
                </a:cubicBezTo>
                <a:cubicBezTo>
                  <a:pt x="546" y="47"/>
                  <a:pt x="563" y="47"/>
                  <a:pt x="575" y="47"/>
                </a:cubicBezTo>
                <a:cubicBezTo>
                  <a:pt x="575" y="41"/>
                  <a:pt x="575" y="41"/>
                  <a:pt x="575" y="41"/>
                </a:cubicBezTo>
                <a:cubicBezTo>
                  <a:pt x="574" y="41"/>
                  <a:pt x="574" y="40"/>
                  <a:pt x="573" y="40"/>
                </a:cubicBezTo>
                <a:cubicBezTo>
                  <a:pt x="569" y="39"/>
                  <a:pt x="561" y="37"/>
                  <a:pt x="560" y="37"/>
                </a:cubicBezTo>
                <a:cubicBezTo>
                  <a:pt x="467" y="23"/>
                  <a:pt x="392" y="20"/>
                  <a:pt x="321" y="22"/>
                </a:cubicBezTo>
                <a:cubicBezTo>
                  <a:pt x="382" y="18"/>
                  <a:pt x="446" y="15"/>
                  <a:pt x="517" y="19"/>
                </a:cubicBezTo>
                <a:cubicBezTo>
                  <a:pt x="524" y="20"/>
                  <a:pt x="602" y="17"/>
                  <a:pt x="668" y="14"/>
                </a:cubicBezTo>
                <a:cubicBezTo>
                  <a:pt x="713" y="12"/>
                  <a:pt x="753" y="10"/>
                  <a:pt x="761" y="8"/>
                </a:cubicBezTo>
                <a:cubicBezTo>
                  <a:pt x="762" y="8"/>
                  <a:pt x="763" y="8"/>
                  <a:pt x="763" y="7"/>
                </a:cubicBezTo>
                <a:cubicBezTo>
                  <a:pt x="764" y="6"/>
                  <a:pt x="764" y="4"/>
                  <a:pt x="763" y="2"/>
                </a:cubicBezTo>
                <a:cubicBezTo>
                  <a:pt x="763" y="2"/>
                  <a:pt x="763" y="2"/>
                  <a:pt x="763" y="2"/>
                </a:cubicBezTo>
                <a:cubicBezTo>
                  <a:pt x="763" y="2"/>
                  <a:pt x="761" y="2"/>
                  <a:pt x="759" y="2"/>
                </a:cubicBezTo>
                <a:cubicBezTo>
                  <a:pt x="759" y="2"/>
                  <a:pt x="759" y="2"/>
                  <a:pt x="759" y="2"/>
                </a:cubicBezTo>
                <a:cubicBezTo>
                  <a:pt x="759" y="2"/>
                  <a:pt x="759" y="2"/>
                  <a:pt x="759" y="2"/>
                </a:cubicBezTo>
                <a:cubicBezTo>
                  <a:pt x="748" y="2"/>
                  <a:pt x="713" y="2"/>
                  <a:pt x="682" y="2"/>
                </a:cubicBezTo>
                <a:cubicBezTo>
                  <a:pt x="655" y="2"/>
                  <a:pt x="631" y="2"/>
                  <a:pt x="625" y="2"/>
                </a:cubicBezTo>
                <a:cubicBezTo>
                  <a:pt x="474" y="0"/>
                  <a:pt x="330" y="1"/>
                  <a:pt x="183" y="1"/>
                </a:cubicBezTo>
                <a:cubicBezTo>
                  <a:pt x="126" y="1"/>
                  <a:pt x="68" y="1"/>
                  <a:pt x="3" y="1"/>
                </a:cubicBezTo>
                <a:close/>
              </a:path>
            </a:pathLst>
          </a:custGeom>
          <a:solidFill>
            <a:schemeClr val="accent4"/>
          </a:solidFill>
          <a:ln>
            <a:solidFill>
              <a:schemeClr val="accent4"/>
            </a:solidFill>
          </a:ln>
        </p:spPr>
        <p:txBody>
          <a:bodyPr vert="horz" wrap="square" lIns="91412" tIns="45706" rIns="91412" bIns="45706" numCol="1" anchor="t" anchorCtr="0" compatLnSpc="1">
            <a:prstTxWarp prst="textNoShape">
              <a:avLst/>
            </a:prstTxWarp>
          </a:bodyPr>
          <a:lstStyle/>
          <a:p>
            <a:endParaRPr lang="zh-CN" altLang="en-US" sz="2399" dirty="0">
              <a:latin typeface="微软雅黑" panose="020B0503020204020204" pitchFamily="34" charset="-122"/>
              <a:ea typeface="微软雅黑" panose="020B0503020204020204" pitchFamily="34" charset="-122"/>
            </a:endParaRPr>
          </a:p>
        </p:txBody>
      </p:sp>
      <p:sp>
        <p:nvSpPr>
          <p:cNvPr id="29" name="圆角矩形 51"/>
          <p:cNvSpPr/>
          <p:nvPr/>
        </p:nvSpPr>
        <p:spPr>
          <a:xfrm>
            <a:off x="5885545" y="1758121"/>
            <a:ext cx="710981" cy="707455"/>
          </a:xfrm>
          <a:prstGeom prst="roundRect">
            <a:avLst/>
          </a:prstGeom>
          <a:noFill/>
          <a:ln w="28575">
            <a:solidFill>
              <a:schemeClr val="accent4"/>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91412" tIns="45706" rIns="91412" bIns="45706" rtlCol="0" anchor="ctr"/>
          <a:lstStyle/>
          <a:p>
            <a:pPr algn="ctr"/>
            <a:endParaRPr lang="zh-CN" altLang="en-US" sz="2399" dirty="0">
              <a:latin typeface="微软雅黑" panose="020B0503020204020204" pitchFamily="34" charset="-122"/>
              <a:ea typeface="微软雅黑" panose="020B0503020204020204" pitchFamily="34" charset="-122"/>
            </a:endParaRPr>
          </a:p>
        </p:txBody>
      </p:sp>
      <p:grpSp>
        <p:nvGrpSpPr>
          <p:cNvPr id="30" name="Group 51"/>
          <p:cNvGrpSpPr>
            <a:grpSpLocks noChangeAspect="1"/>
          </p:cNvGrpSpPr>
          <p:nvPr/>
        </p:nvGrpSpPr>
        <p:grpSpPr bwMode="auto">
          <a:xfrm>
            <a:off x="6015186" y="1809507"/>
            <a:ext cx="450698" cy="586274"/>
            <a:chOff x="4441" y="1661"/>
            <a:chExt cx="486" cy="632"/>
          </a:xfrm>
          <a:solidFill>
            <a:schemeClr val="accent4"/>
          </a:solidFill>
        </p:grpSpPr>
        <p:sp>
          <p:nvSpPr>
            <p:cNvPr id="31" name="Freeform 52"/>
            <p:cNvSpPr>
              <a:spLocks/>
            </p:cNvSpPr>
            <p:nvPr/>
          </p:nvSpPr>
          <p:spPr bwMode="auto">
            <a:xfrm>
              <a:off x="4776" y="1713"/>
              <a:ext cx="64" cy="74"/>
            </a:xfrm>
            <a:custGeom>
              <a:avLst/>
              <a:gdLst>
                <a:gd name="T0" fmla="*/ 11 w 11"/>
                <a:gd name="T1" fmla="*/ 2 h 13"/>
                <a:gd name="T2" fmla="*/ 8 w 11"/>
                <a:gd name="T3" fmla="*/ 3 h 13"/>
                <a:gd name="T4" fmla="*/ 4 w 11"/>
                <a:gd name="T5" fmla="*/ 9 h 13"/>
                <a:gd name="T6" fmla="*/ 0 w 11"/>
                <a:gd name="T7" fmla="*/ 11 h 13"/>
                <a:gd name="T8" fmla="*/ 8 w 11"/>
                <a:gd name="T9" fmla="*/ 0 h 13"/>
                <a:gd name="T10" fmla="*/ 11 w 11"/>
                <a:gd name="T11" fmla="*/ 2 h 13"/>
              </a:gdLst>
              <a:ahLst/>
              <a:cxnLst>
                <a:cxn ang="0">
                  <a:pos x="T0" y="T1"/>
                </a:cxn>
                <a:cxn ang="0">
                  <a:pos x="T2" y="T3"/>
                </a:cxn>
                <a:cxn ang="0">
                  <a:pos x="T4" y="T5"/>
                </a:cxn>
                <a:cxn ang="0">
                  <a:pos x="T6" y="T7"/>
                </a:cxn>
                <a:cxn ang="0">
                  <a:pos x="T8" y="T9"/>
                </a:cxn>
                <a:cxn ang="0">
                  <a:pos x="T10" y="T11"/>
                </a:cxn>
              </a:cxnLst>
              <a:rect l="0" t="0" r="r" b="b"/>
              <a:pathLst>
                <a:path w="11" h="13">
                  <a:moveTo>
                    <a:pt x="11" y="2"/>
                  </a:moveTo>
                  <a:cubicBezTo>
                    <a:pt x="10" y="4"/>
                    <a:pt x="9" y="3"/>
                    <a:pt x="8" y="3"/>
                  </a:cubicBezTo>
                  <a:cubicBezTo>
                    <a:pt x="7" y="5"/>
                    <a:pt x="5" y="7"/>
                    <a:pt x="4" y="9"/>
                  </a:cubicBezTo>
                  <a:cubicBezTo>
                    <a:pt x="3" y="10"/>
                    <a:pt x="2" y="13"/>
                    <a:pt x="0" y="11"/>
                  </a:cubicBezTo>
                  <a:cubicBezTo>
                    <a:pt x="2" y="7"/>
                    <a:pt x="6" y="4"/>
                    <a:pt x="8" y="0"/>
                  </a:cubicBezTo>
                  <a:cubicBezTo>
                    <a:pt x="10" y="1"/>
                    <a:pt x="10" y="1"/>
                    <a:pt x="11" y="2"/>
                  </a:cubicBezTo>
                  <a:close/>
                </a:path>
              </a:pathLst>
            </a:custGeom>
            <a:grpFill/>
            <a:ln>
              <a:solidFill>
                <a:schemeClr val="accent4"/>
              </a:solidFill>
            </a:ln>
            <a:extLst/>
          </p:spPr>
          <p:txBody>
            <a:bodyPr vert="horz" wrap="square" lIns="121882" tIns="60941" rIns="121882" bIns="60941" numCol="1" anchor="t" anchorCtr="0" compatLnSpc="1">
              <a:prstTxWarp prst="textNoShape">
                <a:avLst/>
              </a:prstTxWarp>
            </a:bodyPr>
            <a:lstStyle/>
            <a:p>
              <a:endParaRPr lang="zh-CN" altLang="en-US" sz="2399" dirty="0">
                <a:latin typeface="微软雅黑" panose="020B0503020204020204" pitchFamily="34" charset="-122"/>
                <a:ea typeface="微软雅黑" panose="020B0503020204020204" pitchFamily="34" charset="-122"/>
              </a:endParaRPr>
            </a:p>
          </p:txBody>
        </p:sp>
        <p:sp>
          <p:nvSpPr>
            <p:cNvPr id="32" name="Freeform 53"/>
            <p:cNvSpPr>
              <a:spLocks/>
            </p:cNvSpPr>
            <p:nvPr/>
          </p:nvSpPr>
          <p:spPr bwMode="auto">
            <a:xfrm>
              <a:off x="4684" y="1661"/>
              <a:ext cx="23" cy="75"/>
            </a:xfrm>
            <a:custGeom>
              <a:avLst/>
              <a:gdLst>
                <a:gd name="T0" fmla="*/ 2 w 4"/>
                <a:gd name="T1" fmla="*/ 0 h 13"/>
                <a:gd name="T2" fmla="*/ 3 w 4"/>
                <a:gd name="T3" fmla="*/ 1 h 13"/>
                <a:gd name="T4" fmla="*/ 4 w 4"/>
                <a:gd name="T5" fmla="*/ 11 h 13"/>
                <a:gd name="T6" fmla="*/ 2 w 4"/>
                <a:gd name="T7" fmla="*/ 13 h 13"/>
                <a:gd name="T8" fmla="*/ 1 w 4"/>
                <a:gd name="T9" fmla="*/ 8 h 13"/>
                <a:gd name="T10" fmla="*/ 2 w 4"/>
                <a:gd name="T11" fmla="*/ 0 h 13"/>
              </a:gdLst>
              <a:ahLst/>
              <a:cxnLst>
                <a:cxn ang="0">
                  <a:pos x="T0" y="T1"/>
                </a:cxn>
                <a:cxn ang="0">
                  <a:pos x="T2" y="T3"/>
                </a:cxn>
                <a:cxn ang="0">
                  <a:pos x="T4" y="T5"/>
                </a:cxn>
                <a:cxn ang="0">
                  <a:pos x="T6" y="T7"/>
                </a:cxn>
                <a:cxn ang="0">
                  <a:pos x="T8" y="T9"/>
                </a:cxn>
                <a:cxn ang="0">
                  <a:pos x="T10" y="T11"/>
                </a:cxn>
              </a:cxnLst>
              <a:rect l="0" t="0" r="r" b="b"/>
              <a:pathLst>
                <a:path w="4" h="13">
                  <a:moveTo>
                    <a:pt x="2" y="0"/>
                  </a:moveTo>
                  <a:cubicBezTo>
                    <a:pt x="2" y="0"/>
                    <a:pt x="3" y="1"/>
                    <a:pt x="3" y="1"/>
                  </a:cubicBezTo>
                  <a:cubicBezTo>
                    <a:pt x="4" y="3"/>
                    <a:pt x="3" y="8"/>
                    <a:pt x="4" y="11"/>
                  </a:cubicBezTo>
                  <a:cubicBezTo>
                    <a:pt x="3" y="12"/>
                    <a:pt x="3" y="12"/>
                    <a:pt x="2" y="13"/>
                  </a:cubicBezTo>
                  <a:cubicBezTo>
                    <a:pt x="1" y="12"/>
                    <a:pt x="1" y="9"/>
                    <a:pt x="1" y="8"/>
                  </a:cubicBezTo>
                  <a:cubicBezTo>
                    <a:pt x="1" y="5"/>
                    <a:pt x="0" y="2"/>
                    <a:pt x="2" y="0"/>
                  </a:cubicBezTo>
                  <a:close/>
                </a:path>
              </a:pathLst>
            </a:custGeom>
            <a:grpFill/>
            <a:ln>
              <a:solidFill>
                <a:schemeClr val="accent4"/>
              </a:solidFill>
            </a:ln>
            <a:extLst/>
          </p:spPr>
          <p:txBody>
            <a:bodyPr vert="horz" wrap="square" lIns="121882" tIns="60941" rIns="121882" bIns="60941" numCol="1" anchor="t" anchorCtr="0" compatLnSpc="1">
              <a:prstTxWarp prst="textNoShape">
                <a:avLst/>
              </a:prstTxWarp>
            </a:bodyPr>
            <a:lstStyle/>
            <a:p>
              <a:endParaRPr lang="zh-CN" altLang="en-US" sz="2399" dirty="0">
                <a:latin typeface="微软雅黑" panose="020B0503020204020204" pitchFamily="34" charset="-122"/>
                <a:ea typeface="微软雅黑" panose="020B0503020204020204" pitchFamily="34" charset="-122"/>
              </a:endParaRPr>
            </a:p>
          </p:txBody>
        </p:sp>
        <p:sp>
          <p:nvSpPr>
            <p:cNvPr id="33" name="Freeform 54"/>
            <p:cNvSpPr>
              <a:spLocks/>
            </p:cNvSpPr>
            <p:nvPr/>
          </p:nvSpPr>
          <p:spPr bwMode="auto">
            <a:xfrm>
              <a:off x="4840" y="1816"/>
              <a:ext cx="75" cy="40"/>
            </a:xfrm>
            <a:custGeom>
              <a:avLst/>
              <a:gdLst>
                <a:gd name="T0" fmla="*/ 13 w 13"/>
                <a:gd name="T1" fmla="*/ 1 h 7"/>
                <a:gd name="T2" fmla="*/ 13 w 13"/>
                <a:gd name="T3" fmla="*/ 3 h 7"/>
                <a:gd name="T4" fmla="*/ 11 w 13"/>
                <a:gd name="T5" fmla="*/ 3 h 7"/>
                <a:gd name="T6" fmla="*/ 4 w 13"/>
                <a:gd name="T7" fmla="*/ 5 h 7"/>
                <a:gd name="T8" fmla="*/ 0 w 13"/>
                <a:gd name="T9" fmla="*/ 6 h 7"/>
                <a:gd name="T10" fmla="*/ 0 w 13"/>
                <a:gd name="T11" fmla="*/ 5 h 7"/>
                <a:gd name="T12" fmla="*/ 12 w 13"/>
                <a:gd name="T13" fmla="*/ 0 h 7"/>
                <a:gd name="T14" fmla="*/ 13 w 13"/>
                <a:gd name="T15" fmla="*/ 1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7">
                  <a:moveTo>
                    <a:pt x="13" y="1"/>
                  </a:moveTo>
                  <a:cubicBezTo>
                    <a:pt x="13" y="2"/>
                    <a:pt x="13" y="2"/>
                    <a:pt x="13" y="3"/>
                  </a:cubicBezTo>
                  <a:cubicBezTo>
                    <a:pt x="12" y="3"/>
                    <a:pt x="11" y="3"/>
                    <a:pt x="11" y="3"/>
                  </a:cubicBezTo>
                  <a:cubicBezTo>
                    <a:pt x="9" y="4"/>
                    <a:pt x="6" y="5"/>
                    <a:pt x="4" y="5"/>
                  </a:cubicBezTo>
                  <a:cubicBezTo>
                    <a:pt x="3" y="6"/>
                    <a:pt x="2" y="7"/>
                    <a:pt x="0" y="6"/>
                  </a:cubicBezTo>
                  <a:cubicBezTo>
                    <a:pt x="0" y="6"/>
                    <a:pt x="0" y="5"/>
                    <a:pt x="0" y="5"/>
                  </a:cubicBezTo>
                  <a:cubicBezTo>
                    <a:pt x="3" y="2"/>
                    <a:pt x="8" y="3"/>
                    <a:pt x="12" y="0"/>
                  </a:cubicBezTo>
                  <a:cubicBezTo>
                    <a:pt x="12" y="1"/>
                    <a:pt x="13" y="1"/>
                    <a:pt x="13" y="1"/>
                  </a:cubicBezTo>
                  <a:close/>
                </a:path>
              </a:pathLst>
            </a:custGeom>
            <a:grpFill/>
            <a:ln>
              <a:solidFill>
                <a:schemeClr val="accent4"/>
              </a:solidFill>
            </a:ln>
            <a:extLst/>
          </p:spPr>
          <p:txBody>
            <a:bodyPr vert="horz" wrap="square" lIns="121882" tIns="60941" rIns="121882" bIns="60941" numCol="1" anchor="t" anchorCtr="0" compatLnSpc="1">
              <a:prstTxWarp prst="textNoShape">
                <a:avLst/>
              </a:prstTxWarp>
            </a:bodyPr>
            <a:lstStyle/>
            <a:p>
              <a:endParaRPr lang="zh-CN" altLang="en-US" sz="2399" dirty="0">
                <a:latin typeface="微软雅黑" panose="020B0503020204020204" pitchFamily="34" charset="-122"/>
                <a:ea typeface="微软雅黑" panose="020B0503020204020204" pitchFamily="34" charset="-122"/>
              </a:endParaRPr>
            </a:p>
          </p:txBody>
        </p:sp>
        <p:sp>
          <p:nvSpPr>
            <p:cNvPr id="34" name="Freeform 55"/>
            <p:cNvSpPr>
              <a:spLocks/>
            </p:cNvSpPr>
            <p:nvPr/>
          </p:nvSpPr>
          <p:spPr bwMode="auto">
            <a:xfrm>
              <a:off x="4533" y="1707"/>
              <a:ext cx="53" cy="63"/>
            </a:xfrm>
            <a:custGeom>
              <a:avLst/>
              <a:gdLst>
                <a:gd name="T0" fmla="*/ 2 w 9"/>
                <a:gd name="T1" fmla="*/ 4 h 11"/>
                <a:gd name="T2" fmla="*/ 2 w 9"/>
                <a:gd name="T3" fmla="*/ 0 h 11"/>
                <a:gd name="T4" fmla="*/ 9 w 9"/>
                <a:gd name="T5" fmla="*/ 9 h 11"/>
                <a:gd name="T6" fmla="*/ 8 w 9"/>
                <a:gd name="T7" fmla="*/ 11 h 11"/>
                <a:gd name="T8" fmla="*/ 3 w 9"/>
                <a:gd name="T9" fmla="*/ 5 h 11"/>
                <a:gd name="T10" fmla="*/ 2 w 9"/>
                <a:gd name="T11" fmla="*/ 6 h 11"/>
                <a:gd name="T12" fmla="*/ 1 w 9"/>
                <a:gd name="T13" fmla="*/ 4 h 11"/>
                <a:gd name="T14" fmla="*/ 2 w 9"/>
                <a:gd name="T15" fmla="*/ 4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11">
                  <a:moveTo>
                    <a:pt x="2" y="4"/>
                  </a:moveTo>
                  <a:cubicBezTo>
                    <a:pt x="1" y="3"/>
                    <a:pt x="0" y="0"/>
                    <a:pt x="2" y="0"/>
                  </a:cubicBezTo>
                  <a:cubicBezTo>
                    <a:pt x="5" y="3"/>
                    <a:pt x="7" y="6"/>
                    <a:pt x="9" y="9"/>
                  </a:cubicBezTo>
                  <a:cubicBezTo>
                    <a:pt x="9" y="10"/>
                    <a:pt x="9" y="10"/>
                    <a:pt x="8" y="11"/>
                  </a:cubicBezTo>
                  <a:cubicBezTo>
                    <a:pt x="5" y="10"/>
                    <a:pt x="6" y="6"/>
                    <a:pt x="3" y="5"/>
                  </a:cubicBezTo>
                  <a:cubicBezTo>
                    <a:pt x="3" y="5"/>
                    <a:pt x="3" y="5"/>
                    <a:pt x="2" y="6"/>
                  </a:cubicBezTo>
                  <a:cubicBezTo>
                    <a:pt x="1" y="5"/>
                    <a:pt x="3" y="4"/>
                    <a:pt x="1" y="4"/>
                  </a:cubicBezTo>
                  <a:cubicBezTo>
                    <a:pt x="2" y="3"/>
                    <a:pt x="2" y="3"/>
                    <a:pt x="2" y="4"/>
                  </a:cubicBezTo>
                  <a:close/>
                </a:path>
              </a:pathLst>
            </a:custGeom>
            <a:grpFill/>
            <a:ln>
              <a:solidFill>
                <a:schemeClr val="accent4"/>
              </a:solidFill>
            </a:ln>
            <a:extLst/>
          </p:spPr>
          <p:txBody>
            <a:bodyPr vert="horz" wrap="square" lIns="121882" tIns="60941" rIns="121882" bIns="60941" numCol="1" anchor="t" anchorCtr="0" compatLnSpc="1">
              <a:prstTxWarp prst="textNoShape">
                <a:avLst/>
              </a:prstTxWarp>
            </a:bodyPr>
            <a:lstStyle/>
            <a:p>
              <a:endParaRPr lang="zh-CN" altLang="en-US" sz="2399" dirty="0">
                <a:latin typeface="微软雅黑" panose="020B0503020204020204" pitchFamily="34" charset="-122"/>
                <a:ea typeface="微软雅黑" panose="020B0503020204020204" pitchFamily="34" charset="-122"/>
              </a:endParaRPr>
            </a:p>
          </p:txBody>
        </p:sp>
        <p:sp>
          <p:nvSpPr>
            <p:cNvPr id="35" name="Freeform 56"/>
            <p:cNvSpPr>
              <a:spLocks/>
            </p:cNvSpPr>
            <p:nvPr/>
          </p:nvSpPr>
          <p:spPr bwMode="auto">
            <a:xfrm>
              <a:off x="4852" y="1937"/>
              <a:ext cx="75" cy="28"/>
            </a:xfrm>
            <a:custGeom>
              <a:avLst/>
              <a:gdLst>
                <a:gd name="T0" fmla="*/ 13 w 13"/>
                <a:gd name="T1" fmla="*/ 2 h 5"/>
                <a:gd name="T2" fmla="*/ 11 w 13"/>
                <a:gd name="T3" fmla="*/ 5 h 5"/>
                <a:gd name="T4" fmla="*/ 0 w 13"/>
                <a:gd name="T5" fmla="*/ 2 h 5"/>
                <a:gd name="T6" fmla="*/ 1 w 13"/>
                <a:gd name="T7" fmla="*/ 1 h 5"/>
                <a:gd name="T8" fmla="*/ 13 w 13"/>
                <a:gd name="T9" fmla="*/ 2 h 5"/>
              </a:gdLst>
              <a:ahLst/>
              <a:cxnLst>
                <a:cxn ang="0">
                  <a:pos x="T0" y="T1"/>
                </a:cxn>
                <a:cxn ang="0">
                  <a:pos x="T2" y="T3"/>
                </a:cxn>
                <a:cxn ang="0">
                  <a:pos x="T4" y="T5"/>
                </a:cxn>
                <a:cxn ang="0">
                  <a:pos x="T6" y="T7"/>
                </a:cxn>
                <a:cxn ang="0">
                  <a:pos x="T8" y="T9"/>
                </a:cxn>
              </a:cxnLst>
              <a:rect l="0" t="0" r="r" b="b"/>
              <a:pathLst>
                <a:path w="13" h="5">
                  <a:moveTo>
                    <a:pt x="13" y="2"/>
                  </a:moveTo>
                  <a:cubicBezTo>
                    <a:pt x="13" y="4"/>
                    <a:pt x="12" y="4"/>
                    <a:pt x="11" y="5"/>
                  </a:cubicBezTo>
                  <a:cubicBezTo>
                    <a:pt x="9" y="1"/>
                    <a:pt x="3" y="4"/>
                    <a:pt x="0" y="2"/>
                  </a:cubicBezTo>
                  <a:cubicBezTo>
                    <a:pt x="0" y="1"/>
                    <a:pt x="1" y="1"/>
                    <a:pt x="1" y="1"/>
                  </a:cubicBezTo>
                  <a:cubicBezTo>
                    <a:pt x="5" y="0"/>
                    <a:pt x="9" y="0"/>
                    <a:pt x="13" y="2"/>
                  </a:cubicBezTo>
                  <a:close/>
                </a:path>
              </a:pathLst>
            </a:custGeom>
            <a:grpFill/>
            <a:ln>
              <a:solidFill>
                <a:schemeClr val="accent4"/>
              </a:solidFill>
            </a:ln>
            <a:extLst/>
          </p:spPr>
          <p:txBody>
            <a:bodyPr vert="horz" wrap="square" lIns="121882" tIns="60941" rIns="121882" bIns="60941" numCol="1" anchor="t" anchorCtr="0" compatLnSpc="1">
              <a:prstTxWarp prst="textNoShape">
                <a:avLst/>
              </a:prstTxWarp>
            </a:bodyPr>
            <a:lstStyle/>
            <a:p>
              <a:endParaRPr lang="zh-CN" altLang="en-US" sz="2399" dirty="0">
                <a:latin typeface="微软雅黑" panose="020B0503020204020204" pitchFamily="34" charset="-122"/>
                <a:ea typeface="微软雅黑" panose="020B0503020204020204" pitchFamily="34" charset="-122"/>
              </a:endParaRPr>
            </a:p>
          </p:txBody>
        </p:sp>
        <p:sp>
          <p:nvSpPr>
            <p:cNvPr id="36" name="Freeform 57"/>
            <p:cNvSpPr>
              <a:spLocks/>
            </p:cNvSpPr>
            <p:nvPr/>
          </p:nvSpPr>
          <p:spPr bwMode="auto">
            <a:xfrm>
              <a:off x="4800" y="2052"/>
              <a:ext cx="52" cy="74"/>
            </a:xfrm>
            <a:custGeom>
              <a:avLst/>
              <a:gdLst>
                <a:gd name="T0" fmla="*/ 8 w 9"/>
                <a:gd name="T1" fmla="*/ 13 h 13"/>
                <a:gd name="T2" fmla="*/ 3 w 9"/>
                <a:gd name="T3" fmla="*/ 5 h 13"/>
                <a:gd name="T4" fmla="*/ 0 w 9"/>
                <a:gd name="T5" fmla="*/ 2 h 13"/>
                <a:gd name="T6" fmla="*/ 8 w 9"/>
                <a:gd name="T7" fmla="*/ 9 h 13"/>
                <a:gd name="T8" fmla="*/ 8 w 9"/>
                <a:gd name="T9" fmla="*/ 13 h 13"/>
              </a:gdLst>
              <a:ahLst/>
              <a:cxnLst>
                <a:cxn ang="0">
                  <a:pos x="T0" y="T1"/>
                </a:cxn>
                <a:cxn ang="0">
                  <a:pos x="T2" y="T3"/>
                </a:cxn>
                <a:cxn ang="0">
                  <a:pos x="T4" y="T5"/>
                </a:cxn>
                <a:cxn ang="0">
                  <a:pos x="T6" y="T7"/>
                </a:cxn>
                <a:cxn ang="0">
                  <a:pos x="T8" y="T9"/>
                </a:cxn>
              </a:cxnLst>
              <a:rect l="0" t="0" r="r" b="b"/>
              <a:pathLst>
                <a:path w="9" h="13">
                  <a:moveTo>
                    <a:pt x="8" y="13"/>
                  </a:moveTo>
                  <a:cubicBezTo>
                    <a:pt x="5" y="11"/>
                    <a:pt x="5" y="8"/>
                    <a:pt x="3" y="5"/>
                  </a:cubicBezTo>
                  <a:cubicBezTo>
                    <a:pt x="2" y="4"/>
                    <a:pt x="1" y="3"/>
                    <a:pt x="0" y="2"/>
                  </a:cubicBezTo>
                  <a:cubicBezTo>
                    <a:pt x="5" y="0"/>
                    <a:pt x="5" y="7"/>
                    <a:pt x="8" y="9"/>
                  </a:cubicBezTo>
                  <a:cubicBezTo>
                    <a:pt x="8" y="10"/>
                    <a:pt x="9" y="12"/>
                    <a:pt x="8" y="13"/>
                  </a:cubicBezTo>
                  <a:close/>
                </a:path>
              </a:pathLst>
            </a:custGeom>
            <a:grpFill/>
            <a:ln>
              <a:solidFill>
                <a:schemeClr val="accent4"/>
              </a:solidFill>
            </a:ln>
            <a:extLst/>
          </p:spPr>
          <p:txBody>
            <a:bodyPr vert="horz" wrap="square" lIns="121882" tIns="60941" rIns="121882" bIns="60941" numCol="1" anchor="t" anchorCtr="0" compatLnSpc="1">
              <a:prstTxWarp prst="textNoShape">
                <a:avLst/>
              </a:prstTxWarp>
            </a:bodyPr>
            <a:lstStyle/>
            <a:p>
              <a:endParaRPr lang="zh-CN" altLang="en-US" sz="2399" dirty="0">
                <a:latin typeface="微软雅黑" panose="020B0503020204020204" pitchFamily="34" charset="-122"/>
                <a:ea typeface="微软雅黑" panose="020B0503020204020204" pitchFamily="34" charset="-122"/>
              </a:endParaRPr>
            </a:p>
          </p:txBody>
        </p:sp>
        <p:sp>
          <p:nvSpPr>
            <p:cNvPr id="37" name="Freeform 58"/>
            <p:cNvSpPr>
              <a:spLocks/>
            </p:cNvSpPr>
            <p:nvPr/>
          </p:nvSpPr>
          <p:spPr bwMode="auto">
            <a:xfrm>
              <a:off x="4447" y="1960"/>
              <a:ext cx="58" cy="34"/>
            </a:xfrm>
            <a:custGeom>
              <a:avLst/>
              <a:gdLst>
                <a:gd name="T0" fmla="*/ 10 w 10"/>
                <a:gd name="T1" fmla="*/ 1 h 6"/>
                <a:gd name="T2" fmla="*/ 8 w 10"/>
                <a:gd name="T3" fmla="*/ 3 h 6"/>
                <a:gd name="T4" fmla="*/ 0 w 10"/>
                <a:gd name="T5" fmla="*/ 6 h 6"/>
                <a:gd name="T6" fmla="*/ 8 w 10"/>
                <a:gd name="T7" fmla="*/ 0 h 6"/>
                <a:gd name="T8" fmla="*/ 10 w 10"/>
                <a:gd name="T9" fmla="*/ 1 h 6"/>
              </a:gdLst>
              <a:ahLst/>
              <a:cxnLst>
                <a:cxn ang="0">
                  <a:pos x="T0" y="T1"/>
                </a:cxn>
                <a:cxn ang="0">
                  <a:pos x="T2" y="T3"/>
                </a:cxn>
                <a:cxn ang="0">
                  <a:pos x="T4" y="T5"/>
                </a:cxn>
                <a:cxn ang="0">
                  <a:pos x="T6" y="T7"/>
                </a:cxn>
                <a:cxn ang="0">
                  <a:pos x="T8" y="T9"/>
                </a:cxn>
              </a:cxnLst>
              <a:rect l="0" t="0" r="r" b="b"/>
              <a:pathLst>
                <a:path w="10" h="6">
                  <a:moveTo>
                    <a:pt x="10" y="1"/>
                  </a:moveTo>
                  <a:cubicBezTo>
                    <a:pt x="9" y="2"/>
                    <a:pt x="9" y="3"/>
                    <a:pt x="8" y="3"/>
                  </a:cubicBezTo>
                  <a:cubicBezTo>
                    <a:pt x="5" y="2"/>
                    <a:pt x="3" y="6"/>
                    <a:pt x="0" y="6"/>
                  </a:cubicBezTo>
                  <a:cubicBezTo>
                    <a:pt x="0" y="2"/>
                    <a:pt x="6" y="2"/>
                    <a:pt x="8" y="0"/>
                  </a:cubicBezTo>
                  <a:cubicBezTo>
                    <a:pt x="9" y="0"/>
                    <a:pt x="10" y="0"/>
                    <a:pt x="10" y="1"/>
                  </a:cubicBezTo>
                  <a:close/>
                </a:path>
              </a:pathLst>
            </a:custGeom>
            <a:grpFill/>
            <a:ln>
              <a:solidFill>
                <a:schemeClr val="accent4"/>
              </a:solidFill>
            </a:ln>
            <a:extLst/>
          </p:spPr>
          <p:txBody>
            <a:bodyPr vert="horz" wrap="square" lIns="121882" tIns="60941" rIns="121882" bIns="60941" numCol="1" anchor="t" anchorCtr="0" compatLnSpc="1">
              <a:prstTxWarp prst="textNoShape">
                <a:avLst/>
              </a:prstTxWarp>
            </a:bodyPr>
            <a:lstStyle/>
            <a:p>
              <a:endParaRPr lang="zh-CN" altLang="en-US" sz="2399" dirty="0">
                <a:latin typeface="微软雅黑" panose="020B0503020204020204" pitchFamily="34" charset="-122"/>
                <a:ea typeface="微软雅黑" panose="020B0503020204020204" pitchFamily="34" charset="-122"/>
              </a:endParaRPr>
            </a:p>
          </p:txBody>
        </p:sp>
        <p:sp>
          <p:nvSpPr>
            <p:cNvPr id="38" name="Freeform 59"/>
            <p:cNvSpPr>
              <a:spLocks noEditPoints="1"/>
            </p:cNvSpPr>
            <p:nvPr/>
          </p:nvSpPr>
          <p:spPr bwMode="auto">
            <a:xfrm>
              <a:off x="4533" y="1799"/>
              <a:ext cx="307" cy="494"/>
            </a:xfrm>
            <a:custGeom>
              <a:avLst/>
              <a:gdLst>
                <a:gd name="T0" fmla="*/ 30 w 53"/>
                <a:gd name="T1" fmla="*/ 62 h 86"/>
                <a:gd name="T2" fmla="*/ 23 w 53"/>
                <a:gd name="T3" fmla="*/ 80 h 86"/>
                <a:gd name="T4" fmla="*/ 20 w 53"/>
                <a:gd name="T5" fmla="*/ 83 h 86"/>
                <a:gd name="T6" fmla="*/ 18 w 53"/>
                <a:gd name="T7" fmla="*/ 84 h 86"/>
                <a:gd name="T8" fmla="*/ 4 w 53"/>
                <a:gd name="T9" fmla="*/ 81 h 86"/>
                <a:gd name="T10" fmla="*/ 4 w 53"/>
                <a:gd name="T11" fmla="*/ 56 h 86"/>
                <a:gd name="T12" fmla="*/ 7 w 53"/>
                <a:gd name="T13" fmla="*/ 34 h 86"/>
                <a:gd name="T14" fmla="*/ 5 w 53"/>
                <a:gd name="T15" fmla="*/ 14 h 86"/>
                <a:gd name="T16" fmla="*/ 23 w 53"/>
                <a:gd name="T17" fmla="*/ 1 h 86"/>
                <a:gd name="T18" fmla="*/ 39 w 53"/>
                <a:gd name="T19" fmla="*/ 3 h 86"/>
                <a:gd name="T20" fmla="*/ 35 w 53"/>
                <a:gd name="T21" fmla="*/ 46 h 86"/>
                <a:gd name="T22" fmla="*/ 31 w 53"/>
                <a:gd name="T23" fmla="*/ 47 h 86"/>
                <a:gd name="T24" fmla="*/ 49 w 53"/>
                <a:gd name="T25" fmla="*/ 24 h 86"/>
                <a:gd name="T26" fmla="*/ 49 w 53"/>
                <a:gd name="T27" fmla="*/ 17 h 86"/>
                <a:gd name="T28" fmla="*/ 48 w 53"/>
                <a:gd name="T29" fmla="*/ 15 h 86"/>
                <a:gd name="T30" fmla="*/ 29 w 53"/>
                <a:gd name="T31" fmla="*/ 3 h 86"/>
                <a:gd name="T32" fmla="*/ 26 w 53"/>
                <a:gd name="T33" fmla="*/ 2 h 86"/>
                <a:gd name="T34" fmla="*/ 10 w 53"/>
                <a:gd name="T35" fmla="*/ 11 h 86"/>
                <a:gd name="T36" fmla="*/ 6 w 53"/>
                <a:gd name="T37" fmla="*/ 18 h 86"/>
                <a:gd name="T38" fmla="*/ 8 w 53"/>
                <a:gd name="T39" fmla="*/ 30 h 86"/>
                <a:gd name="T40" fmla="*/ 11 w 53"/>
                <a:gd name="T41" fmla="*/ 49 h 86"/>
                <a:gd name="T42" fmla="*/ 15 w 53"/>
                <a:gd name="T43" fmla="*/ 57 h 86"/>
                <a:gd name="T44" fmla="*/ 16 w 53"/>
                <a:gd name="T45" fmla="*/ 22 h 86"/>
                <a:gd name="T46" fmla="*/ 22 w 53"/>
                <a:gd name="T47" fmla="*/ 25 h 86"/>
                <a:gd name="T48" fmla="*/ 29 w 53"/>
                <a:gd name="T49" fmla="*/ 27 h 86"/>
                <a:gd name="T50" fmla="*/ 21 w 53"/>
                <a:gd name="T51" fmla="*/ 59 h 86"/>
                <a:gd name="T52" fmla="*/ 28 w 53"/>
                <a:gd name="T53" fmla="*/ 30 h 86"/>
                <a:gd name="T54" fmla="*/ 19 w 53"/>
                <a:gd name="T55" fmla="*/ 37 h 86"/>
                <a:gd name="T56" fmla="*/ 17 w 53"/>
                <a:gd name="T57" fmla="*/ 54 h 86"/>
                <a:gd name="T58" fmla="*/ 21 w 53"/>
                <a:gd name="T59" fmla="*/ 53 h 86"/>
                <a:gd name="T60" fmla="*/ 30 w 53"/>
                <a:gd name="T61" fmla="*/ 30 h 86"/>
                <a:gd name="T62" fmla="*/ 22 w 53"/>
                <a:gd name="T63" fmla="*/ 64 h 86"/>
                <a:gd name="T64" fmla="*/ 11 w 53"/>
                <a:gd name="T65" fmla="*/ 73 h 86"/>
                <a:gd name="T66" fmla="*/ 11 w 53"/>
                <a:gd name="T67" fmla="*/ 77 h 86"/>
                <a:gd name="T68" fmla="*/ 23 w 53"/>
                <a:gd name="T69" fmla="*/ 65 h 86"/>
                <a:gd name="T70" fmla="*/ 25 w 53"/>
                <a:gd name="T71" fmla="*/ 63 h 86"/>
                <a:gd name="T72" fmla="*/ 8 w 53"/>
                <a:gd name="T73" fmla="*/ 58 h 86"/>
                <a:gd name="T74" fmla="*/ 9 w 53"/>
                <a:gd name="T75" fmla="*/ 61 h 86"/>
                <a:gd name="T76" fmla="*/ 13 w 53"/>
                <a:gd name="T77" fmla="*/ 61 h 86"/>
                <a:gd name="T78" fmla="*/ 10 w 53"/>
                <a:gd name="T79" fmla="*/ 59 h 86"/>
                <a:gd name="T80" fmla="*/ 16 w 53"/>
                <a:gd name="T81" fmla="*/ 62 h 86"/>
                <a:gd name="T82" fmla="*/ 4 w 53"/>
                <a:gd name="T83" fmla="*/ 74 h 86"/>
                <a:gd name="T84" fmla="*/ 16 w 53"/>
                <a:gd name="T85" fmla="*/ 62 h 86"/>
                <a:gd name="T86" fmla="*/ 19 w 53"/>
                <a:gd name="T87" fmla="*/ 64 h 86"/>
                <a:gd name="T88" fmla="*/ 12 w 53"/>
                <a:gd name="T89" fmla="*/ 78 h 86"/>
                <a:gd name="T90" fmla="*/ 14 w 53"/>
                <a:gd name="T91" fmla="*/ 79 h 86"/>
                <a:gd name="T92" fmla="*/ 12 w 53"/>
                <a:gd name="T93" fmla="*/ 78 h 86"/>
                <a:gd name="T94" fmla="*/ 20 w 53"/>
                <a:gd name="T95" fmla="*/ 75 h 86"/>
                <a:gd name="T96" fmla="*/ 15 w 53"/>
                <a:gd name="T97" fmla="*/ 82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3" h="86">
                  <a:moveTo>
                    <a:pt x="27" y="58"/>
                  </a:moveTo>
                  <a:cubicBezTo>
                    <a:pt x="28" y="60"/>
                    <a:pt x="28" y="61"/>
                    <a:pt x="30" y="62"/>
                  </a:cubicBezTo>
                  <a:cubicBezTo>
                    <a:pt x="28" y="66"/>
                    <a:pt x="27" y="70"/>
                    <a:pt x="25" y="74"/>
                  </a:cubicBezTo>
                  <a:cubicBezTo>
                    <a:pt x="24" y="76"/>
                    <a:pt x="24" y="79"/>
                    <a:pt x="23" y="80"/>
                  </a:cubicBezTo>
                  <a:cubicBezTo>
                    <a:pt x="23" y="80"/>
                    <a:pt x="22" y="81"/>
                    <a:pt x="21" y="82"/>
                  </a:cubicBezTo>
                  <a:cubicBezTo>
                    <a:pt x="21" y="82"/>
                    <a:pt x="20" y="83"/>
                    <a:pt x="20" y="83"/>
                  </a:cubicBezTo>
                  <a:cubicBezTo>
                    <a:pt x="20" y="83"/>
                    <a:pt x="19" y="83"/>
                    <a:pt x="19" y="83"/>
                  </a:cubicBezTo>
                  <a:cubicBezTo>
                    <a:pt x="18" y="83"/>
                    <a:pt x="18" y="84"/>
                    <a:pt x="18" y="84"/>
                  </a:cubicBezTo>
                  <a:cubicBezTo>
                    <a:pt x="14" y="86"/>
                    <a:pt x="11" y="84"/>
                    <a:pt x="7" y="83"/>
                  </a:cubicBezTo>
                  <a:cubicBezTo>
                    <a:pt x="6" y="83"/>
                    <a:pt x="5" y="81"/>
                    <a:pt x="4" y="81"/>
                  </a:cubicBezTo>
                  <a:cubicBezTo>
                    <a:pt x="2" y="78"/>
                    <a:pt x="1" y="75"/>
                    <a:pt x="0" y="72"/>
                  </a:cubicBezTo>
                  <a:cubicBezTo>
                    <a:pt x="1" y="66"/>
                    <a:pt x="4" y="60"/>
                    <a:pt x="4" y="56"/>
                  </a:cubicBezTo>
                  <a:cubicBezTo>
                    <a:pt x="5" y="56"/>
                    <a:pt x="6" y="55"/>
                    <a:pt x="7" y="54"/>
                  </a:cubicBezTo>
                  <a:cubicBezTo>
                    <a:pt x="8" y="46"/>
                    <a:pt x="8" y="40"/>
                    <a:pt x="7" y="34"/>
                  </a:cubicBezTo>
                  <a:cubicBezTo>
                    <a:pt x="5" y="30"/>
                    <a:pt x="4" y="28"/>
                    <a:pt x="4" y="24"/>
                  </a:cubicBezTo>
                  <a:cubicBezTo>
                    <a:pt x="3" y="20"/>
                    <a:pt x="4" y="18"/>
                    <a:pt x="5" y="14"/>
                  </a:cubicBezTo>
                  <a:cubicBezTo>
                    <a:pt x="7" y="8"/>
                    <a:pt x="12" y="6"/>
                    <a:pt x="16" y="3"/>
                  </a:cubicBezTo>
                  <a:cubicBezTo>
                    <a:pt x="18" y="3"/>
                    <a:pt x="21" y="0"/>
                    <a:pt x="23" y="1"/>
                  </a:cubicBezTo>
                  <a:cubicBezTo>
                    <a:pt x="24" y="1"/>
                    <a:pt x="24" y="1"/>
                    <a:pt x="25" y="1"/>
                  </a:cubicBezTo>
                  <a:cubicBezTo>
                    <a:pt x="28" y="0"/>
                    <a:pt x="35" y="0"/>
                    <a:pt x="39" y="3"/>
                  </a:cubicBezTo>
                  <a:cubicBezTo>
                    <a:pt x="46" y="8"/>
                    <a:pt x="51" y="15"/>
                    <a:pt x="51" y="23"/>
                  </a:cubicBezTo>
                  <a:cubicBezTo>
                    <a:pt x="53" y="32"/>
                    <a:pt x="43" y="44"/>
                    <a:pt x="35" y="46"/>
                  </a:cubicBezTo>
                  <a:cubicBezTo>
                    <a:pt x="32" y="50"/>
                    <a:pt x="30" y="54"/>
                    <a:pt x="27" y="58"/>
                  </a:cubicBezTo>
                  <a:close/>
                  <a:moveTo>
                    <a:pt x="31" y="47"/>
                  </a:moveTo>
                  <a:cubicBezTo>
                    <a:pt x="38" y="41"/>
                    <a:pt x="47" y="38"/>
                    <a:pt x="49" y="26"/>
                  </a:cubicBezTo>
                  <a:cubicBezTo>
                    <a:pt x="49" y="25"/>
                    <a:pt x="49" y="25"/>
                    <a:pt x="49" y="24"/>
                  </a:cubicBezTo>
                  <a:cubicBezTo>
                    <a:pt x="49" y="22"/>
                    <a:pt x="49" y="21"/>
                    <a:pt x="49" y="19"/>
                  </a:cubicBezTo>
                  <a:cubicBezTo>
                    <a:pt x="48" y="19"/>
                    <a:pt x="49" y="18"/>
                    <a:pt x="49" y="17"/>
                  </a:cubicBezTo>
                  <a:cubicBezTo>
                    <a:pt x="49" y="17"/>
                    <a:pt x="48" y="16"/>
                    <a:pt x="47" y="15"/>
                  </a:cubicBezTo>
                  <a:cubicBezTo>
                    <a:pt x="47" y="15"/>
                    <a:pt x="48" y="15"/>
                    <a:pt x="48" y="15"/>
                  </a:cubicBezTo>
                  <a:cubicBezTo>
                    <a:pt x="47" y="11"/>
                    <a:pt x="39" y="4"/>
                    <a:pt x="34" y="3"/>
                  </a:cubicBezTo>
                  <a:cubicBezTo>
                    <a:pt x="33" y="2"/>
                    <a:pt x="31" y="2"/>
                    <a:pt x="29" y="3"/>
                  </a:cubicBezTo>
                  <a:cubicBezTo>
                    <a:pt x="28" y="2"/>
                    <a:pt x="27" y="2"/>
                    <a:pt x="27" y="1"/>
                  </a:cubicBezTo>
                  <a:cubicBezTo>
                    <a:pt x="26" y="2"/>
                    <a:pt x="27" y="2"/>
                    <a:pt x="26" y="2"/>
                  </a:cubicBezTo>
                  <a:cubicBezTo>
                    <a:pt x="22" y="3"/>
                    <a:pt x="18" y="4"/>
                    <a:pt x="14" y="6"/>
                  </a:cubicBezTo>
                  <a:cubicBezTo>
                    <a:pt x="13" y="7"/>
                    <a:pt x="10" y="10"/>
                    <a:pt x="10" y="11"/>
                  </a:cubicBezTo>
                  <a:cubicBezTo>
                    <a:pt x="8" y="12"/>
                    <a:pt x="9" y="14"/>
                    <a:pt x="8" y="16"/>
                  </a:cubicBezTo>
                  <a:cubicBezTo>
                    <a:pt x="8" y="17"/>
                    <a:pt x="7" y="17"/>
                    <a:pt x="6" y="18"/>
                  </a:cubicBezTo>
                  <a:cubicBezTo>
                    <a:pt x="6" y="20"/>
                    <a:pt x="6" y="25"/>
                    <a:pt x="6" y="26"/>
                  </a:cubicBezTo>
                  <a:cubicBezTo>
                    <a:pt x="7" y="28"/>
                    <a:pt x="8" y="29"/>
                    <a:pt x="8" y="30"/>
                  </a:cubicBezTo>
                  <a:cubicBezTo>
                    <a:pt x="9" y="33"/>
                    <a:pt x="10" y="37"/>
                    <a:pt x="11" y="40"/>
                  </a:cubicBezTo>
                  <a:cubicBezTo>
                    <a:pt x="11" y="43"/>
                    <a:pt x="10" y="46"/>
                    <a:pt x="11" y="49"/>
                  </a:cubicBezTo>
                  <a:cubicBezTo>
                    <a:pt x="9" y="50"/>
                    <a:pt x="10" y="53"/>
                    <a:pt x="9" y="54"/>
                  </a:cubicBezTo>
                  <a:cubicBezTo>
                    <a:pt x="11" y="55"/>
                    <a:pt x="12" y="56"/>
                    <a:pt x="15" y="57"/>
                  </a:cubicBezTo>
                  <a:cubicBezTo>
                    <a:pt x="17" y="49"/>
                    <a:pt x="17" y="42"/>
                    <a:pt x="18" y="34"/>
                  </a:cubicBezTo>
                  <a:cubicBezTo>
                    <a:pt x="18" y="30"/>
                    <a:pt x="17" y="26"/>
                    <a:pt x="16" y="22"/>
                  </a:cubicBezTo>
                  <a:cubicBezTo>
                    <a:pt x="17" y="22"/>
                    <a:pt x="18" y="21"/>
                    <a:pt x="19" y="20"/>
                  </a:cubicBezTo>
                  <a:cubicBezTo>
                    <a:pt x="23" y="21"/>
                    <a:pt x="21" y="23"/>
                    <a:pt x="22" y="25"/>
                  </a:cubicBezTo>
                  <a:cubicBezTo>
                    <a:pt x="24" y="25"/>
                    <a:pt x="25" y="23"/>
                    <a:pt x="27" y="24"/>
                  </a:cubicBezTo>
                  <a:cubicBezTo>
                    <a:pt x="28" y="25"/>
                    <a:pt x="28" y="26"/>
                    <a:pt x="29" y="27"/>
                  </a:cubicBezTo>
                  <a:cubicBezTo>
                    <a:pt x="31" y="26"/>
                    <a:pt x="34" y="24"/>
                    <a:pt x="36" y="27"/>
                  </a:cubicBezTo>
                  <a:cubicBezTo>
                    <a:pt x="29" y="37"/>
                    <a:pt x="21" y="47"/>
                    <a:pt x="21" y="59"/>
                  </a:cubicBezTo>
                  <a:cubicBezTo>
                    <a:pt x="27" y="59"/>
                    <a:pt x="27" y="51"/>
                    <a:pt x="31" y="47"/>
                  </a:cubicBezTo>
                  <a:close/>
                  <a:moveTo>
                    <a:pt x="28" y="30"/>
                  </a:moveTo>
                  <a:cubicBezTo>
                    <a:pt x="26" y="26"/>
                    <a:pt x="23" y="28"/>
                    <a:pt x="21" y="28"/>
                  </a:cubicBezTo>
                  <a:cubicBezTo>
                    <a:pt x="21" y="31"/>
                    <a:pt x="20" y="34"/>
                    <a:pt x="19" y="37"/>
                  </a:cubicBezTo>
                  <a:cubicBezTo>
                    <a:pt x="19" y="38"/>
                    <a:pt x="20" y="40"/>
                    <a:pt x="19" y="42"/>
                  </a:cubicBezTo>
                  <a:cubicBezTo>
                    <a:pt x="19" y="46"/>
                    <a:pt x="18" y="50"/>
                    <a:pt x="17" y="54"/>
                  </a:cubicBezTo>
                  <a:cubicBezTo>
                    <a:pt x="17" y="56"/>
                    <a:pt x="15" y="59"/>
                    <a:pt x="18" y="59"/>
                  </a:cubicBezTo>
                  <a:cubicBezTo>
                    <a:pt x="18" y="57"/>
                    <a:pt x="19" y="55"/>
                    <a:pt x="21" y="53"/>
                  </a:cubicBezTo>
                  <a:cubicBezTo>
                    <a:pt x="21" y="52"/>
                    <a:pt x="21" y="51"/>
                    <a:pt x="21" y="51"/>
                  </a:cubicBezTo>
                  <a:cubicBezTo>
                    <a:pt x="24" y="45"/>
                    <a:pt x="26" y="36"/>
                    <a:pt x="30" y="30"/>
                  </a:cubicBezTo>
                  <a:cubicBezTo>
                    <a:pt x="29" y="29"/>
                    <a:pt x="28" y="30"/>
                    <a:pt x="28" y="30"/>
                  </a:cubicBezTo>
                  <a:close/>
                  <a:moveTo>
                    <a:pt x="22" y="64"/>
                  </a:moveTo>
                  <a:cubicBezTo>
                    <a:pt x="19" y="68"/>
                    <a:pt x="16" y="70"/>
                    <a:pt x="13" y="73"/>
                  </a:cubicBezTo>
                  <a:cubicBezTo>
                    <a:pt x="12" y="73"/>
                    <a:pt x="12" y="74"/>
                    <a:pt x="11" y="73"/>
                  </a:cubicBezTo>
                  <a:cubicBezTo>
                    <a:pt x="11" y="76"/>
                    <a:pt x="7" y="76"/>
                    <a:pt x="6" y="80"/>
                  </a:cubicBezTo>
                  <a:cubicBezTo>
                    <a:pt x="8" y="81"/>
                    <a:pt x="10" y="79"/>
                    <a:pt x="11" y="77"/>
                  </a:cubicBezTo>
                  <a:cubicBezTo>
                    <a:pt x="13" y="75"/>
                    <a:pt x="15" y="72"/>
                    <a:pt x="17" y="70"/>
                  </a:cubicBezTo>
                  <a:cubicBezTo>
                    <a:pt x="19" y="69"/>
                    <a:pt x="21" y="67"/>
                    <a:pt x="23" y="65"/>
                  </a:cubicBezTo>
                  <a:cubicBezTo>
                    <a:pt x="24" y="65"/>
                    <a:pt x="25" y="65"/>
                    <a:pt x="25" y="64"/>
                  </a:cubicBezTo>
                  <a:cubicBezTo>
                    <a:pt x="25" y="64"/>
                    <a:pt x="25" y="63"/>
                    <a:pt x="25" y="63"/>
                  </a:cubicBezTo>
                  <a:cubicBezTo>
                    <a:pt x="24" y="64"/>
                    <a:pt x="23" y="65"/>
                    <a:pt x="22" y="64"/>
                  </a:cubicBezTo>
                  <a:close/>
                  <a:moveTo>
                    <a:pt x="8" y="58"/>
                  </a:moveTo>
                  <a:cubicBezTo>
                    <a:pt x="7" y="59"/>
                    <a:pt x="8" y="59"/>
                    <a:pt x="7" y="60"/>
                  </a:cubicBezTo>
                  <a:cubicBezTo>
                    <a:pt x="8" y="61"/>
                    <a:pt x="9" y="60"/>
                    <a:pt x="9" y="61"/>
                  </a:cubicBezTo>
                  <a:cubicBezTo>
                    <a:pt x="6" y="63"/>
                    <a:pt x="4" y="65"/>
                    <a:pt x="3" y="68"/>
                  </a:cubicBezTo>
                  <a:cubicBezTo>
                    <a:pt x="7" y="67"/>
                    <a:pt x="10" y="64"/>
                    <a:pt x="13" y="61"/>
                  </a:cubicBezTo>
                  <a:cubicBezTo>
                    <a:pt x="12" y="59"/>
                    <a:pt x="11" y="60"/>
                    <a:pt x="10" y="60"/>
                  </a:cubicBezTo>
                  <a:cubicBezTo>
                    <a:pt x="10" y="60"/>
                    <a:pt x="10" y="59"/>
                    <a:pt x="10" y="59"/>
                  </a:cubicBezTo>
                  <a:cubicBezTo>
                    <a:pt x="9" y="58"/>
                    <a:pt x="9" y="58"/>
                    <a:pt x="8" y="58"/>
                  </a:cubicBezTo>
                  <a:close/>
                  <a:moveTo>
                    <a:pt x="16" y="62"/>
                  </a:moveTo>
                  <a:cubicBezTo>
                    <a:pt x="12" y="65"/>
                    <a:pt x="9" y="67"/>
                    <a:pt x="6" y="69"/>
                  </a:cubicBezTo>
                  <a:cubicBezTo>
                    <a:pt x="5" y="72"/>
                    <a:pt x="1" y="73"/>
                    <a:pt x="4" y="74"/>
                  </a:cubicBezTo>
                  <a:cubicBezTo>
                    <a:pt x="8" y="70"/>
                    <a:pt x="14" y="67"/>
                    <a:pt x="17" y="63"/>
                  </a:cubicBezTo>
                  <a:cubicBezTo>
                    <a:pt x="17" y="62"/>
                    <a:pt x="16" y="62"/>
                    <a:pt x="16" y="62"/>
                  </a:cubicBezTo>
                  <a:close/>
                  <a:moveTo>
                    <a:pt x="5" y="77"/>
                  </a:moveTo>
                  <a:cubicBezTo>
                    <a:pt x="10" y="74"/>
                    <a:pt x="15" y="69"/>
                    <a:pt x="19" y="64"/>
                  </a:cubicBezTo>
                  <a:cubicBezTo>
                    <a:pt x="14" y="68"/>
                    <a:pt x="9" y="72"/>
                    <a:pt x="5" y="77"/>
                  </a:cubicBezTo>
                  <a:close/>
                  <a:moveTo>
                    <a:pt x="12" y="78"/>
                  </a:moveTo>
                  <a:cubicBezTo>
                    <a:pt x="12" y="79"/>
                    <a:pt x="11" y="80"/>
                    <a:pt x="10" y="81"/>
                  </a:cubicBezTo>
                  <a:cubicBezTo>
                    <a:pt x="13" y="82"/>
                    <a:pt x="13" y="80"/>
                    <a:pt x="14" y="79"/>
                  </a:cubicBezTo>
                  <a:cubicBezTo>
                    <a:pt x="17" y="75"/>
                    <a:pt x="23" y="72"/>
                    <a:pt x="23" y="68"/>
                  </a:cubicBezTo>
                  <a:cubicBezTo>
                    <a:pt x="19" y="70"/>
                    <a:pt x="16" y="76"/>
                    <a:pt x="12" y="78"/>
                  </a:cubicBezTo>
                  <a:close/>
                  <a:moveTo>
                    <a:pt x="15" y="82"/>
                  </a:moveTo>
                  <a:cubicBezTo>
                    <a:pt x="16" y="80"/>
                    <a:pt x="21" y="78"/>
                    <a:pt x="20" y="75"/>
                  </a:cubicBezTo>
                  <a:cubicBezTo>
                    <a:pt x="20" y="75"/>
                    <a:pt x="20" y="75"/>
                    <a:pt x="20" y="75"/>
                  </a:cubicBezTo>
                  <a:cubicBezTo>
                    <a:pt x="19" y="78"/>
                    <a:pt x="14" y="79"/>
                    <a:pt x="15" y="82"/>
                  </a:cubicBezTo>
                  <a:close/>
                </a:path>
              </a:pathLst>
            </a:custGeom>
            <a:grpFill/>
            <a:ln>
              <a:solidFill>
                <a:schemeClr val="accent4"/>
              </a:solidFill>
            </a:ln>
            <a:extLst/>
          </p:spPr>
          <p:txBody>
            <a:bodyPr vert="horz" wrap="square" lIns="121882" tIns="60941" rIns="121882" bIns="60941" numCol="1" anchor="t" anchorCtr="0" compatLnSpc="1">
              <a:prstTxWarp prst="textNoShape">
                <a:avLst/>
              </a:prstTxWarp>
            </a:bodyPr>
            <a:lstStyle/>
            <a:p>
              <a:endParaRPr lang="zh-CN" altLang="en-US" sz="2399" dirty="0">
                <a:latin typeface="微软雅黑" panose="020B0503020204020204" pitchFamily="34" charset="-122"/>
                <a:ea typeface="微软雅黑" panose="020B0503020204020204" pitchFamily="34" charset="-122"/>
              </a:endParaRPr>
            </a:p>
          </p:txBody>
        </p:sp>
        <p:sp>
          <p:nvSpPr>
            <p:cNvPr id="39" name="Freeform 60"/>
            <p:cNvSpPr>
              <a:spLocks/>
            </p:cNvSpPr>
            <p:nvPr/>
          </p:nvSpPr>
          <p:spPr bwMode="auto">
            <a:xfrm>
              <a:off x="4441" y="1828"/>
              <a:ext cx="69" cy="51"/>
            </a:xfrm>
            <a:custGeom>
              <a:avLst/>
              <a:gdLst>
                <a:gd name="T0" fmla="*/ 12 w 12"/>
                <a:gd name="T1" fmla="*/ 5 h 9"/>
                <a:gd name="T2" fmla="*/ 1 w 12"/>
                <a:gd name="T3" fmla="*/ 5 h 9"/>
                <a:gd name="T4" fmla="*/ 0 w 12"/>
                <a:gd name="T5" fmla="*/ 4 h 9"/>
                <a:gd name="T6" fmla="*/ 12 w 12"/>
                <a:gd name="T7" fmla="*/ 5 h 9"/>
              </a:gdLst>
              <a:ahLst/>
              <a:cxnLst>
                <a:cxn ang="0">
                  <a:pos x="T0" y="T1"/>
                </a:cxn>
                <a:cxn ang="0">
                  <a:pos x="T2" y="T3"/>
                </a:cxn>
                <a:cxn ang="0">
                  <a:pos x="T4" y="T5"/>
                </a:cxn>
                <a:cxn ang="0">
                  <a:pos x="T6" y="T7"/>
                </a:cxn>
              </a:cxnLst>
              <a:rect l="0" t="0" r="r" b="b"/>
              <a:pathLst>
                <a:path w="12" h="9">
                  <a:moveTo>
                    <a:pt x="12" y="5"/>
                  </a:moveTo>
                  <a:cubicBezTo>
                    <a:pt x="10" y="9"/>
                    <a:pt x="4" y="4"/>
                    <a:pt x="1" y="5"/>
                  </a:cubicBezTo>
                  <a:cubicBezTo>
                    <a:pt x="1" y="4"/>
                    <a:pt x="0" y="4"/>
                    <a:pt x="0" y="4"/>
                  </a:cubicBezTo>
                  <a:cubicBezTo>
                    <a:pt x="2" y="0"/>
                    <a:pt x="7" y="3"/>
                    <a:pt x="12" y="5"/>
                  </a:cubicBezTo>
                  <a:close/>
                </a:path>
              </a:pathLst>
            </a:custGeom>
            <a:grpFill/>
            <a:ln>
              <a:solidFill>
                <a:schemeClr val="accent4"/>
              </a:solidFill>
            </a:ln>
            <a:extLst/>
          </p:spPr>
          <p:txBody>
            <a:bodyPr vert="horz" wrap="square" lIns="121882" tIns="60941" rIns="121882" bIns="60941" numCol="1" anchor="t" anchorCtr="0" compatLnSpc="1">
              <a:prstTxWarp prst="textNoShape">
                <a:avLst/>
              </a:prstTxWarp>
            </a:bodyPr>
            <a:lstStyle/>
            <a:p>
              <a:endParaRPr lang="zh-CN" altLang="en-US" sz="2399" dirty="0">
                <a:latin typeface="微软雅黑" panose="020B0503020204020204" pitchFamily="34" charset="-122"/>
                <a:ea typeface="微软雅黑" panose="020B0503020204020204" pitchFamily="34" charset="-122"/>
              </a:endParaRPr>
            </a:p>
          </p:txBody>
        </p:sp>
      </p:grpSp>
      <p:sp>
        <p:nvSpPr>
          <p:cNvPr id="41" name="文本框 109"/>
          <p:cNvSpPr txBox="1"/>
          <p:nvPr/>
        </p:nvSpPr>
        <p:spPr>
          <a:xfrm>
            <a:off x="6690306" y="1669705"/>
            <a:ext cx="2208664" cy="461637"/>
          </a:xfrm>
          <a:prstGeom prst="rect">
            <a:avLst/>
          </a:prstGeom>
          <a:noFill/>
        </p:spPr>
        <p:txBody>
          <a:bodyPr wrap="square" lIns="91412" tIns="45706" rIns="91412" bIns="45706" rtlCol="0">
            <a:spAutoFit/>
          </a:bodyPr>
          <a:lstStyle/>
          <a:p>
            <a:r>
              <a:rPr lang="en-US" altLang="zh-TW" sz="2400" b="1" dirty="0" smtClean="0">
                <a:solidFill>
                  <a:schemeClr val="accent4"/>
                </a:solidFill>
                <a:latin typeface="微軟正黑體" panose="020B0604030504040204" pitchFamily="34" charset="-120"/>
                <a:ea typeface="微軟正黑體" panose="020B0604030504040204" pitchFamily="34" charset="-120"/>
              </a:rPr>
              <a:t>1. </a:t>
            </a:r>
            <a:r>
              <a:rPr lang="zh-TW" altLang="en-US" sz="2400" b="1" dirty="0" smtClean="0">
                <a:solidFill>
                  <a:schemeClr val="accent4"/>
                </a:solidFill>
                <a:latin typeface="微軟正黑體" panose="020B0604030504040204" pitchFamily="34" charset="-120"/>
                <a:ea typeface="微軟正黑體" panose="020B0604030504040204" pitchFamily="34" charset="-120"/>
              </a:rPr>
              <a:t>直接</a:t>
            </a:r>
            <a:r>
              <a:rPr lang="zh-TW" altLang="en-US" sz="2400" b="1" dirty="0">
                <a:solidFill>
                  <a:schemeClr val="accent4"/>
                </a:solidFill>
                <a:latin typeface="微軟正黑體" panose="020B0604030504040204" pitchFamily="34" charset="-120"/>
                <a:ea typeface="微軟正黑體" panose="020B0604030504040204" pitchFamily="34" charset="-120"/>
              </a:rPr>
              <a:t>提取</a:t>
            </a:r>
            <a:endParaRPr lang="zh-CN" altLang="en-US" sz="2400" b="1" dirty="0">
              <a:solidFill>
                <a:schemeClr val="accent4"/>
              </a:solidFill>
              <a:latin typeface="微軟正黑體" panose="020B0604030504040204" pitchFamily="34" charset="-120"/>
              <a:ea typeface="微軟正黑體" panose="020B0604030504040204" pitchFamily="34" charset="-120"/>
            </a:endParaRPr>
          </a:p>
        </p:txBody>
      </p:sp>
      <p:sp>
        <p:nvSpPr>
          <p:cNvPr id="42" name="Freeform 21"/>
          <p:cNvSpPr>
            <a:spLocks/>
          </p:cNvSpPr>
          <p:nvPr/>
        </p:nvSpPr>
        <p:spPr bwMode="auto">
          <a:xfrm>
            <a:off x="6826921" y="3697517"/>
            <a:ext cx="4707802" cy="226975"/>
          </a:xfrm>
          <a:custGeom>
            <a:avLst/>
            <a:gdLst>
              <a:gd name="T0" fmla="*/ 3 w 764"/>
              <a:gd name="T1" fmla="*/ 1 h 70"/>
              <a:gd name="T2" fmla="*/ 0 w 764"/>
              <a:gd name="T3" fmla="*/ 4 h 70"/>
              <a:gd name="T4" fmla="*/ 3 w 764"/>
              <a:gd name="T5" fmla="*/ 8 h 70"/>
              <a:gd name="T6" fmla="*/ 183 w 764"/>
              <a:gd name="T7" fmla="*/ 7 h 70"/>
              <a:gd name="T8" fmla="*/ 625 w 764"/>
              <a:gd name="T9" fmla="*/ 9 h 70"/>
              <a:gd name="T10" fmla="*/ 638 w 764"/>
              <a:gd name="T11" fmla="*/ 9 h 70"/>
              <a:gd name="T12" fmla="*/ 517 w 764"/>
              <a:gd name="T13" fmla="*/ 13 h 70"/>
              <a:gd name="T14" fmla="*/ 241 w 764"/>
              <a:gd name="T15" fmla="*/ 22 h 70"/>
              <a:gd name="T16" fmla="*/ 47 w 764"/>
              <a:gd name="T17" fmla="*/ 33 h 70"/>
              <a:gd name="T18" fmla="*/ 47 w 764"/>
              <a:gd name="T19" fmla="*/ 39 h 70"/>
              <a:gd name="T20" fmla="*/ 215 w 764"/>
              <a:gd name="T21" fmla="*/ 33 h 70"/>
              <a:gd name="T22" fmla="*/ 539 w 764"/>
              <a:gd name="T23" fmla="*/ 40 h 70"/>
              <a:gd name="T24" fmla="*/ 530 w 764"/>
              <a:gd name="T25" fmla="*/ 40 h 70"/>
              <a:gd name="T26" fmla="*/ 236 w 764"/>
              <a:gd name="T27" fmla="*/ 60 h 70"/>
              <a:gd name="T28" fmla="*/ 217 w 764"/>
              <a:gd name="T29" fmla="*/ 63 h 70"/>
              <a:gd name="T30" fmla="*/ 215 w 764"/>
              <a:gd name="T31" fmla="*/ 67 h 70"/>
              <a:gd name="T32" fmla="*/ 218 w 764"/>
              <a:gd name="T33" fmla="*/ 70 h 70"/>
              <a:gd name="T34" fmla="*/ 237 w 764"/>
              <a:gd name="T35" fmla="*/ 67 h 70"/>
              <a:gd name="T36" fmla="*/ 530 w 764"/>
              <a:gd name="T37" fmla="*/ 47 h 70"/>
              <a:gd name="T38" fmla="*/ 575 w 764"/>
              <a:gd name="T39" fmla="*/ 47 h 70"/>
              <a:gd name="T40" fmla="*/ 575 w 764"/>
              <a:gd name="T41" fmla="*/ 41 h 70"/>
              <a:gd name="T42" fmla="*/ 573 w 764"/>
              <a:gd name="T43" fmla="*/ 40 h 70"/>
              <a:gd name="T44" fmla="*/ 560 w 764"/>
              <a:gd name="T45" fmla="*/ 37 h 70"/>
              <a:gd name="T46" fmla="*/ 321 w 764"/>
              <a:gd name="T47" fmla="*/ 22 h 70"/>
              <a:gd name="T48" fmla="*/ 517 w 764"/>
              <a:gd name="T49" fmla="*/ 19 h 70"/>
              <a:gd name="T50" fmla="*/ 668 w 764"/>
              <a:gd name="T51" fmla="*/ 14 h 70"/>
              <a:gd name="T52" fmla="*/ 761 w 764"/>
              <a:gd name="T53" fmla="*/ 8 h 70"/>
              <a:gd name="T54" fmla="*/ 763 w 764"/>
              <a:gd name="T55" fmla="*/ 7 h 70"/>
              <a:gd name="T56" fmla="*/ 763 w 764"/>
              <a:gd name="T57" fmla="*/ 2 h 70"/>
              <a:gd name="T58" fmla="*/ 763 w 764"/>
              <a:gd name="T59" fmla="*/ 2 h 70"/>
              <a:gd name="T60" fmla="*/ 759 w 764"/>
              <a:gd name="T61" fmla="*/ 2 h 70"/>
              <a:gd name="T62" fmla="*/ 759 w 764"/>
              <a:gd name="T63" fmla="*/ 2 h 70"/>
              <a:gd name="T64" fmla="*/ 759 w 764"/>
              <a:gd name="T65" fmla="*/ 2 h 70"/>
              <a:gd name="T66" fmla="*/ 682 w 764"/>
              <a:gd name="T67" fmla="*/ 2 h 70"/>
              <a:gd name="T68" fmla="*/ 625 w 764"/>
              <a:gd name="T69" fmla="*/ 2 h 70"/>
              <a:gd name="T70" fmla="*/ 183 w 764"/>
              <a:gd name="T71" fmla="*/ 1 h 70"/>
              <a:gd name="T72" fmla="*/ 3 w 764"/>
              <a:gd name="T73" fmla="*/ 1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64" h="70">
                <a:moveTo>
                  <a:pt x="3" y="1"/>
                </a:moveTo>
                <a:cubicBezTo>
                  <a:pt x="1" y="1"/>
                  <a:pt x="0" y="3"/>
                  <a:pt x="0" y="4"/>
                </a:cubicBezTo>
                <a:cubicBezTo>
                  <a:pt x="0" y="6"/>
                  <a:pt x="1" y="8"/>
                  <a:pt x="3" y="8"/>
                </a:cubicBezTo>
                <a:cubicBezTo>
                  <a:pt x="59" y="8"/>
                  <a:pt x="121" y="8"/>
                  <a:pt x="183" y="7"/>
                </a:cubicBezTo>
                <a:cubicBezTo>
                  <a:pt x="330" y="7"/>
                  <a:pt x="473" y="7"/>
                  <a:pt x="625" y="9"/>
                </a:cubicBezTo>
                <a:cubicBezTo>
                  <a:pt x="627" y="9"/>
                  <a:pt x="632" y="9"/>
                  <a:pt x="638" y="9"/>
                </a:cubicBezTo>
                <a:cubicBezTo>
                  <a:pt x="581" y="11"/>
                  <a:pt x="523" y="13"/>
                  <a:pt x="517" y="13"/>
                </a:cubicBezTo>
                <a:cubicBezTo>
                  <a:pt x="414" y="7"/>
                  <a:pt x="327" y="15"/>
                  <a:pt x="241" y="22"/>
                </a:cubicBezTo>
                <a:cubicBezTo>
                  <a:pt x="178" y="28"/>
                  <a:pt x="115" y="33"/>
                  <a:pt x="47" y="33"/>
                </a:cubicBezTo>
                <a:cubicBezTo>
                  <a:pt x="47" y="39"/>
                  <a:pt x="47" y="39"/>
                  <a:pt x="47" y="39"/>
                </a:cubicBezTo>
                <a:cubicBezTo>
                  <a:pt x="108" y="39"/>
                  <a:pt x="162" y="36"/>
                  <a:pt x="215" y="33"/>
                </a:cubicBezTo>
                <a:cubicBezTo>
                  <a:pt x="316" y="28"/>
                  <a:pt x="411" y="22"/>
                  <a:pt x="539" y="40"/>
                </a:cubicBezTo>
                <a:cubicBezTo>
                  <a:pt x="530" y="40"/>
                  <a:pt x="530" y="40"/>
                  <a:pt x="530" y="40"/>
                </a:cubicBezTo>
                <a:cubicBezTo>
                  <a:pt x="427" y="40"/>
                  <a:pt x="355" y="40"/>
                  <a:pt x="236" y="60"/>
                </a:cubicBezTo>
                <a:cubicBezTo>
                  <a:pt x="217" y="63"/>
                  <a:pt x="217" y="63"/>
                  <a:pt x="217" y="63"/>
                </a:cubicBezTo>
                <a:cubicBezTo>
                  <a:pt x="216" y="64"/>
                  <a:pt x="214" y="65"/>
                  <a:pt x="215" y="67"/>
                </a:cubicBezTo>
                <a:cubicBezTo>
                  <a:pt x="215" y="69"/>
                  <a:pt x="217" y="70"/>
                  <a:pt x="218" y="70"/>
                </a:cubicBezTo>
                <a:cubicBezTo>
                  <a:pt x="237" y="67"/>
                  <a:pt x="237" y="67"/>
                  <a:pt x="237" y="67"/>
                </a:cubicBezTo>
                <a:cubicBezTo>
                  <a:pt x="356" y="46"/>
                  <a:pt x="427" y="47"/>
                  <a:pt x="530" y="47"/>
                </a:cubicBezTo>
                <a:cubicBezTo>
                  <a:pt x="546" y="47"/>
                  <a:pt x="563" y="47"/>
                  <a:pt x="575" y="47"/>
                </a:cubicBezTo>
                <a:cubicBezTo>
                  <a:pt x="575" y="41"/>
                  <a:pt x="575" y="41"/>
                  <a:pt x="575" y="41"/>
                </a:cubicBezTo>
                <a:cubicBezTo>
                  <a:pt x="574" y="41"/>
                  <a:pt x="574" y="40"/>
                  <a:pt x="573" y="40"/>
                </a:cubicBezTo>
                <a:cubicBezTo>
                  <a:pt x="569" y="39"/>
                  <a:pt x="561" y="37"/>
                  <a:pt x="560" y="37"/>
                </a:cubicBezTo>
                <a:cubicBezTo>
                  <a:pt x="467" y="23"/>
                  <a:pt x="392" y="20"/>
                  <a:pt x="321" y="22"/>
                </a:cubicBezTo>
                <a:cubicBezTo>
                  <a:pt x="382" y="18"/>
                  <a:pt x="446" y="15"/>
                  <a:pt x="517" y="19"/>
                </a:cubicBezTo>
                <a:cubicBezTo>
                  <a:pt x="524" y="20"/>
                  <a:pt x="602" y="17"/>
                  <a:pt x="668" y="14"/>
                </a:cubicBezTo>
                <a:cubicBezTo>
                  <a:pt x="713" y="12"/>
                  <a:pt x="753" y="10"/>
                  <a:pt x="761" y="8"/>
                </a:cubicBezTo>
                <a:cubicBezTo>
                  <a:pt x="762" y="8"/>
                  <a:pt x="763" y="8"/>
                  <a:pt x="763" y="7"/>
                </a:cubicBezTo>
                <a:cubicBezTo>
                  <a:pt x="764" y="6"/>
                  <a:pt x="764" y="4"/>
                  <a:pt x="763" y="2"/>
                </a:cubicBezTo>
                <a:cubicBezTo>
                  <a:pt x="763" y="2"/>
                  <a:pt x="763" y="2"/>
                  <a:pt x="763" y="2"/>
                </a:cubicBezTo>
                <a:cubicBezTo>
                  <a:pt x="763" y="2"/>
                  <a:pt x="761" y="2"/>
                  <a:pt x="759" y="2"/>
                </a:cubicBezTo>
                <a:cubicBezTo>
                  <a:pt x="759" y="2"/>
                  <a:pt x="759" y="2"/>
                  <a:pt x="759" y="2"/>
                </a:cubicBezTo>
                <a:cubicBezTo>
                  <a:pt x="759" y="2"/>
                  <a:pt x="759" y="2"/>
                  <a:pt x="759" y="2"/>
                </a:cubicBezTo>
                <a:cubicBezTo>
                  <a:pt x="748" y="2"/>
                  <a:pt x="713" y="2"/>
                  <a:pt x="682" y="2"/>
                </a:cubicBezTo>
                <a:cubicBezTo>
                  <a:pt x="655" y="2"/>
                  <a:pt x="631" y="2"/>
                  <a:pt x="625" y="2"/>
                </a:cubicBezTo>
                <a:cubicBezTo>
                  <a:pt x="474" y="0"/>
                  <a:pt x="330" y="1"/>
                  <a:pt x="183" y="1"/>
                </a:cubicBezTo>
                <a:cubicBezTo>
                  <a:pt x="126" y="1"/>
                  <a:pt x="68" y="1"/>
                  <a:pt x="3" y="1"/>
                </a:cubicBezTo>
                <a:close/>
              </a:path>
            </a:pathLst>
          </a:custGeom>
          <a:solidFill>
            <a:schemeClr val="accent4"/>
          </a:solidFill>
          <a:ln>
            <a:solidFill>
              <a:schemeClr val="accent4"/>
            </a:solidFill>
          </a:ln>
        </p:spPr>
        <p:txBody>
          <a:bodyPr vert="horz" wrap="square" lIns="91412" tIns="45706" rIns="91412" bIns="45706" numCol="1" anchor="t" anchorCtr="0" compatLnSpc="1">
            <a:prstTxWarp prst="textNoShape">
              <a:avLst/>
            </a:prstTxWarp>
          </a:bodyPr>
          <a:lstStyle/>
          <a:p>
            <a:endParaRPr lang="zh-CN" altLang="en-US" sz="2399" dirty="0">
              <a:latin typeface="微软雅黑" panose="020B0503020204020204" pitchFamily="34" charset="-122"/>
              <a:ea typeface="微软雅黑" panose="020B0503020204020204" pitchFamily="34" charset="-122"/>
            </a:endParaRPr>
          </a:p>
        </p:txBody>
      </p:sp>
      <p:sp>
        <p:nvSpPr>
          <p:cNvPr id="43" name="圆角矩形 51"/>
          <p:cNvSpPr/>
          <p:nvPr/>
        </p:nvSpPr>
        <p:spPr>
          <a:xfrm>
            <a:off x="5895207" y="2907514"/>
            <a:ext cx="710981" cy="707455"/>
          </a:xfrm>
          <a:prstGeom prst="roundRect">
            <a:avLst/>
          </a:prstGeom>
          <a:noFill/>
          <a:ln w="28575">
            <a:solidFill>
              <a:schemeClr val="accent4"/>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91412" tIns="45706" rIns="91412" bIns="45706" rtlCol="0" anchor="ctr"/>
          <a:lstStyle/>
          <a:p>
            <a:pPr algn="ctr"/>
            <a:endParaRPr lang="zh-CN" altLang="en-US" sz="2399" dirty="0">
              <a:latin typeface="微软雅黑" panose="020B0503020204020204" pitchFamily="34" charset="-122"/>
              <a:ea typeface="微软雅黑" panose="020B0503020204020204" pitchFamily="34" charset="-122"/>
            </a:endParaRPr>
          </a:p>
        </p:txBody>
      </p:sp>
      <p:grpSp>
        <p:nvGrpSpPr>
          <p:cNvPr id="44" name="Group 51"/>
          <p:cNvGrpSpPr>
            <a:grpSpLocks noChangeAspect="1"/>
          </p:cNvGrpSpPr>
          <p:nvPr/>
        </p:nvGrpSpPr>
        <p:grpSpPr bwMode="auto">
          <a:xfrm>
            <a:off x="6024848" y="2958900"/>
            <a:ext cx="450698" cy="586274"/>
            <a:chOff x="4441" y="1661"/>
            <a:chExt cx="486" cy="632"/>
          </a:xfrm>
          <a:solidFill>
            <a:schemeClr val="accent4"/>
          </a:solidFill>
        </p:grpSpPr>
        <p:sp>
          <p:nvSpPr>
            <p:cNvPr id="45" name="Freeform 52"/>
            <p:cNvSpPr>
              <a:spLocks/>
            </p:cNvSpPr>
            <p:nvPr/>
          </p:nvSpPr>
          <p:spPr bwMode="auto">
            <a:xfrm>
              <a:off x="4776" y="1713"/>
              <a:ext cx="64" cy="74"/>
            </a:xfrm>
            <a:custGeom>
              <a:avLst/>
              <a:gdLst>
                <a:gd name="T0" fmla="*/ 11 w 11"/>
                <a:gd name="T1" fmla="*/ 2 h 13"/>
                <a:gd name="T2" fmla="*/ 8 w 11"/>
                <a:gd name="T3" fmla="*/ 3 h 13"/>
                <a:gd name="T4" fmla="*/ 4 w 11"/>
                <a:gd name="T5" fmla="*/ 9 h 13"/>
                <a:gd name="T6" fmla="*/ 0 w 11"/>
                <a:gd name="T7" fmla="*/ 11 h 13"/>
                <a:gd name="T8" fmla="*/ 8 w 11"/>
                <a:gd name="T9" fmla="*/ 0 h 13"/>
                <a:gd name="T10" fmla="*/ 11 w 11"/>
                <a:gd name="T11" fmla="*/ 2 h 13"/>
              </a:gdLst>
              <a:ahLst/>
              <a:cxnLst>
                <a:cxn ang="0">
                  <a:pos x="T0" y="T1"/>
                </a:cxn>
                <a:cxn ang="0">
                  <a:pos x="T2" y="T3"/>
                </a:cxn>
                <a:cxn ang="0">
                  <a:pos x="T4" y="T5"/>
                </a:cxn>
                <a:cxn ang="0">
                  <a:pos x="T6" y="T7"/>
                </a:cxn>
                <a:cxn ang="0">
                  <a:pos x="T8" y="T9"/>
                </a:cxn>
                <a:cxn ang="0">
                  <a:pos x="T10" y="T11"/>
                </a:cxn>
              </a:cxnLst>
              <a:rect l="0" t="0" r="r" b="b"/>
              <a:pathLst>
                <a:path w="11" h="13">
                  <a:moveTo>
                    <a:pt x="11" y="2"/>
                  </a:moveTo>
                  <a:cubicBezTo>
                    <a:pt x="10" y="4"/>
                    <a:pt x="9" y="3"/>
                    <a:pt x="8" y="3"/>
                  </a:cubicBezTo>
                  <a:cubicBezTo>
                    <a:pt x="7" y="5"/>
                    <a:pt x="5" y="7"/>
                    <a:pt x="4" y="9"/>
                  </a:cubicBezTo>
                  <a:cubicBezTo>
                    <a:pt x="3" y="10"/>
                    <a:pt x="2" y="13"/>
                    <a:pt x="0" y="11"/>
                  </a:cubicBezTo>
                  <a:cubicBezTo>
                    <a:pt x="2" y="7"/>
                    <a:pt x="6" y="4"/>
                    <a:pt x="8" y="0"/>
                  </a:cubicBezTo>
                  <a:cubicBezTo>
                    <a:pt x="10" y="1"/>
                    <a:pt x="10" y="1"/>
                    <a:pt x="11" y="2"/>
                  </a:cubicBezTo>
                  <a:close/>
                </a:path>
              </a:pathLst>
            </a:custGeom>
            <a:grpFill/>
            <a:ln>
              <a:solidFill>
                <a:schemeClr val="accent4"/>
              </a:solidFill>
            </a:ln>
            <a:extLst/>
          </p:spPr>
          <p:txBody>
            <a:bodyPr vert="horz" wrap="square" lIns="121882" tIns="60941" rIns="121882" bIns="60941" numCol="1" anchor="t" anchorCtr="0" compatLnSpc="1">
              <a:prstTxWarp prst="textNoShape">
                <a:avLst/>
              </a:prstTxWarp>
            </a:bodyPr>
            <a:lstStyle/>
            <a:p>
              <a:endParaRPr lang="zh-CN" altLang="en-US" sz="2399" dirty="0">
                <a:latin typeface="微软雅黑" panose="020B0503020204020204" pitchFamily="34" charset="-122"/>
                <a:ea typeface="微软雅黑" panose="020B0503020204020204" pitchFamily="34" charset="-122"/>
              </a:endParaRPr>
            </a:p>
          </p:txBody>
        </p:sp>
        <p:sp>
          <p:nvSpPr>
            <p:cNvPr id="46" name="Freeform 53"/>
            <p:cNvSpPr>
              <a:spLocks/>
            </p:cNvSpPr>
            <p:nvPr/>
          </p:nvSpPr>
          <p:spPr bwMode="auto">
            <a:xfrm>
              <a:off x="4684" y="1661"/>
              <a:ext cx="23" cy="75"/>
            </a:xfrm>
            <a:custGeom>
              <a:avLst/>
              <a:gdLst>
                <a:gd name="T0" fmla="*/ 2 w 4"/>
                <a:gd name="T1" fmla="*/ 0 h 13"/>
                <a:gd name="T2" fmla="*/ 3 w 4"/>
                <a:gd name="T3" fmla="*/ 1 h 13"/>
                <a:gd name="T4" fmla="*/ 4 w 4"/>
                <a:gd name="T5" fmla="*/ 11 h 13"/>
                <a:gd name="T6" fmla="*/ 2 w 4"/>
                <a:gd name="T7" fmla="*/ 13 h 13"/>
                <a:gd name="T8" fmla="*/ 1 w 4"/>
                <a:gd name="T9" fmla="*/ 8 h 13"/>
                <a:gd name="T10" fmla="*/ 2 w 4"/>
                <a:gd name="T11" fmla="*/ 0 h 13"/>
              </a:gdLst>
              <a:ahLst/>
              <a:cxnLst>
                <a:cxn ang="0">
                  <a:pos x="T0" y="T1"/>
                </a:cxn>
                <a:cxn ang="0">
                  <a:pos x="T2" y="T3"/>
                </a:cxn>
                <a:cxn ang="0">
                  <a:pos x="T4" y="T5"/>
                </a:cxn>
                <a:cxn ang="0">
                  <a:pos x="T6" y="T7"/>
                </a:cxn>
                <a:cxn ang="0">
                  <a:pos x="T8" y="T9"/>
                </a:cxn>
                <a:cxn ang="0">
                  <a:pos x="T10" y="T11"/>
                </a:cxn>
              </a:cxnLst>
              <a:rect l="0" t="0" r="r" b="b"/>
              <a:pathLst>
                <a:path w="4" h="13">
                  <a:moveTo>
                    <a:pt x="2" y="0"/>
                  </a:moveTo>
                  <a:cubicBezTo>
                    <a:pt x="2" y="0"/>
                    <a:pt x="3" y="1"/>
                    <a:pt x="3" y="1"/>
                  </a:cubicBezTo>
                  <a:cubicBezTo>
                    <a:pt x="4" y="3"/>
                    <a:pt x="3" y="8"/>
                    <a:pt x="4" y="11"/>
                  </a:cubicBezTo>
                  <a:cubicBezTo>
                    <a:pt x="3" y="12"/>
                    <a:pt x="3" y="12"/>
                    <a:pt x="2" y="13"/>
                  </a:cubicBezTo>
                  <a:cubicBezTo>
                    <a:pt x="1" y="12"/>
                    <a:pt x="1" y="9"/>
                    <a:pt x="1" y="8"/>
                  </a:cubicBezTo>
                  <a:cubicBezTo>
                    <a:pt x="1" y="5"/>
                    <a:pt x="0" y="2"/>
                    <a:pt x="2" y="0"/>
                  </a:cubicBezTo>
                  <a:close/>
                </a:path>
              </a:pathLst>
            </a:custGeom>
            <a:grpFill/>
            <a:ln>
              <a:solidFill>
                <a:schemeClr val="accent4"/>
              </a:solidFill>
            </a:ln>
            <a:extLst/>
          </p:spPr>
          <p:txBody>
            <a:bodyPr vert="horz" wrap="square" lIns="121882" tIns="60941" rIns="121882" bIns="60941" numCol="1" anchor="t" anchorCtr="0" compatLnSpc="1">
              <a:prstTxWarp prst="textNoShape">
                <a:avLst/>
              </a:prstTxWarp>
            </a:bodyPr>
            <a:lstStyle/>
            <a:p>
              <a:endParaRPr lang="zh-CN" altLang="en-US" sz="2399" dirty="0">
                <a:latin typeface="微软雅黑" panose="020B0503020204020204" pitchFamily="34" charset="-122"/>
                <a:ea typeface="微软雅黑" panose="020B0503020204020204" pitchFamily="34" charset="-122"/>
              </a:endParaRPr>
            </a:p>
          </p:txBody>
        </p:sp>
        <p:sp>
          <p:nvSpPr>
            <p:cNvPr id="47" name="Freeform 54"/>
            <p:cNvSpPr>
              <a:spLocks/>
            </p:cNvSpPr>
            <p:nvPr/>
          </p:nvSpPr>
          <p:spPr bwMode="auto">
            <a:xfrm>
              <a:off x="4840" y="1816"/>
              <a:ext cx="75" cy="40"/>
            </a:xfrm>
            <a:custGeom>
              <a:avLst/>
              <a:gdLst>
                <a:gd name="T0" fmla="*/ 13 w 13"/>
                <a:gd name="T1" fmla="*/ 1 h 7"/>
                <a:gd name="T2" fmla="*/ 13 w 13"/>
                <a:gd name="T3" fmla="*/ 3 h 7"/>
                <a:gd name="T4" fmla="*/ 11 w 13"/>
                <a:gd name="T5" fmla="*/ 3 h 7"/>
                <a:gd name="T6" fmla="*/ 4 w 13"/>
                <a:gd name="T7" fmla="*/ 5 h 7"/>
                <a:gd name="T8" fmla="*/ 0 w 13"/>
                <a:gd name="T9" fmla="*/ 6 h 7"/>
                <a:gd name="T10" fmla="*/ 0 w 13"/>
                <a:gd name="T11" fmla="*/ 5 h 7"/>
                <a:gd name="T12" fmla="*/ 12 w 13"/>
                <a:gd name="T13" fmla="*/ 0 h 7"/>
                <a:gd name="T14" fmla="*/ 13 w 13"/>
                <a:gd name="T15" fmla="*/ 1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7">
                  <a:moveTo>
                    <a:pt x="13" y="1"/>
                  </a:moveTo>
                  <a:cubicBezTo>
                    <a:pt x="13" y="2"/>
                    <a:pt x="13" y="2"/>
                    <a:pt x="13" y="3"/>
                  </a:cubicBezTo>
                  <a:cubicBezTo>
                    <a:pt x="12" y="3"/>
                    <a:pt x="11" y="3"/>
                    <a:pt x="11" y="3"/>
                  </a:cubicBezTo>
                  <a:cubicBezTo>
                    <a:pt x="9" y="4"/>
                    <a:pt x="6" y="5"/>
                    <a:pt x="4" y="5"/>
                  </a:cubicBezTo>
                  <a:cubicBezTo>
                    <a:pt x="3" y="6"/>
                    <a:pt x="2" y="7"/>
                    <a:pt x="0" y="6"/>
                  </a:cubicBezTo>
                  <a:cubicBezTo>
                    <a:pt x="0" y="6"/>
                    <a:pt x="0" y="5"/>
                    <a:pt x="0" y="5"/>
                  </a:cubicBezTo>
                  <a:cubicBezTo>
                    <a:pt x="3" y="2"/>
                    <a:pt x="8" y="3"/>
                    <a:pt x="12" y="0"/>
                  </a:cubicBezTo>
                  <a:cubicBezTo>
                    <a:pt x="12" y="1"/>
                    <a:pt x="13" y="1"/>
                    <a:pt x="13" y="1"/>
                  </a:cubicBezTo>
                  <a:close/>
                </a:path>
              </a:pathLst>
            </a:custGeom>
            <a:grpFill/>
            <a:ln>
              <a:solidFill>
                <a:schemeClr val="accent4"/>
              </a:solidFill>
            </a:ln>
            <a:extLst/>
          </p:spPr>
          <p:txBody>
            <a:bodyPr vert="horz" wrap="square" lIns="121882" tIns="60941" rIns="121882" bIns="60941" numCol="1" anchor="t" anchorCtr="0" compatLnSpc="1">
              <a:prstTxWarp prst="textNoShape">
                <a:avLst/>
              </a:prstTxWarp>
            </a:bodyPr>
            <a:lstStyle/>
            <a:p>
              <a:endParaRPr lang="zh-CN" altLang="en-US" sz="2399" dirty="0">
                <a:latin typeface="微软雅黑" panose="020B0503020204020204" pitchFamily="34" charset="-122"/>
                <a:ea typeface="微软雅黑" panose="020B0503020204020204" pitchFamily="34" charset="-122"/>
              </a:endParaRPr>
            </a:p>
          </p:txBody>
        </p:sp>
        <p:sp>
          <p:nvSpPr>
            <p:cNvPr id="48" name="Freeform 55"/>
            <p:cNvSpPr>
              <a:spLocks/>
            </p:cNvSpPr>
            <p:nvPr/>
          </p:nvSpPr>
          <p:spPr bwMode="auto">
            <a:xfrm>
              <a:off x="4533" y="1707"/>
              <a:ext cx="53" cy="63"/>
            </a:xfrm>
            <a:custGeom>
              <a:avLst/>
              <a:gdLst>
                <a:gd name="T0" fmla="*/ 2 w 9"/>
                <a:gd name="T1" fmla="*/ 4 h 11"/>
                <a:gd name="T2" fmla="*/ 2 w 9"/>
                <a:gd name="T3" fmla="*/ 0 h 11"/>
                <a:gd name="T4" fmla="*/ 9 w 9"/>
                <a:gd name="T5" fmla="*/ 9 h 11"/>
                <a:gd name="T6" fmla="*/ 8 w 9"/>
                <a:gd name="T7" fmla="*/ 11 h 11"/>
                <a:gd name="T8" fmla="*/ 3 w 9"/>
                <a:gd name="T9" fmla="*/ 5 h 11"/>
                <a:gd name="T10" fmla="*/ 2 w 9"/>
                <a:gd name="T11" fmla="*/ 6 h 11"/>
                <a:gd name="T12" fmla="*/ 1 w 9"/>
                <a:gd name="T13" fmla="*/ 4 h 11"/>
                <a:gd name="T14" fmla="*/ 2 w 9"/>
                <a:gd name="T15" fmla="*/ 4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11">
                  <a:moveTo>
                    <a:pt x="2" y="4"/>
                  </a:moveTo>
                  <a:cubicBezTo>
                    <a:pt x="1" y="3"/>
                    <a:pt x="0" y="0"/>
                    <a:pt x="2" y="0"/>
                  </a:cubicBezTo>
                  <a:cubicBezTo>
                    <a:pt x="5" y="3"/>
                    <a:pt x="7" y="6"/>
                    <a:pt x="9" y="9"/>
                  </a:cubicBezTo>
                  <a:cubicBezTo>
                    <a:pt x="9" y="10"/>
                    <a:pt x="9" y="10"/>
                    <a:pt x="8" y="11"/>
                  </a:cubicBezTo>
                  <a:cubicBezTo>
                    <a:pt x="5" y="10"/>
                    <a:pt x="6" y="6"/>
                    <a:pt x="3" y="5"/>
                  </a:cubicBezTo>
                  <a:cubicBezTo>
                    <a:pt x="3" y="5"/>
                    <a:pt x="3" y="5"/>
                    <a:pt x="2" y="6"/>
                  </a:cubicBezTo>
                  <a:cubicBezTo>
                    <a:pt x="1" y="5"/>
                    <a:pt x="3" y="4"/>
                    <a:pt x="1" y="4"/>
                  </a:cubicBezTo>
                  <a:cubicBezTo>
                    <a:pt x="2" y="3"/>
                    <a:pt x="2" y="3"/>
                    <a:pt x="2" y="4"/>
                  </a:cubicBezTo>
                  <a:close/>
                </a:path>
              </a:pathLst>
            </a:custGeom>
            <a:grpFill/>
            <a:ln>
              <a:solidFill>
                <a:schemeClr val="accent4"/>
              </a:solidFill>
            </a:ln>
            <a:extLst/>
          </p:spPr>
          <p:txBody>
            <a:bodyPr vert="horz" wrap="square" lIns="121882" tIns="60941" rIns="121882" bIns="60941" numCol="1" anchor="t" anchorCtr="0" compatLnSpc="1">
              <a:prstTxWarp prst="textNoShape">
                <a:avLst/>
              </a:prstTxWarp>
            </a:bodyPr>
            <a:lstStyle/>
            <a:p>
              <a:endParaRPr lang="zh-CN" altLang="en-US" sz="2399" dirty="0">
                <a:latin typeface="微软雅黑" panose="020B0503020204020204" pitchFamily="34" charset="-122"/>
                <a:ea typeface="微软雅黑" panose="020B0503020204020204" pitchFamily="34" charset="-122"/>
              </a:endParaRPr>
            </a:p>
          </p:txBody>
        </p:sp>
        <p:sp>
          <p:nvSpPr>
            <p:cNvPr id="49" name="Freeform 56"/>
            <p:cNvSpPr>
              <a:spLocks/>
            </p:cNvSpPr>
            <p:nvPr/>
          </p:nvSpPr>
          <p:spPr bwMode="auto">
            <a:xfrm>
              <a:off x="4852" y="1937"/>
              <a:ext cx="75" cy="28"/>
            </a:xfrm>
            <a:custGeom>
              <a:avLst/>
              <a:gdLst>
                <a:gd name="T0" fmla="*/ 13 w 13"/>
                <a:gd name="T1" fmla="*/ 2 h 5"/>
                <a:gd name="T2" fmla="*/ 11 w 13"/>
                <a:gd name="T3" fmla="*/ 5 h 5"/>
                <a:gd name="T4" fmla="*/ 0 w 13"/>
                <a:gd name="T5" fmla="*/ 2 h 5"/>
                <a:gd name="T6" fmla="*/ 1 w 13"/>
                <a:gd name="T7" fmla="*/ 1 h 5"/>
                <a:gd name="T8" fmla="*/ 13 w 13"/>
                <a:gd name="T9" fmla="*/ 2 h 5"/>
              </a:gdLst>
              <a:ahLst/>
              <a:cxnLst>
                <a:cxn ang="0">
                  <a:pos x="T0" y="T1"/>
                </a:cxn>
                <a:cxn ang="0">
                  <a:pos x="T2" y="T3"/>
                </a:cxn>
                <a:cxn ang="0">
                  <a:pos x="T4" y="T5"/>
                </a:cxn>
                <a:cxn ang="0">
                  <a:pos x="T6" y="T7"/>
                </a:cxn>
                <a:cxn ang="0">
                  <a:pos x="T8" y="T9"/>
                </a:cxn>
              </a:cxnLst>
              <a:rect l="0" t="0" r="r" b="b"/>
              <a:pathLst>
                <a:path w="13" h="5">
                  <a:moveTo>
                    <a:pt x="13" y="2"/>
                  </a:moveTo>
                  <a:cubicBezTo>
                    <a:pt x="13" y="4"/>
                    <a:pt x="12" y="4"/>
                    <a:pt x="11" y="5"/>
                  </a:cubicBezTo>
                  <a:cubicBezTo>
                    <a:pt x="9" y="1"/>
                    <a:pt x="3" y="4"/>
                    <a:pt x="0" y="2"/>
                  </a:cubicBezTo>
                  <a:cubicBezTo>
                    <a:pt x="0" y="1"/>
                    <a:pt x="1" y="1"/>
                    <a:pt x="1" y="1"/>
                  </a:cubicBezTo>
                  <a:cubicBezTo>
                    <a:pt x="5" y="0"/>
                    <a:pt x="9" y="0"/>
                    <a:pt x="13" y="2"/>
                  </a:cubicBezTo>
                  <a:close/>
                </a:path>
              </a:pathLst>
            </a:custGeom>
            <a:grpFill/>
            <a:ln>
              <a:solidFill>
                <a:schemeClr val="accent4"/>
              </a:solidFill>
            </a:ln>
            <a:extLst/>
          </p:spPr>
          <p:txBody>
            <a:bodyPr vert="horz" wrap="square" lIns="121882" tIns="60941" rIns="121882" bIns="60941" numCol="1" anchor="t" anchorCtr="0" compatLnSpc="1">
              <a:prstTxWarp prst="textNoShape">
                <a:avLst/>
              </a:prstTxWarp>
            </a:bodyPr>
            <a:lstStyle/>
            <a:p>
              <a:endParaRPr lang="zh-CN" altLang="en-US" sz="2399" dirty="0">
                <a:latin typeface="微软雅黑" panose="020B0503020204020204" pitchFamily="34" charset="-122"/>
                <a:ea typeface="微软雅黑" panose="020B0503020204020204" pitchFamily="34" charset="-122"/>
              </a:endParaRPr>
            </a:p>
          </p:txBody>
        </p:sp>
        <p:sp>
          <p:nvSpPr>
            <p:cNvPr id="50" name="Freeform 57"/>
            <p:cNvSpPr>
              <a:spLocks/>
            </p:cNvSpPr>
            <p:nvPr/>
          </p:nvSpPr>
          <p:spPr bwMode="auto">
            <a:xfrm>
              <a:off x="4800" y="2052"/>
              <a:ext cx="52" cy="74"/>
            </a:xfrm>
            <a:custGeom>
              <a:avLst/>
              <a:gdLst>
                <a:gd name="T0" fmla="*/ 8 w 9"/>
                <a:gd name="T1" fmla="*/ 13 h 13"/>
                <a:gd name="T2" fmla="*/ 3 w 9"/>
                <a:gd name="T3" fmla="*/ 5 h 13"/>
                <a:gd name="T4" fmla="*/ 0 w 9"/>
                <a:gd name="T5" fmla="*/ 2 h 13"/>
                <a:gd name="T6" fmla="*/ 8 w 9"/>
                <a:gd name="T7" fmla="*/ 9 h 13"/>
                <a:gd name="T8" fmla="*/ 8 w 9"/>
                <a:gd name="T9" fmla="*/ 13 h 13"/>
              </a:gdLst>
              <a:ahLst/>
              <a:cxnLst>
                <a:cxn ang="0">
                  <a:pos x="T0" y="T1"/>
                </a:cxn>
                <a:cxn ang="0">
                  <a:pos x="T2" y="T3"/>
                </a:cxn>
                <a:cxn ang="0">
                  <a:pos x="T4" y="T5"/>
                </a:cxn>
                <a:cxn ang="0">
                  <a:pos x="T6" y="T7"/>
                </a:cxn>
                <a:cxn ang="0">
                  <a:pos x="T8" y="T9"/>
                </a:cxn>
              </a:cxnLst>
              <a:rect l="0" t="0" r="r" b="b"/>
              <a:pathLst>
                <a:path w="9" h="13">
                  <a:moveTo>
                    <a:pt x="8" y="13"/>
                  </a:moveTo>
                  <a:cubicBezTo>
                    <a:pt x="5" y="11"/>
                    <a:pt x="5" y="8"/>
                    <a:pt x="3" y="5"/>
                  </a:cubicBezTo>
                  <a:cubicBezTo>
                    <a:pt x="2" y="4"/>
                    <a:pt x="1" y="3"/>
                    <a:pt x="0" y="2"/>
                  </a:cubicBezTo>
                  <a:cubicBezTo>
                    <a:pt x="5" y="0"/>
                    <a:pt x="5" y="7"/>
                    <a:pt x="8" y="9"/>
                  </a:cubicBezTo>
                  <a:cubicBezTo>
                    <a:pt x="8" y="10"/>
                    <a:pt x="9" y="12"/>
                    <a:pt x="8" y="13"/>
                  </a:cubicBezTo>
                  <a:close/>
                </a:path>
              </a:pathLst>
            </a:custGeom>
            <a:grpFill/>
            <a:ln>
              <a:solidFill>
                <a:schemeClr val="accent4"/>
              </a:solidFill>
            </a:ln>
            <a:extLst/>
          </p:spPr>
          <p:txBody>
            <a:bodyPr vert="horz" wrap="square" lIns="121882" tIns="60941" rIns="121882" bIns="60941" numCol="1" anchor="t" anchorCtr="0" compatLnSpc="1">
              <a:prstTxWarp prst="textNoShape">
                <a:avLst/>
              </a:prstTxWarp>
            </a:bodyPr>
            <a:lstStyle/>
            <a:p>
              <a:endParaRPr lang="zh-CN" altLang="en-US" sz="2399" dirty="0">
                <a:latin typeface="微软雅黑" panose="020B0503020204020204" pitchFamily="34" charset="-122"/>
                <a:ea typeface="微软雅黑" panose="020B0503020204020204" pitchFamily="34" charset="-122"/>
              </a:endParaRPr>
            </a:p>
          </p:txBody>
        </p:sp>
        <p:sp>
          <p:nvSpPr>
            <p:cNvPr id="51" name="Freeform 58"/>
            <p:cNvSpPr>
              <a:spLocks/>
            </p:cNvSpPr>
            <p:nvPr/>
          </p:nvSpPr>
          <p:spPr bwMode="auto">
            <a:xfrm>
              <a:off x="4447" y="1960"/>
              <a:ext cx="58" cy="34"/>
            </a:xfrm>
            <a:custGeom>
              <a:avLst/>
              <a:gdLst>
                <a:gd name="T0" fmla="*/ 10 w 10"/>
                <a:gd name="T1" fmla="*/ 1 h 6"/>
                <a:gd name="T2" fmla="*/ 8 w 10"/>
                <a:gd name="T3" fmla="*/ 3 h 6"/>
                <a:gd name="T4" fmla="*/ 0 w 10"/>
                <a:gd name="T5" fmla="*/ 6 h 6"/>
                <a:gd name="T6" fmla="*/ 8 w 10"/>
                <a:gd name="T7" fmla="*/ 0 h 6"/>
                <a:gd name="T8" fmla="*/ 10 w 10"/>
                <a:gd name="T9" fmla="*/ 1 h 6"/>
              </a:gdLst>
              <a:ahLst/>
              <a:cxnLst>
                <a:cxn ang="0">
                  <a:pos x="T0" y="T1"/>
                </a:cxn>
                <a:cxn ang="0">
                  <a:pos x="T2" y="T3"/>
                </a:cxn>
                <a:cxn ang="0">
                  <a:pos x="T4" y="T5"/>
                </a:cxn>
                <a:cxn ang="0">
                  <a:pos x="T6" y="T7"/>
                </a:cxn>
                <a:cxn ang="0">
                  <a:pos x="T8" y="T9"/>
                </a:cxn>
              </a:cxnLst>
              <a:rect l="0" t="0" r="r" b="b"/>
              <a:pathLst>
                <a:path w="10" h="6">
                  <a:moveTo>
                    <a:pt x="10" y="1"/>
                  </a:moveTo>
                  <a:cubicBezTo>
                    <a:pt x="9" y="2"/>
                    <a:pt x="9" y="3"/>
                    <a:pt x="8" y="3"/>
                  </a:cubicBezTo>
                  <a:cubicBezTo>
                    <a:pt x="5" y="2"/>
                    <a:pt x="3" y="6"/>
                    <a:pt x="0" y="6"/>
                  </a:cubicBezTo>
                  <a:cubicBezTo>
                    <a:pt x="0" y="2"/>
                    <a:pt x="6" y="2"/>
                    <a:pt x="8" y="0"/>
                  </a:cubicBezTo>
                  <a:cubicBezTo>
                    <a:pt x="9" y="0"/>
                    <a:pt x="10" y="0"/>
                    <a:pt x="10" y="1"/>
                  </a:cubicBezTo>
                  <a:close/>
                </a:path>
              </a:pathLst>
            </a:custGeom>
            <a:grpFill/>
            <a:ln>
              <a:solidFill>
                <a:schemeClr val="accent4"/>
              </a:solidFill>
            </a:ln>
            <a:extLst/>
          </p:spPr>
          <p:txBody>
            <a:bodyPr vert="horz" wrap="square" lIns="121882" tIns="60941" rIns="121882" bIns="60941" numCol="1" anchor="t" anchorCtr="0" compatLnSpc="1">
              <a:prstTxWarp prst="textNoShape">
                <a:avLst/>
              </a:prstTxWarp>
            </a:bodyPr>
            <a:lstStyle/>
            <a:p>
              <a:endParaRPr lang="zh-CN" altLang="en-US" sz="2399" dirty="0">
                <a:latin typeface="微软雅黑" panose="020B0503020204020204" pitchFamily="34" charset="-122"/>
                <a:ea typeface="微软雅黑" panose="020B0503020204020204" pitchFamily="34" charset="-122"/>
              </a:endParaRPr>
            </a:p>
          </p:txBody>
        </p:sp>
        <p:sp>
          <p:nvSpPr>
            <p:cNvPr id="52" name="Freeform 59"/>
            <p:cNvSpPr>
              <a:spLocks noEditPoints="1"/>
            </p:cNvSpPr>
            <p:nvPr/>
          </p:nvSpPr>
          <p:spPr bwMode="auto">
            <a:xfrm>
              <a:off x="4533" y="1799"/>
              <a:ext cx="307" cy="494"/>
            </a:xfrm>
            <a:custGeom>
              <a:avLst/>
              <a:gdLst>
                <a:gd name="T0" fmla="*/ 30 w 53"/>
                <a:gd name="T1" fmla="*/ 62 h 86"/>
                <a:gd name="T2" fmla="*/ 23 w 53"/>
                <a:gd name="T3" fmla="*/ 80 h 86"/>
                <a:gd name="T4" fmla="*/ 20 w 53"/>
                <a:gd name="T5" fmla="*/ 83 h 86"/>
                <a:gd name="T6" fmla="*/ 18 w 53"/>
                <a:gd name="T7" fmla="*/ 84 h 86"/>
                <a:gd name="T8" fmla="*/ 4 w 53"/>
                <a:gd name="T9" fmla="*/ 81 h 86"/>
                <a:gd name="T10" fmla="*/ 4 w 53"/>
                <a:gd name="T11" fmla="*/ 56 h 86"/>
                <a:gd name="T12" fmla="*/ 7 w 53"/>
                <a:gd name="T13" fmla="*/ 34 h 86"/>
                <a:gd name="T14" fmla="*/ 5 w 53"/>
                <a:gd name="T15" fmla="*/ 14 h 86"/>
                <a:gd name="T16" fmla="*/ 23 w 53"/>
                <a:gd name="T17" fmla="*/ 1 h 86"/>
                <a:gd name="T18" fmla="*/ 39 w 53"/>
                <a:gd name="T19" fmla="*/ 3 h 86"/>
                <a:gd name="T20" fmla="*/ 35 w 53"/>
                <a:gd name="T21" fmla="*/ 46 h 86"/>
                <a:gd name="T22" fmla="*/ 31 w 53"/>
                <a:gd name="T23" fmla="*/ 47 h 86"/>
                <a:gd name="T24" fmla="*/ 49 w 53"/>
                <a:gd name="T25" fmla="*/ 24 h 86"/>
                <a:gd name="T26" fmla="*/ 49 w 53"/>
                <a:gd name="T27" fmla="*/ 17 h 86"/>
                <a:gd name="T28" fmla="*/ 48 w 53"/>
                <a:gd name="T29" fmla="*/ 15 h 86"/>
                <a:gd name="T30" fmla="*/ 29 w 53"/>
                <a:gd name="T31" fmla="*/ 3 h 86"/>
                <a:gd name="T32" fmla="*/ 26 w 53"/>
                <a:gd name="T33" fmla="*/ 2 h 86"/>
                <a:gd name="T34" fmla="*/ 10 w 53"/>
                <a:gd name="T35" fmla="*/ 11 h 86"/>
                <a:gd name="T36" fmla="*/ 6 w 53"/>
                <a:gd name="T37" fmla="*/ 18 h 86"/>
                <a:gd name="T38" fmla="*/ 8 w 53"/>
                <a:gd name="T39" fmla="*/ 30 h 86"/>
                <a:gd name="T40" fmla="*/ 11 w 53"/>
                <a:gd name="T41" fmla="*/ 49 h 86"/>
                <a:gd name="T42" fmla="*/ 15 w 53"/>
                <a:gd name="T43" fmla="*/ 57 h 86"/>
                <a:gd name="T44" fmla="*/ 16 w 53"/>
                <a:gd name="T45" fmla="*/ 22 h 86"/>
                <a:gd name="T46" fmla="*/ 22 w 53"/>
                <a:gd name="T47" fmla="*/ 25 h 86"/>
                <a:gd name="T48" fmla="*/ 29 w 53"/>
                <a:gd name="T49" fmla="*/ 27 h 86"/>
                <a:gd name="T50" fmla="*/ 21 w 53"/>
                <a:gd name="T51" fmla="*/ 59 h 86"/>
                <a:gd name="T52" fmla="*/ 28 w 53"/>
                <a:gd name="T53" fmla="*/ 30 h 86"/>
                <a:gd name="T54" fmla="*/ 19 w 53"/>
                <a:gd name="T55" fmla="*/ 37 h 86"/>
                <a:gd name="T56" fmla="*/ 17 w 53"/>
                <a:gd name="T57" fmla="*/ 54 h 86"/>
                <a:gd name="T58" fmla="*/ 21 w 53"/>
                <a:gd name="T59" fmla="*/ 53 h 86"/>
                <a:gd name="T60" fmla="*/ 30 w 53"/>
                <a:gd name="T61" fmla="*/ 30 h 86"/>
                <a:gd name="T62" fmla="*/ 22 w 53"/>
                <a:gd name="T63" fmla="*/ 64 h 86"/>
                <a:gd name="T64" fmla="*/ 11 w 53"/>
                <a:gd name="T65" fmla="*/ 73 h 86"/>
                <a:gd name="T66" fmla="*/ 11 w 53"/>
                <a:gd name="T67" fmla="*/ 77 h 86"/>
                <a:gd name="T68" fmla="*/ 23 w 53"/>
                <a:gd name="T69" fmla="*/ 65 h 86"/>
                <a:gd name="T70" fmla="*/ 25 w 53"/>
                <a:gd name="T71" fmla="*/ 63 h 86"/>
                <a:gd name="T72" fmla="*/ 8 w 53"/>
                <a:gd name="T73" fmla="*/ 58 h 86"/>
                <a:gd name="T74" fmla="*/ 9 w 53"/>
                <a:gd name="T75" fmla="*/ 61 h 86"/>
                <a:gd name="T76" fmla="*/ 13 w 53"/>
                <a:gd name="T77" fmla="*/ 61 h 86"/>
                <a:gd name="T78" fmla="*/ 10 w 53"/>
                <a:gd name="T79" fmla="*/ 59 h 86"/>
                <a:gd name="T80" fmla="*/ 16 w 53"/>
                <a:gd name="T81" fmla="*/ 62 h 86"/>
                <a:gd name="T82" fmla="*/ 4 w 53"/>
                <a:gd name="T83" fmla="*/ 74 h 86"/>
                <a:gd name="T84" fmla="*/ 16 w 53"/>
                <a:gd name="T85" fmla="*/ 62 h 86"/>
                <a:gd name="T86" fmla="*/ 19 w 53"/>
                <a:gd name="T87" fmla="*/ 64 h 86"/>
                <a:gd name="T88" fmla="*/ 12 w 53"/>
                <a:gd name="T89" fmla="*/ 78 h 86"/>
                <a:gd name="T90" fmla="*/ 14 w 53"/>
                <a:gd name="T91" fmla="*/ 79 h 86"/>
                <a:gd name="T92" fmla="*/ 12 w 53"/>
                <a:gd name="T93" fmla="*/ 78 h 86"/>
                <a:gd name="T94" fmla="*/ 20 w 53"/>
                <a:gd name="T95" fmla="*/ 75 h 86"/>
                <a:gd name="T96" fmla="*/ 15 w 53"/>
                <a:gd name="T97" fmla="*/ 82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3" h="86">
                  <a:moveTo>
                    <a:pt x="27" y="58"/>
                  </a:moveTo>
                  <a:cubicBezTo>
                    <a:pt x="28" y="60"/>
                    <a:pt x="28" y="61"/>
                    <a:pt x="30" y="62"/>
                  </a:cubicBezTo>
                  <a:cubicBezTo>
                    <a:pt x="28" y="66"/>
                    <a:pt x="27" y="70"/>
                    <a:pt x="25" y="74"/>
                  </a:cubicBezTo>
                  <a:cubicBezTo>
                    <a:pt x="24" y="76"/>
                    <a:pt x="24" y="79"/>
                    <a:pt x="23" y="80"/>
                  </a:cubicBezTo>
                  <a:cubicBezTo>
                    <a:pt x="23" y="80"/>
                    <a:pt x="22" y="81"/>
                    <a:pt x="21" y="82"/>
                  </a:cubicBezTo>
                  <a:cubicBezTo>
                    <a:pt x="21" y="82"/>
                    <a:pt x="20" y="83"/>
                    <a:pt x="20" y="83"/>
                  </a:cubicBezTo>
                  <a:cubicBezTo>
                    <a:pt x="20" y="83"/>
                    <a:pt x="19" y="83"/>
                    <a:pt x="19" y="83"/>
                  </a:cubicBezTo>
                  <a:cubicBezTo>
                    <a:pt x="18" y="83"/>
                    <a:pt x="18" y="84"/>
                    <a:pt x="18" y="84"/>
                  </a:cubicBezTo>
                  <a:cubicBezTo>
                    <a:pt x="14" y="86"/>
                    <a:pt x="11" y="84"/>
                    <a:pt x="7" y="83"/>
                  </a:cubicBezTo>
                  <a:cubicBezTo>
                    <a:pt x="6" y="83"/>
                    <a:pt x="5" y="81"/>
                    <a:pt x="4" y="81"/>
                  </a:cubicBezTo>
                  <a:cubicBezTo>
                    <a:pt x="2" y="78"/>
                    <a:pt x="1" y="75"/>
                    <a:pt x="0" y="72"/>
                  </a:cubicBezTo>
                  <a:cubicBezTo>
                    <a:pt x="1" y="66"/>
                    <a:pt x="4" y="60"/>
                    <a:pt x="4" y="56"/>
                  </a:cubicBezTo>
                  <a:cubicBezTo>
                    <a:pt x="5" y="56"/>
                    <a:pt x="6" y="55"/>
                    <a:pt x="7" y="54"/>
                  </a:cubicBezTo>
                  <a:cubicBezTo>
                    <a:pt x="8" y="46"/>
                    <a:pt x="8" y="40"/>
                    <a:pt x="7" y="34"/>
                  </a:cubicBezTo>
                  <a:cubicBezTo>
                    <a:pt x="5" y="30"/>
                    <a:pt x="4" y="28"/>
                    <a:pt x="4" y="24"/>
                  </a:cubicBezTo>
                  <a:cubicBezTo>
                    <a:pt x="3" y="20"/>
                    <a:pt x="4" y="18"/>
                    <a:pt x="5" y="14"/>
                  </a:cubicBezTo>
                  <a:cubicBezTo>
                    <a:pt x="7" y="8"/>
                    <a:pt x="12" y="6"/>
                    <a:pt x="16" y="3"/>
                  </a:cubicBezTo>
                  <a:cubicBezTo>
                    <a:pt x="18" y="3"/>
                    <a:pt x="21" y="0"/>
                    <a:pt x="23" y="1"/>
                  </a:cubicBezTo>
                  <a:cubicBezTo>
                    <a:pt x="24" y="1"/>
                    <a:pt x="24" y="1"/>
                    <a:pt x="25" y="1"/>
                  </a:cubicBezTo>
                  <a:cubicBezTo>
                    <a:pt x="28" y="0"/>
                    <a:pt x="35" y="0"/>
                    <a:pt x="39" y="3"/>
                  </a:cubicBezTo>
                  <a:cubicBezTo>
                    <a:pt x="46" y="8"/>
                    <a:pt x="51" y="15"/>
                    <a:pt x="51" y="23"/>
                  </a:cubicBezTo>
                  <a:cubicBezTo>
                    <a:pt x="53" y="32"/>
                    <a:pt x="43" y="44"/>
                    <a:pt x="35" y="46"/>
                  </a:cubicBezTo>
                  <a:cubicBezTo>
                    <a:pt x="32" y="50"/>
                    <a:pt x="30" y="54"/>
                    <a:pt x="27" y="58"/>
                  </a:cubicBezTo>
                  <a:close/>
                  <a:moveTo>
                    <a:pt x="31" y="47"/>
                  </a:moveTo>
                  <a:cubicBezTo>
                    <a:pt x="38" y="41"/>
                    <a:pt x="47" y="38"/>
                    <a:pt x="49" y="26"/>
                  </a:cubicBezTo>
                  <a:cubicBezTo>
                    <a:pt x="49" y="25"/>
                    <a:pt x="49" y="25"/>
                    <a:pt x="49" y="24"/>
                  </a:cubicBezTo>
                  <a:cubicBezTo>
                    <a:pt x="49" y="22"/>
                    <a:pt x="49" y="21"/>
                    <a:pt x="49" y="19"/>
                  </a:cubicBezTo>
                  <a:cubicBezTo>
                    <a:pt x="48" y="19"/>
                    <a:pt x="49" y="18"/>
                    <a:pt x="49" y="17"/>
                  </a:cubicBezTo>
                  <a:cubicBezTo>
                    <a:pt x="49" y="17"/>
                    <a:pt x="48" y="16"/>
                    <a:pt x="47" y="15"/>
                  </a:cubicBezTo>
                  <a:cubicBezTo>
                    <a:pt x="47" y="15"/>
                    <a:pt x="48" y="15"/>
                    <a:pt x="48" y="15"/>
                  </a:cubicBezTo>
                  <a:cubicBezTo>
                    <a:pt x="47" y="11"/>
                    <a:pt x="39" y="4"/>
                    <a:pt x="34" y="3"/>
                  </a:cubicBezTo>
                  <a:cubicBezTo>
                    <a:pt x="33" y="2"/>
                    <a:pt x="31" y="2"/>
                    <a:pt x="29" y="3"/>
                  </a:cubicBezTo>
                  <a:cubicBezTo>
                    <a:pt x="28" y="2"/>
                    <a:pt x="27" y="2"/>
                    <a:pt x="27" y="1"/>
                  </a:cubicBezTo>
                  <a:cubicBezTo>
                    <a:pt x="26" y="2"/>
                    <a:pt x="27" y="2"/>
                    <a:pt x="26" y="2"/>
                  </a:cubicBezTo>
                  <a:cubicBezTo>
                    <a:pt x="22" y="3"/>
                    <a:pt x="18" y="4"/>
                    <a:pt x="14" y="6"/>
                  </a:cubicBezTo>
                  <a:cubicBezTo>
                    <a:pt x="13" y="7"/>
                    <a:pt x="10" y="10"/>
                    <a:pt x="10" y="11"/>
                  </a:cubicBezTo>
                  <a:cubicBezTo>
                    <a:pt x="8" y="12"/>
                    <a:pt x="9" y="14"/>
                    <a:pt x="8" y="16"/>
                  </a:cubicBezTo>
                  <a:cubicBezTo>
                    <a:pt x="8" y="17"/>
                    <a:pt x="7" y="17"/>
                    <a:pt x="6" y="18"/>
                  </a:cubicBezTo>
                  <a:cubicBezTo>
                    <a:pt x="6" y="20"/>
                    <a:pt x="6" y="25"/>
                    <a:pt x="6" y="26"/>
                  </a:cubicBezTo>
                  <a:cubicBezTo>
                    <a:pt x="7" y="28"/>
                    <a:pt x="8" y="29"/>
                    <a:pt x="8" y="30"/>
                  </a:cubicBezTo>
                  <a:cubicBezTo>
                    <a:pt x="9" y="33"/>
                    <a:pt x="10" y="37"/>
                    <a:pt x="11" y="40"/>
                  </a:cubicBezTo>
                  <a:cubicBezTo>
                    <a:pt x="11" y="43"/>
                    <a:pt x="10" y="46"/>
                    <a:pt x="11" y="49"/>
                  </a:cubicBezTo>
                  <a:cubicBezTo>
                    <a:pt x="9" y="50"/>
                    <a:pt x="10" y="53"/>
                    <a:pt x="9" y="54"/>
                  </a:cubicBezTo>
                  <a:cubicBezTo>
                    <a:pt x="11" y="55"/>
                    <a:pt x="12" y="56"/>
                    <a:pt x="15" y="57"/>
                  </a:cubicBezTo>
                  <a:cubicBezTo>
                    <a:pt x="17" y="49"/>
                    <a:pt x="17" y="42"/>
                    <a:pt x="18" y="34"/>
                  </a:cubicBezTo>
                  <a:cubicBezTo>
                    <a:pt x="18" y="30"/>
                    <a:pt x="17" y="26"/>
                    <a:pt x="16" y="22"/>
                  </a:cubicBezTo>
                  <a:cubicBezTo>
                    <a:pt x="17" y="22"/>
                    <a:pt x="18" y="21"/>
                    <a:pt x="19" y="20"/>
                  </a:cubicBezTo>
                  <a:cubicBezTo>
                    <a:pt x="23" y="21"/>
                    <a:pt x="21" y="23"/>
                    <a:pt x="22" y="25"/>
                  </a:cubicBezTo>
                  <a:cubicBezTo>
                    <a:pt x="24" y="25"/>
                    <a:pt x="25" y="23"/>
                    <a:pt x="27" y="24"/>
                  </a:cubicBezTo>
                  <a:cubicBezTo>
                    <a:pt x="28" y="25"/>
                    <a:pt x="28" y="26"/>
                    <a:pt x="29" y="27"/>
                  </a:cubicBezTo>
                  <a:cubicBezTo>
                    <a:pt x="31" y="26"/>
                    <a:pt x="34" y="24"/>
                    <a:pt x="36" y="27"/>
                  </a:cubicBezTo>
                  <a:cubicBezTo>
                    <a:pt x="29" y="37"/>
                    <a:pt x="21" y="47"/>
                    <a:pt x="21" y="59"/>
                  </a:cubicBezTo>
                  <a:cubicBezTo>
                    <a:pt x="27" y="59"/>
                    <a:pt x="27" y="51"/>
                    <a:pt x="31" y="47"/>
                  </a:cubicBezTo>
                  <a:close/>
                  <a:moveTo>
                    <a:pt x="28" y="30"/>
                  </a:moveTo>
                  <a:cubicBezTo>
                    <a:pt x="26" y="26"/>
                    <a:pt x="23" y="28"/>
                    <a:pt x="21" y="28"/>
                  </a:cubicBezTo>
                  <a:cubicBezTo>
                    <a:pt x="21" y="31"/>
                    <a:pt x="20" y="34"/>
                    <a:pt x="19" y="37"/>
                  </a:cubicBezTo>
                  <a:cubicBezTo>
                    <a:pt x="19" y="38"/>
                    <a:pt x="20" y="40"/>
                    <a:pt x="19" y="42"/>
                  </a:cubicBezTo>
                  <a:cubicBezTo>
                    <a:pt x="19" y="46"/>
                    <a:pt x="18" y="50"/>
                    <a:pt x="17" y="54"/>
                  </a:cubicBezTo>
                  <a:cubicBezTo>
                    <a:pt x="17" y="56"/>
                    <a:pt x="15" y="59"/>
                    <a:pt x="18" y="59"/>
                  </a:cubicBezTo>
                  <a:cubicBezTo>
                    <a:pt x="18" y="57"/>
                    <a:pt x="19" y="55"/>
                    <a:pt x="21" y="53"/>
                  </a:cubicBezTo>
                  <a:cubicBezTo>
                    <a:pt x="21" y="52"/>
                    <a:pt x="21" y="51"/>
                    <a:pt x="21" y="51"/>
                  </a:cubicBezTo>
                  <a:cubicBezTo>
                    <a:pt x="24" y="45"/>
                    <a:pt x="26" y="36"/>
                    <a:pt x="30" y="30"/>
                  </a:cubicBezTo>
                  <a:cubicBezTo>
                    <a:pt x="29" y="29"/>
                    <a:pt x="28" y="30"/>
                    <a:pt x="28" y="30"/>
                  </a:cubicBezTo>
                  <a:close/>
                  <a:moveTo>
                    <a:pt x="22" y="64"/>
                  </a:moveTo>
                  <a:cubicBezTo>
                    <a:pt x="19" y="68"/>
                    <a:pt x="16" y="70"/>
                    <a:pt x="13" y="73"/>
                  </a:cubicBezTo>
                  <a:cubicBezTo>
                    <a:pt x="12" y="73"/>
                    <a:pt x="12" y="74"/>
                    <a:pt x="11" y="73"/>
                  </a:cubicBezTo>
                  <a:cubicBezTo>
                    <a:pt x="11" y="76"/>
                    <a:pt x="7" y="76"/>
                    <a:pt x="6" y="80"/>
                  </a:cubicBezTo>
                  <a:cubicBezTo>
                    <a:pt x="8" y="81"/>
                    <a:pt x="10" y="79"/>
                    <a:pt x="11" y="77"/>
                  </a:cubicBezTo>
                  <a:cubicBezTo>
                    <a:pt x="13" y="75"/>
                    <a:pt x="15" y="72"/>
                    <a:pt x="17" y="70"/>
                  </a:cubicBezTo>
                  <a:cubicBezTo>
                    <a:pt x="19" y="69"/>
                    <a:pt x="21" y="67"/>
                    <a:pt x="23" y="65"/>
                  </a:cubicBezTo>
                  <a:cubicBezTo>
                    <a:pt x="24" y="65"/>
                    <a:pt x="25" y="65"/>
                    <a:pt x="25" y="64"/>
                  </a:cubicBezTo>
                  <a:cubicBezTo>
                    <a:pt x="25" y="64"/>
                    <a:pt x="25" y="63"/>
                    <a:pt x="25" y="63"/>
                  </a:cubicBezTo>
                  <a:cubicBezTo>
                    <a:pt x="24" y="64"/>
                    <a:pt x="23" y="65"/>
                    <a:pt x="22" y="64"/>
                  </a:cubicBezTo>
                  <a:close/>
                  <a:moveTo>
                    <a:pt x="8" y="58"/>
                  </a:moveTo>
                  <a:cubicBezTo>
                    <a:pt x="7" y="59"/>
                    <a:pt x="8" y="59"/>
                    <a:pt x="7" y="60"/>
                  </a:cubicBezTo>
                  <a:cubicBezTo>
                    <a:pt x="8" y="61"/>
                    <a:pt x="9" y="60"/>
                    <a:pt x="9" y="61"/>
                  </a:cubicBezTo>
                  <a:cubicBezTo>
                    <a:pt x="6" y="63"/>
                    <a:pt x="4" y="65"/>
                    <a:pt x="3" y="68"/>
                  </a:cubicBezTo>
                  <a:cubicBezTo>
                    <a:pt x="7" y="67"/>
                    <a:pt x="10" y="64"/>
                    <a:pt x="13" y="61"/>
                  </a:cubicBezTo>
                  <a:cubicBezTo>
                    <a:pt x="12" y="59"/>
                    <a:pt x="11" y="60"/>
                    <a:pt x="10" y="60"/>
                  </a:cubicBezTo>
                  <a:cubicBezTo>
                    <a:pt x="10" y="60"/>
                    <a:pt x="10" y="59"/>
                    <a:pt x="10" y="59"/>
                  </a:cubicBezTo>
                  <a:cubicBezTo>
                    <a:pt x="9" y="58"/>
                    <a:pt x="9" y="58"/>
                    <a:pt x="8" y="58"/>
                  </a:cubicBezTo>
                  <a:close/>
                  <a:moveTo>
                    <a:pt x="16" y="62"/>
                  </a:moveTo>
                  <a:cubicBezTo>
                    <a:pt x="12" y="65"/>
                    <a:pt x="9" y="67"/>
                    <a:pt x="6" y="69"/>
                  </a:cubicBezTo>
                  <a:cubicBezTo>
                    <a:pt x="5" y="72"/>
                    <a:pt x="1" y="73"/>
                    <a:pt x="4" y="74"/>
                  </a:cubicBezTo>
                  <a:cubicBezTo>
                    <a:pt x="8" y="70"/>
                    <a:pt x="14" y="67"/>
                    <a:pt x="17" y="63"/>
                  </a:cubicBezTo>
                  <a:cubicBezTo>
                    <a:pt x="17" y="62"/>
                    <a:pt x="16" y="62"/>
                    <a:pt x="16" y="62"/>
                  </a:cubicBezTo>
                  <a:close/>
                  <a:moveTo>
                    <a:pt x="5" y="77"/>
                  </a:moveTo>
                  <a:cubicBezTo>
                    <a:pt x="10" y="74"/>
                    <a:pt x="15" y="69"/>
                    <a:pt x="19" y="64"/>
                  </a:cubicBezTo>
                  <a:cubicBezTo>
                    <a:pt x="14" y="68"/>
                    <a:pt x="9" y="72"/>
                    <a:pt x="5" y="77"/>
                  </a:cubicBezTo>
                  <a:close/>
                  <a:moveTo>
                    <a:pt x="12" y="78"/>
                  </a:moveTo>
                  <a:cubicBezTo>
                    <a:pt x="12" y="79"/>
                    <a:pt x="11" y="80"/>
                    <a:pt x="10" y="81"/>
                  </a:cubicBezTo>
                  <a:cubicBezTo>
                    <a:pt x="13" y="82"/>
                    <a:pt x="13" y="80"/>
                    <a:pt x="14" y="79"/>
                  </a:cubicBezTo>
                  <a:cubicBezTo>
                    <a:pt x="17" y="75"/>
                    <a:pt x="23" y="72"/>
                    <a:pt x="23" y="68"/>
                  </a:cubicBezTo>
                  <a:cubicBezTo>
                    <a:pt x="19" y="70"/>
                    <a:pt x="16" y="76"/>
                    <a:pt x="12" y="78"/>
                  </a:cubicBezTo>
                  <a:close/>
                  <a:moveTo>
                    <a:pt x="15" y="82"/>
                  </a:moveTo>
                  <a:cubicBezTo>
                    <a:pt x="16" y="80"/>
                    <a:pt x="21" y="78"/>
                    <a:pt x="20" y="75"/>
                  </a:cubicBezTo>
                  <a:cubicBezTo>
                    <a:pt x="20" y="75"/>
                    <a:pt x="20" y="75"/>
                    <a:pt x="20" y="75"/>
                  </a:cubicBezTo>
                  <a:cubicBezTo>
                    <a:pt x="19" y="78"/>
                    <a:pt x="14" y="79"/>
                    <a:pt x="15" y="82"/>
                  </a:cubicBezTo>
                  <a:close/>
                </a:path>
              </a:pathLst>
            </a:custGeom>
            <a:grpFill/>
            <a:ln>
              <a:solidFill>
                <a:schemeClr val="accent4"/>
              </a:solidFill>
            </a:ln>
            <a:extLst/>
          </p:spPr>
          <p:txBody>
            <a:bodyPr vert="horz" wrap="square" lIns="121882" tIns="60941" rIns="121882" bIns="60941" numCol="1" anchor="t" anchorCtr="0" compatLnSpc="1">
              <a:prstTxWarp prst="textNoShape">
                <a:avLst/>
              </a:prstTxWarp>
            </a:bodyPr>
            <a:lstStyle/>
            <a:p>
              <a:endParaRPr lang="zh-CN" altLang="en-US" sz="2399" dirty="0">
                <a:latin typeface="微软雅黑" panose="020B0503020204020204" pitchFamily="34" charset="-122"/>
                <a:ea typeface="微软雅黑" panose="020B0503020204020204" pitchFamily="34" charset="-122"/>
              </a:endParaRPr>
            </a:p>
          </p:txBody>
        </p:sp>
        <p:sp>
          <p:nvSpPr>
            <p:cNvPr id="53" name="Freeform 60"/>
            <p:cNvSpPr>
              <a:spLocks/>
            </p:cNvSpPr>
            <p:nvPr/>
          </p:nvSpPr>
          <p:spPr bwMode="auto">
            <a:xfrm>
              <a:off x="4441" y="1828"/>
              <a:ext cx="69" cy="51"/>
            </a:xfrm>
            <a:custGeom>
              <a:avLst/>
              <a:gdLst>
                <a:gd name="T0" fmla="*/ 12 w 12"/>
                <a:gd name="T1" fmla="*/ 5 h 9"/>
                <a:gd name="T2" fmla="*/ 1 w 12"/>
                <a:gd name="T3" fmla="*/ 5 h 9"/>
                <a:gd name="T4" fmla="*/ 0 w 12"/>
                <a:gd name="T5" fmla="*/ 4 h 9"/>
                <a:gd name="T6" fmla="*/ 12 w 12"/>
                <a:gd name="T7" fmla="*/ 5 h 9"/>
              </a:gdLst>
              <a:ahLst/>
              <a:cxnLst>
                <a:cxn ang="0">
                  <a:pos x="T0" y="T1"/>
                </a:cxn>
                <a:cxn ang="0">
                  <a:pos x="T2" y="T3"/>
                </a:cxn>
                <a:cxn ang="0">
                  <a:pos x="T4" y="T5"/>
                </a:cxn>
                <a:cxn ang="0">
                  <a:pos x="T6" y="T7"/>
                </a:cxn>
              </a:cxnLst>
              <a:rect l="0" t="0" r="r" b="b"/>
              <a:pathLst>
                <a:path w="12" h="9">
                  <a:moveTo>
                    <a:pt x="12" y="5"/>
                  </a:moveTo>
                  <a:cubicBezTo>
                    <a:pt x="10" y="9"/>
                    <a:pt x="4" y="4"/>
                    <a:pt x="1" y="5"/>
                  </a:cubicBezTo>
                  <a:cubicBezTo>
                    <a:pt x="1" y="4"/>
                    <a:pt x="0" y="4"/>
                    <a:pt x="0" y="4"/>
                  </a:cubicBezTo>
                  <a:cubicBezTo>
                    <a:pt x="2" y="0"/>
                    <a:pt x="7" y="3"/>
                    <a:pt x="12" y="5"/>
                  </a:cubicBezTo>
                  <a:close/>
                </a:path>
              </a:pathLst>
            </a:custGeom>
            <a:grpFill/>
            <a:ln>
              <a:solidFill>
                <a:schemeClr val="accent4"/>
              </a:solidFill>
            </a:ln>
            <a:extLst/>
          </p:spPr>
          <p:txBody>
            <a:bodyPr vert="horz" wrap="square" lIns="121882" tIns="60941" rIns="121882" bIns="60941" numCol="1" anchor="t" anchorCtr="0" compatLnSpc="1">
              <a:prstTxWarp prst="textNoShape">
                <a:avLst/>
              </a:prstTxWarp>
            </a:bodyPr>
            <a:lstStyle/>
            <a:p>
              <a:endParaRPr lang="zh-CN" altLang="en-US" sz="2399" dirty="0">
                <a:latin typeface="微软雅黑" panose="020B0503020204020204" pitchFamily="34" charset="-122"/>
                <a:ea typeface="微软雅黑" panose="020B0503020204020204" pitchFamily="34" charset="-122"/>
              </a:endParaRPr>
            </a:p>
          </p:txBody>
        </p:sp>
      </p:grpSp>
      <p:sp>
        <p:nvSpPr>
          <p:cNvPr id="54" name="文本框 109"/>
          <p:cNvSpPr txBox="1"/>
          <p:nvPr/>
        </p:nvSpPr>
        <p:spPr>
          <a:xfrm>
            <a:off x="6699968" y="2819098"/>
            <a:ext cx="2208664" cy="461637"/>
          </a:xfrm>
          <a:prstGeom prst="rect">
            <a:avLst/>
          </a:prstGeom>
          <a:noFill/>
        </p:spPr>
        <p:txBody>
          <a:bodyPr wrap="square" lIns="91412" tIns="45706" rIns="91412" bIns="45706" rtlCol="0">
            <a:spAutoFit/>
          </a:bodyPr>
          <a:lstStyle/>
          <a:p>
            <a:r>
              <a:rPr lang="en-US" altLang="zh-TW" sz="2400" b="1" dirty="0" smtClean="0">
                <a:solidFill>
                  <a:schemeClr val="accent4"/>
                </a:solidFill>
                <a:latin typeface="微軟正黑體" panose="020B0604030504040204" pitchFamily="34" charset="-120"/>
                <a:ea typeface="微軟正黑體" panose="020B0604030504040204" pitchFamily="34" charset="-120"/>
              </a:rPr>
              <a:t>2. </a:t>
            </a:r>
            <a:r>
              <a:rPr lang="zh-TW" altLang="en-US" sz="2400" b="1" dirty="0" smtClean="0">
                <a:solidFill>
                  <a:schemeClr val="accent4"/>
                </a:solidFill>
                <a:latin typeface="微軟正黑體" panose="020B0604030504040204" pitchFamily="34" charset="-120"/>
                <a:ea typeface="微軟正黑體" panose="020B0604030504040204" pitchFamily="34" charset="-120"/>
              </a:rPr>
              <a:t>推論</a:t>
            </a:r>
            <a:r>
              <a:rPr lang="zh-TW" altLang="en-US" sz="2400" b="1" dirty="0">
                <a:solidFill>
                  <a:schemeClr val="accent4"/>
                </a:solidFill>
                <a:latin typeface="微軟正黑體" panose="020B0604030504040204" pitchFamily="34" charset="-120"/>
                <a:ea typeface="微軟正黑體" panose="020B0604030504040204" pitchFamily="34" charset="-120"/>
              </a:rPr>
              <a:t>訊息</a:t>
            </a:r>
            <a:endParaRPr lang="zh-CN" altLang="en-US" sz="2400" b="1" dirty="0">
              <a:solidFill>
                <a:schemeClr val="accent4"/>
              </a:solidFill>
              <a:latin typeface="微軟正黑體" panose="020B0604030504040204" pitchFamily="34" charset="-120"/>
              <a:ea typeface="微軟正黑體" panose="020B0604030504040204" pitchFamily="34" charset="-120"/>
            </a:endParaRPr>
          </a:p>
        </p:txBody>
      </p:sp>
      <p:sp>
        <p:nvSpPr>
          <p:cNvPr id="81" name="Freeform 21"/>
          <p:cNvSpPr>
            <a:spLocks/>
          </p:cNvSpPr>
          <p:nvPr/>
        </p:nvSpPr>
        <p:spPr bwMode="auto">
          <a:xfrm>
            <a:off x="6816758" y="4887570"/>
            <a:ext cx="4707802" cy="226975"/>
          </a:xfrm>
          <a:custGeom>
            <a:avLst/>
            <a:gdLst>
              <a:gd name="T0" fmla="*/ 3 w 764"/>
              <a:gd name="T1" fmla="*/ 1 h 70"/>
              <a:gd name="T2" fmla="*/ 0 w 764"/>
              <a:gd name="T3" fmla="*/ 4 h 70"/>
              <a:gd name="T4" fmla="*/ 3 w 764"/>
              <a:gd name="T5" fmla="*/ 8 h 70"/>
              <a:gd name="T6" fmla="*/ 183 w 764"/>
              <a:gd name="T7" fmla="*/ 7 h 70"/>
              <a:gd name="T8" fmla="*/ 625 w 764"/>
              <a:gd name="T9" fmla="*/ 9 h 70"/>
              <a:gd name="T10" fmla="*/ 638 w 764"/>
              <a:gd name="T11" fmla="*/ 9 h 70"/>
              <a:gd name="T12" fmla="*/ 517 w 764"/>
              <a:gd name="T13" fmla="*/ 13 h 70"/>
              <a:gd name="T14" fmla="*/ 241 w 764"/>
              <a:gd name="T15" fmla="*/ 22 h 70"/>
              <a:gd name="T16" fmla="*/ 47 w 764"/>
              <a:gd name="T17" fmla="*/ 33 h 70"/>
              <a:gd name="T18" fmla="*/ 47 w 764"/>
              <a:gd name="T19" fmla="*/ 39 h 70"/>
              <a:gd name="T20" fmla="*/ 215 w 764"/>
              <a:gd name="T21" fmla="*/ 33 h 70"/>
              <a:gd name="T22" fmla="*/ 539 w 764"/>
              <a:gd name="T23" fmla="*/ 40 h 70"/>
              <a:gd name="T24" fmla="*/ 530 w 764"/>
              <a:gd name="T25" fmla="*/ 40 h 70"/>
              <a:gd name="T26" fmla="*/ 236 w 764"/>
              <a:gd name="T27" fmla="*/ 60 h 70"/>
              <a:gd name="T28" fmla="*/ 217 w 764"/>
              <a:gd name="T29" fmla="*/ 63 h 70"/>
              <a:gd name="T30" fmla="*/ 215 w 764"/>
              <a:gd name="T31" fmla="*/ 67 h 70"/>
              <a:gd name="T32" fmla="*/ 218 w 764"/>
              <a:gd name="T33" fmla="*/ 70 h 70"/>
              <a:gd name="T34" fmla="*/ 237 w 764"/>
              <a:gd name="T35" fmla="*/ 67 h 70"/>
              <a:gd name="T36" fmla="*/ 530 w 764"/>
              <a:gd name="T37" fmla="*/ 47 h 70"/>
              <a:gd name="T38" fmla="*/ 575 w 764"/>
              <a:gd name="T39" fmla="*/ 47 h 70"/>
              <a:gd name="T40" fmla="*/ 575 w 764"/>
              <a:gd name="T41" fmla="*/ 41 h 70"/>
              <a:gd name="T42" fmla="*/ 573 w 764"/>
              <a:gd name="T43" fmla="*/ 40 h 70"/>
              <a:gd name="T44" fmla="*/ 560 w 764"/>
              <a:gd name="T45" fmla="*/ 37 h 70"/>
              <a:gd name="T46" fmla="*/ 321 w 764"/>
              <a:gd name="T47" fmla="*/ 22 h 70"/>
              <a:gd name="T48" fmla="*/ 517 w 764"/>
              <a:gd name="T49" fmla="*/ 19 h 70"/>
              <a:gd name="T50" fmla="*/ 668 w 764"/>
              <a:gd name="T51" fmla="*/ 14 h 70"/>
              <a:gd name="T52" fmla="*/ 761 w 764"/>
              <a:gd name="T53" fmla="*/ 8 h 70"/>
              <a:gd name="T54" fmla="*/ 763 w 764"/>
              <a:gd name="T55" fmla="*/ 7 h 70"/>
              <a:gd name="T56" fmla="*/ 763 w 764"/>
              <a:gd name="T57" fmla="*/ 2 h 70"/>
              <a:gd name="T58" fmla="*/ 763 w 764"/>
              <a:gd name="T59" fmla="*/ 2 h 70"/>
              <a:gd name="T60" fmla="*/ 759 w 764"/>
              <a:gd name="T61" fmla="*/ 2 h 70"/>
              <a:gd name="T62" fmla="*/ 759 w 764"/>
              <a:gd name="T63" fmla="*/ 2 h 70"/>
              <a:gd name="T64" fmla="*/ 759 w 764"/>
              <a:gd name="T65" fmla="*/ 2 h 70"/>
              <a:gd name="T66" fmla="*/ 682 w 764"/>
              <a:gd name="T67" fmla="*/ 2 h 70"/>
              <a:gd name="T68" fmla="*/ 625 w 764"/>
              <a:gd name="T69" fmla="*/ 2 h 70"/>
              <a:gd name="T70" fmla="*/ 183 w 764"/>
              <a:gd name="T71" fmla="*/ 1 h 70"/>
              <a:gd name="T72" fmla="*/ 3 w 764"/>
              <a:gd name="T73" fmla="*/ 1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64" h="70">
                <a:moveTo>
                  <a:pt x="3" y="1"/>
                </a:moveTo>
                <a:cubicBezTo>
                  <a:pt x="1" y="1"/>
                  <a:pt x="0" y="3"/>
                  <a:pt x="0" y="4"/>
                </a:cubicBezTo>
                <a:cubicBezTo>
                  <a:pt x="0" y="6"/>
                  <a:pt x="1" y="8"/>
                  <a:pt x="3" y="8"/>
                </a:cubicBezTo>
                <a:cubicBezTo>
                  <a:pt x="59" y="8"/>
                  <a:pt x="121" y="8"/>
                  <a:pt x="183" y="7"/>
                </a:cubicBezTo>
                <a:cubicBezTo>
                  <a:pt x="330" y="7"/>
                  <a:pt x="473" y="7"/>
                  <a:pt x="625" y="9"/>
                </a:cubicBezTo>
                <a:cubicBezTo>
                  <a:pt x="627" y="9"/>
                  <a:pt x="632" y="9"/>
                  <a:pt x="638" y="9"/>
                </a:cubicBezTo>
                <a:cubicBezTo>
                  <a:pt x="581" y="11"/>
                  <a:pt x="523" y="13"/>
                  <a:pt x="517" y="13"/>
                </a:cubicBezTo>
                <a:cubicBezTo>
                  <a:pt x="414" y="7"/>
                  <a:pt x="327" y="15"/>
                  <a:pt x="241" y="22"/>
                </a:cubicBezTo>
                <a:cubicBezTo>
                  <a:pt x="178" y="28"/>
                  <a:pt x="115" y="33"/>
                  <a:pt x="47" y="33"/>
                </a:cubicBezTo>
                <a:cubicBezTo>
                  <a:pt x="47" y="39"/>
                  <a:pt x="47" y="39"/>
                  <a:pt x="47" y="39"/>
                </a:cubicBezTo>
                <a:cubicBezTo>
                  <a:pt x="108" y="39"/>
                  <a:pt x="162" y="36"/>
                  <a:pt x="215" y="33"/>
                </a:cubicBezTo>
                <a:cubicBezTo>
                  <a:pt x="316" y="28"/>
                  <a:pt x="411" y="22"/>
                  <a:pt x="539" y="40"/>
                </a:cubicBezTo>
                <a:cubicBezTo>
                  <a:pt x="530" y="40"/>
                  <a:pt x="530" y="40"/>
                  <a:pt x="530" y="40"/>
                </a:cubicBezTo>
                <a:cubicBezTo>
                  <a:pt x="427" y="40"/>
                  <a:pt x="355" y="40"/>
                  <a:pt x="236" y="60"/>
                </a:cubicBezTo>
                <a:cubicBezTo>
                  <a:pt x="217" y="63"/>
                  <a:pt x="217" y="63"/>
                  <a:pt x="217" y="63"/>
                </a:cubicBezTo>
                <a:cubicBezTo>
                  <a:pt x="216" y="64"/>
                  <a:pt x="214" y="65"/>
                  <a:pt x="215" y="67"/>
                </a:cubicBezTo>
                <a:cubicBezTo>
                  <a:pt x="215" y="69"/>
                  <a:pt x="217" y="70"/>
                  <a:pt x="218" y="70"/>
                </a:cubicBezTo>
                <a:cubicBezTo>
                  <a:pt x="237" y="67"/>
                  <a:pt x="237" y="67"/>
                  <a:pt x="237" y="67"/>
                </a:cubicBezTo>
                <a:cubicBezTo>
                  <a:pt x="356" y="46"/>
                  <a:pt x="427" y="47"/>
                  <a:pt x="530" y="47"/>
                </a:cubicBezTo>
                <a:cubicBezTo>
                  <a:pt x="546" y="47"/>
                  <a:pt x="563" y="47"/>
                  <a:pt x="575" y="47"/>
                </a:cubicBezTo>
                <a:cubicBezTo>
                  <a:pt x="575" y="41"/>
                  <a:pt x="575" y="41"/>
                  <a:pt x="575" y="41"/>
                </a:cubicBezTo>
                <a:cubicBezTo>
                  <a:pt x="574" y="41"/>
                  <a:pt x="574" y="40"/>
                  <a:pt x="573" y="40"/>
                </a:cubicBezTo>
                <a:cubicBezTo>
                  <a:pt x="569" y="39"/>
                  <a:pt x="561" y="37"/>
                  <a:pt x="560" y="37"/>
                </a:cubicBezTo>
                <a:cubicBezTo>
                  <a:pt x="467" y="23"/>
                  <a:pt x="392" y="20"/>
                  <a:pt x="321" y="22"/>
                </a:cubicBezTo>
                <a:cubicBezTo>
                  <a:pt x="382" y="18"/>
                  <a:pt x="446" y="15"/>
                  <a:pt x="517" y="19"/>
                </a:cubicBezTo>
                <a:cubicBezTo>
                  <a:pt x="524" y="20"/>
                  <a:pt x="602" y="17"/>
                  <a:pt x="668" y="14"/>
                </a:cubicBezTo>
                <a:cubicBezTo>
                  <a:pt x="713" y="12"/>
                  <a:pt x="753" y="10"/>
                  <a:pt x="761" y="8"/>
                </a:cubicBezTo>
                <a:cubicBezTo>
                  <a:pt x="762" y="8"/>
                  <a:pt x="763" y="8"/>
                  <a:pt x="763" y="7"/>
                </a:cubicBezTo>
                <a:cubicBezTo>
                  <a:pt x="764" y="6"/>
                  <a:pt x="764" y="4"/>
                  <a:pt x="763" y="2"/>
                </a:cubicBezTo>
                <a:cubicBezTo>
                  <a:pt x="763" y="2"/>
                  <a:pt x="763" y="2"/>
                  <a:pt x="763" y="2"/>
                </a:cubicBezTo>
                <a:cubicBezTo>
                  <a:pt x="763" y="2"/>
                  <a:pt x="761" y="2"/>
                  <a:pt x="759" y="2"/>
                </a:cubicBezTo>
                <a:cubicBezTo>
                  <a:pt x="759" y="2"/>
                  <a:pt x="759" y="2"/>
                  <a:pt x="759" y="2"/>
                </a:cubicBezTo>
                <a:cubicBezTo>
                  <a:pt x="759" y="2"/>
                  <a:pt x="759" y="2"/>
                  <a:pt x="759" y="2"/>
                </a:cubicBezTo>
                <a:cubicBezTo>
                  <a:pt x="748" y="2"/>
                  <a:pt x="713" y="2"/>
                  <a:pt x="682" y="2"/>
                </a:cubicBezTo>
                <a:cubicBezTo>
                  <a:pt x="655" y="2"/>
                  <a:pt x="631" y="2"/>
                  <a:pt x="625" y="2"/>
                </a:cubicBezTo>
                <a:cubicBezTo>
                  <a:pt x="474" y="0"/>
                  <a:pt x="330" y="1"/>
                  <a:pt x="183" y="1"/>
                </a:cubicBezTo>
                <a:cubicBezTo>
                  <a:pt x="126" y="1"/>
                  <a:pt x="68" y="1"/>
                  <a:pt x="3" y="1"/>
                </a:cubicBezTo>
                <a:close/>
              </a:path>
            </a:pathLst>
          </a:custGeom>
          <a:solidFill>
            <a:schemeClr val="accent4"/>
          </a:solidFill>
          <a:ln>
            <a:solidFill>
              <a:schemeClr val="accent4"/>
            </a:solidFill>
          </a:ln>
        </p:spPr>
        <p:txBody>
          <a:bodyPr vert="horz" wrap="square" lIns="91412" tIns="45706" rIns="91412" bIns="45706" numCol="1" anchor="t" anchorCtr="0" compatLnSpc="1">
            <a:prstTxWarp prst="textNoShape">
              <a:avLst/>
            </a:prstTxWarp>
          </a:bodyPr>
          <a:lstStyle/>
          <a:p>
            <a:endParaRPr lang="zh-CN" altLang="en-US" sz="2399" dirty="0">
              <a:latin typeface="微软雅黑" panose="020B0503020204020204" pitchFamily="34" charset="-122"/>
              <a:ea typeface="微软雅黑" panose="020B0503020204020204" pitchFamily="34" charset="-122"/>
            </a:endParaRPr>
          </a:p>
        </p:txBody>
      </p:sp>
      <p:sp>
        <p:nvSpPr>
          <p:cNvPr id="82" name="圆角矩形 51"/>
          <p:cNvSpPr/>
          <p:nvPr/>
        </p:nvSpPr>
        <p:spPr>
          <a:xfrm>
            <a:off x="5885044" y="4097567"/>
            <a:ext cx="710981" cy="707455"/>
          </a:xfrm>
          <a:prstGeom prst="roundRect">
            <a:avLst/>
          </a:prstGeom>
          <a:noFill/>
          <a:ln w="28575">
            <a:solidFill>
              <a:schemeClr val="accent4"/>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91412" tIns="45706" rIns="91412" bIns="45706" rtlCol="0" anchor="ctr"/>
          <a:lstStyle/>
          <a:p>
            <a:pPr algn="ctr"/>
            <a:endParaRPr lang="zh-CN" altLang="en-US" sz="2399" dirty="0">
              <a:latin typeface="微软雅黑" panose="020B0503020204020204" pitchFamily="34" charset="-122"/>
              <a:ea typeface="微软雅黑" panose="020B0503020204020204" pitchFamily="34" charset="-122"/>
            </a:endParaRPr>
          </a:p>
        </p:txBody>
      </p:sp>
      <p:grpSp>
        <p:nvGrpSpPr>
          <p:cNvPr id="83" name="Group 51"/>
          <p:cNvGrpSpPr>
            <a:grpSpLocks noChangeAspect="1"/>
          </p:cNvGrpSpPr>
          <p:nvPr/>
        </p:nvGrpSpPr>
        <p:grpSpPr bwMode="auto">
          <a:xfrm>
            <a:off x="6014685" y="4148953"/>
            <a:ext cx="450698" cy="586274"/>
            <a:chOff x="4441" y="1661"/>
            <a:chExt cx="486" cy="632"/>
          </a:xfrm>
          <a:solidFill>
            <a:schemeClr val="accent4"/>
          </a:solidFill>
        </p:grpSpPr>
        <p:sp>
          <p:nvSpPr>
            <p:cNvPr id="84" name="Freeform 52"/>
            <p:cNvSpPr>
              <a:spLocks/>
            </p:cNvSpPr>
            <p:nvPr/>
          </p:nvSpPr>
          <p:spPr bwMode="auto">
            <a:xfrm>
              <a:off x="4776" y="1713"/>
              <a:ext cx="64" cy="74"/>
            </a:xfrm>
            <a:custGeom>
              <a:avLst/>
              <a:gdLst>
                <a:gd name="T0" fmla="*/ 11 w 11"/>
                <a:gd name="T1" fmla="*/ 2 h 13"/>
                <a:gd name="T2" fmla="*/ 8 w 11"/>
                <a:gd name="T3" fmla="*/ 3 h 13"/>
                <a:gd name="T4" fmla="*/ 4 w 11"/>
                <a:gd name="T5" fmla="*/ 9 h 13"/>
                <a:gd name="T6" fmla="*/ 0 w 11"/>
                <a:gd name="T7" fmla="*/ 11 h 13"/>
                <a:gd name="T8" fmla="*/ 8 w 11"/>
                <a:gd name="T9" fmla="*/ 0 h 13"/>
                <a:gd name="T10" fmla="*/ 11 w 11"/>
                <a:gd name="T11" fmla="*/ 2 h 13"/>
              </a:gdLst>
              <a:ahLst/>
              <a:cxnLst>
                <a:cxn ang="0">
                  <a:pos x="T0" y="T1"/>
                </a:cxn>
                <a:cxn ang="0">
                  <a:pos x="T2" y="T3"/>
                </a:cxn>
                <a:cxn ang="0">
                  <a:pos x="T4" y="T5"/>
                </a:cxn>
                <a:cxn ang="0">
                  <a:pos x="T6" y="T7"/>
                </a:cxn>
                <a:cxn ang="0">
                  <a:pos x="T8" y="T9"/>
                </a:cxn>
                <a:cxn ang="0">
                  <a:pos x="T10" y="T11"/>
                </a:cxn>
              </a:cxnLst>
              <a:rect l="0" t="0" r="r" b="b"/>
              <a:pathLst>
                <a:path w="11" h="13">
                  <a:moveTo>
                    <a:pt x="11" y="2"/>
                  </a:moveTo>
                  <a:cubicBezTo>
                    <a:pt x="10" y="4"/>
                    <a:pt x="9" y="3"/>
                    <a:pt x="8" y="3"/>
                  </a:cubicBezTo>
                  <a:cubicBezTo>
                    <a:pt x="7" y="5"/>
                    <a:pt x="5" y="7"/>
                    <a:pt x="4" y="9"/>
                  </a:cubicBezTo>
                  <a:cubicBezTo>
                    <a:pt x="3" y="10"/>
                    <a:pt x="2" y="13"/>
                    <a:pt x="0" y="11"/>
                  </a:cubicBezTo>
                  <a:cubicBezTo>
                    <a:pt x="2" y="7"/>
                    <a:pt x="6" y="4"/>
                    <a:pt x="8" y="0"/>
                  </a:cubicBezTo>
                  <a:cubicBezTo>
                    <a:pt x="10" y="1"/>
                    <a:pt x="10" y="1"/>
                    <a:pt x="11" y="2"/>
                  </a:cubicBezTo>
                  <a:close/>
                </a:path>
              </a:pathLst>
            </a:custGeom>
            <a:grpFill/>
            <a:ln>
              <a:solidFill>
                <a:schemeClr val="accent4"/>
              </a:solidFill>
            </a:ln>
            <a:extLst/>
          </p:spPr>
          <p:txBody>
            <a:bodyPr vert="horz" wrap="square" lIns="121882" tIns="60941" rIns="121882" bIns="60941" numCol="1" anchor="t" anchorCtr="0" compatLnSpc="1">
              <a:prstTxWarp prst="textNoShape">
                <a:avLst/>
              </a:prstTxWarp>
            </a:bodyPr>
            <a:lstStyle/>
            <a:p>
              <a:endParaRPr lang="zh-CN" altLang="en-US" sz="2399" dirty="0">
                <a:latin typeface="微软雅黑" panose="020B0503020204020204" pitchFamily="34" charset="-122"/>
                <a:ea typeface="微软雅黑" panose="020B0503020204020204" pitchFamily="34" charset="-122"/>
              </a:endParaRPr>
            </a:p>
          </p:txBody>
        </p:sp>
        <p:sp>
          <p:nvSpPr>
            <p:cNvPr id="85" name="Freeform 53"/>
            <p:cNvSpPr>
              <a:spLocks/>
            </p:cNvSpPr>
            <p:nvPr/>
          </p:nvSpPr>
          <p:spPr bwMode="auto">
            <a:xfrm>
              <a:off x="4684" y="1661"/>
              <a:ext cx="23" cy="75"/>
            </a:xfrm>
            <a:custGeom>
              <a:avLst/>
              <a:gdLst>
                <a:gd name="T0" fmla="*/ 2 w 4"/>
                <a:gd name="T1" fmla="*/ 0 h 13"/>
                <a:gd name="T2" fmla="*/ 3 w 4"/>
                <a:gd name="T3" fmla="*/ 1 h 13"/>
                <a:gd name="T4" fmla="*/ 4 w 4"/>
                <a:gd name="T5" fmla="*/ 11 h 13"/>
                <a:gd name="T6" fmla="*/ 2 w 4"/>
                <a:gd name="T7" fmla="*/ 13 h 13"/>
                <a:gd name="T8" fmla="*/ 1 w 4"/>
                <a:gd name="T9" fmla="*/ 8 h 13"/>
                <a:gd name="T10" fmla="*/ 2 w 4"/>
                <a:gd name="T11" fmla="*/ 0 h 13"/>
              </a:gdLst>
              <a:ahLst/>
              <a:cxnLst>
                <a:cxn ang="0">
                  <a:pos x="T0" y="T1"/>
                </a:cxn>
                <a:cxn ang="0">
                  <a:pos x="T2" y="T3"/>
                </a:cxn>
                <a:cxn ang="0">
                  <a:pos x="T4" y="T5"/>
                </a:cxn>
                <a:cxn ang="0">
                  <a:pos x="T6" y="T7"/>
                </a:cxn>
                <a:cxn ang="0">
                  <a:pos x="T8" y="T9"/>
                </a:cxn>
                <a:cxn ang="0">
                  <a:pos x="T10" y="T11"/>
                </a:cxn>
              </a:cxnLst>
              <a:rect l="0" t="0" r="r" b="b"/>
              <a:pathLst>
                <a:path w="4" h="13">
                  <a:moveTo>
                    <a:pt x="2" y="0"/>
                  </a:moveTo>
                  <a:cubicBezTo>
                    <a:pt x="2" y="0"/>
                    <a:pt x="3" y="1"/>
                    <a:pt x="3" y="1"/>
                  </a:cubicBezTo>
                  <a:cubicBezTo>
                    <a:pt x="4" y="3"/>
                    <a:pt x="3" y="8"/>
                    <a:pt x="4" y="11"/>
                  </a:cubicBezTo>
                  <a:cubicBezTo>
                    <a:pt x="3" y="12"/>
                    <a:pt x="3" y="12"/>
                    <a:pt x="2" y="13"/>
                  </a:cubicBezTo>
                  <a:cubicBezTo>
                    <a:pt x="1" y="12"/>
                    <a:pt x="1" y="9"/>
                    <a:pt x="1" y="8"/>
                  </a:cubicBezTo>
                  <a:cubicBezTo>
                    <a:pt x="1" y="5"/>
                    <a:pt x="0" y="2"/>
                    <a:pt x="2" y="0"/>
                  </a:cubicBezTo>
                  <a:close/>
                </a:path>
              </a:pathLst>
            </a:custGeom>
            <a:grpFill/>
            <a:ln>
              <a:solidFill>
                <a:schemeClr val="accent4"/>
              </a:solidFill>
            </a:ln>
            <a:extLst/>
          </p:spPr>
          <p:txBody>
            <a:bodyPr vert="horz" wrap="square" lIns="121882" tIns="60941" rIns="121882" bIns="60941" numCol="1" anchor="t" anchorCtr="0" compatLnSpc="1">
              <a:prstTxWarp prst="textNoShape">
                <a:avLst/>
              </a:prstTxWarp>
            </a:bodyPr>
            <a:lstStyle/>
            <a:p>
              <a:endParaRPr lang="zh-CN" altLang="en-US" sz="2399" dirty="0">
                <a:latin typeface="微软雅黑" panose="020B0503020204020204" pitchFamily="34" charset="-122"/>
                <a:ea typeface="微软雅黑" panose="020B0503020204020204" pitchFamily="34" charset="-122"/>
              </a:endParaRPr>
            </a:p>
          </p:txBody>
        </p:sp>
        <p:sp>
          <p:nvSpPr>
            <p:cNvPr id="86" name="Freeform 54"/>
            <p:cNvSpPr>
              <a:spLocks/>
            </p:cNvSpPr>
            <p:nvPr/>
          </p:nvSpPr>
          <p:spPr bwMode="auto">
            <a:xfrm>
              <a:off x="4840" y="1816"/>
              <a:ext cx="75" cy="40"/>
            </a:xfrm>
            <a:custGeom>
              <a:avLst/>
              <a:gdLst>
                <a:gd name="T0" fmla="*/ 13 w 13"/>
                <a:gd name="T1" fmla="*/ 1 h 7"/>
                <a:gd name="T2" fmla="*/ 13 w 13"/>
                <a:gd name="T3" fmla="*/ 3 h 7"/>
                <a:gd name="T4" fmla="*/ 11 w 13"/>
                <a:gd name="T5" fmla="*/ 3 h 7"/>
                <a:gd name="T6" fmla="*/ 4 w 13"/>
                <a:gd name="T7" fmla="*/ 5 h 7"/>
                <a:gd name="T8" fmla="*/ 0 w 13"/>
                <a:gd name="T9" fmla="*/ 6 h 7"/>
                <a:gd name="T10" fmla="*/ 0 w 13"/>
                <a:gd name="T11" fmla="*/ 5 h 7"/>
                <a:gd name="T12" fmla="*/ 12 w 13"/>
                <a:gd name="T13" fmla="*/ 0 h 7"/>
                <a:gd name="T14" fmla="*/ 13 w 13"/>
                <a:gd name="T15" fmla="*/ 1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7">
                  <a:moveTo>
                    <a:pt x="13" y="1"/>
                  </a:moveTo>
                  <a:cubicBezTo>
                    <a:pt x="13" y="2"/>
                    <a:pt x="13" y="2"/>
                    <a:pt x="13" y="3"/>
                  </a:cubicBezTo>
                  <a:cubicBezTo>
                    <a:pt x="12" y="3"/>
                    <a:pt x="11" y="3"/>
                    <a:pt x="11" y="3"/>
                  </a:cubicBezTo>
                  <a:cubicBezTo>
                    <a:pt x="9" y="4"/>
                    <a:pt x="6" y="5"/>
                    <a:pt x="4" y="5"/>
                  </a:cubicBezTo>
                  <a:cubicBezTo>
                    <a:pt x="3" y="6"/>
                    <a:pt x="2" y="7"/>
                    <a:pt x="0" y="6"/>
                  </a:cubicBezTo>
                  <a:cubicBezTo>
                    <a:pt x="0" y="6"/>
                    <a:pt x="0" y="5"/>
                    <a:pt x="0" y="5"/>
                  </a:cubicBezTo>
                  <a:cubicBezTo>
                    <a:pt x="3" y="2"/>
                    <a:pt x="8" y="3"/>
                    <a:pt x="12" y="0"/>
                  </a:cubicBezTo>
                  <a:cubicBezTo>
                    <a:pt x="12" y="1"/>
                    <a:pt x="13" y="1"/>
                    <a:pt x="13" y="1"/>
                  </a:cubicBezTo>
                  <a:close/>
                </a:path>
              </a:pathLst>
            </a:custGeom>
            <a:grpFill/>
            <a:ln>
              <a:solidFill>
                <a:schemeClr val="accent4"/>
              </a:solidFill>
            </a:ln>
            <a:extLst/>
          </p:spPr>
          <p:txBody>
            <a:bodyPr vert="horz" wrap="square" lIns="121882" tIns="60941" rIns="121882" bIns="60941" numCol="1" anchor="t" anchorCtr="0" compatLnSpc="1">
              <a:prstTxWarp prst="textNoShape">
                <a:avLst/>
              </a:prstTxWarp>
            </a:bodyPr>
            <a:lstStyle/>
            <a:p>
              <a:endParaRPr lang="zh-CN" altLang="en-US" sz="2399" dirty="0">
                <a:latin typeface="微软雅黑" panose="020B0503020204020204" pitchFamily="34" charset="-122"/>
                <a:ea typeface="微软雅黑" panose="020B0503020204020204" pitchFamily="34" charset="-122"/>
              </a:endParaRPr>
            </a:p>
          </p:txBody>
        </p:sp>
        <p:sp>
          <p:nvSpPr>
            <p:cNvPr id="87" name="Freeform 55"/>
            <p:cNvSpPr>
              <a:spLocks/>
            </p:cNvSpPr>
            <p:nvPr/>
          </p:nvSpPr>
          <p:spPr bwMode="auto">
            <a:xfrm>
              <a:off x="4533" y="1707"/>
              <a:ext cx="53" cy="63"/>
            </a:xfrm>
            <a:custGeom>
              <a:avLst/>
              <a:gdLst>
                <a:gd name="T0" fmla="*/ 2 w 9"/>
                <a:gd name="T1" fmla="*/ 4 h 11"/>
                <a:gd name="T2" fmla="*/ 2 w 9"/>
                <a:gd name="T3" fmla="*/ 0 h 11"/>
                <a:gd name="T4" fmla="*/ 9 w 9"/>
                <a:gd name="T5" fmla="*/ 9 h 11"/>
                <a:gd name="T6" fmla="*/ 8 w 9"/>
                <a:gd name="T7" fmla="*/ 11 h 11"/>
                <a:gd name="T8" fmla="*/ 3 w 9"/>
                <a:gd name="T9" fmla="*/ 5 h 11"/>
                <a:gd name="T10" fmla="*/ 2 w 9"/>
                <a:gd name="T11" fmla="*/ 6 h 11"/>
                <a:gd name="T12" fmla="*/ 1 w 9"/>
                <a:gd name="T13" fmla="*/ 4 h 11"/>
                <a:gd name="T14" fmla="*/ 2 w 9"/>
                <a:gd name="T15" fmla="*/ 4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11">
                  <a:moveTo>
                    <a:pt x="2" y="4"/>
                  </a:moveTo>
                  <a:cubicBezTo>
                    <a:pt x="1" y="3"/>
                    <a:pt x="0" y="0"/>
                    <a:pt x="2" y="0"/>
                  </a:cubicBezTo>
                  <a:cubicBezTo>
                    <a:pt x="5" y="3"/>
                    <a:pt x="7" y="6"/>
                    <a:pt x="9" y="9"/>
                  </a:cubicBezTo>
                  <a:cubicBezTo>
                    <a:pt x="9" y="10"/>
                    <a:pt x="9" y="10"/>
                    <a:pt x="8" y="11"/>
                  </a:cubicBezTo>
                  <a:cubicBezTo>
                    <a:pt x="5" y="10"/>
                    <a:pt x="6" y="6"/>
                    <a:pt x="3" y="5"/>
                  </a:cubicBezTo>
                  <a:cubicBezTo>
                    <a:pt x="3" y="5"/>
                    <a:pt x="3" y="5"/>
                    <a:pt x="2" y="6"/>
                  </a:cubicBezTo>
                  <a:cubicBezTo>
                    <a:pt x="1" y="5"/>
                    <a:pt x="3" y="4"/>
                    <a:pt x="1" y="4"/>
                  </a:cubicBezTo>
                  <a:cubicBezTo>
                    <a:pt x="2" y="3"/>
                    <a:pt x="2" y="3"/>
                    <a:pt x="2" y="4"/>
                  </a:cubicBezTo>
                  <a:close/>
                </a:path>
              </a:pathLst>
            </a:custGeom>
            <a:grpFill/>
            <a:ln>
              <a:solidFill>
                <a:schemeClr val="accent4"/>
              </a:solidFill>
            </a:ln>
            <a:extLst/>
          </p:spPr>
          <p:txBody>
            <a:bodyPr vert="horz" wrap="square" lIns="121882" tIns="60941" rIns="121882" bIns="60941" numCol="1" anchor="t" anchorCtr="0" compatLnSpc="1">
              <a:prstTxWarp prst="textNoShape">
                <a:avLst/>
              </a:prstTxWarp>
            </a:bodyPr>
            <a:lstStyle/>
            <a:p>
              <a:endParaRPr lang="zh-CN" altLang="en-US" sz="2399" dirty="0">
                <a:latin typeface="微软雅黑" panose="020B0503020204020204" pitchFamily="34" charset="-122"/>
                <a:ea typeface="微软雅黑" panose="020B0503020204020204" pitchFamily="34" charset="-122"/>
              </a:endParaRPr>
            </a:p>
          </p:txBody>
        </p:sp>
        <p:sp>
          <p:nvSpPr>
            <p:cNvPr id="88" name="Freeform 56"/>
            <p:cNvSpPr>
              <a:spLocks/>
            </p:cNvSpPr>
            <p:nvPr/>
          </p:nvSpPr>
          <p:spPr bwMode="auto">
            <a:xfrm>
              <a:off x="4852" y="1937"/>
              <a:ext cx="75" cy="28"/>
            </a:xfrm>
            <a:custGeom>
              <a:avLst/>
              <a:gdLst>
                <a:gd name="T0" fmla="*/ 13 w 13"/>
                <a:gd name="T1" fmla="*/ 2 h 5"/>
                <a:gd name="T2" fmla="*/ 11 w 13"/>
                <a:gd name="T3" fmla="*/ 5 h 5"/>
                <a:gd name="T4" fmla="*/ 0 w 13"/>
                <a:gd name="T5" fmla="*/ 2 h 5"/>
                <a:gd name="T6" fmla="*/ 1 w 13"/>
                <a:gd name="T7" fmla="*/ 1 h 5"/>
                <a:gd name="T8" fmla="*/ 13 w 13"/>
                <a:gd name="T9" fmla="*/ 2 h 5"/>
              </a:gdLst>
              <a:ahLst/>
              <a:cxnLst>
                <a:cxn ang="0">
                  <a:pos x="T0" y="T1"/>
                </a:cxn>
                <a:cxn ang="0">
                  <a:pos x="T2" y="T3"/>
                </a:cxn>
                <a:cxn ang="0">
                  <a:pos x="T4" y="T5"/>
                </a:cxn>
                <a:cxn ang="0">
                  <a:pos x="T6" y="T7"/>
                </a:cxn>
                <a:cxn ang="0">
                  <a:pos x="T8" y="T9"/>
                </a:cxn>
              </a:cxnLst>
              <a:rect l="0" t="0" r="r" b="b"/>
              <a:pathLst>
                <a:path w="13" h="5">
                  <a:moveTo>
                    <a:pt x="13" y="2"/>
                  </a:moveTo>
                  <a:cubicBezTo>
                    <a:pt x="13" y="4"/>
                    <a:pt x="12" y="4"/>
                    <a:pt x="11" y="5"/>
                  </a:cubicBezTo>
                  <a:cubicBezTo>
                    <a:pt x="9" y="1"/>
                    <a:pt x="3" y="4"/>
                    <a:pt x="0" y="2"/>
                  </a:cubicBezTo>
                  <a:cubicBezTo>
                    <a:pt x="0" y="1"/>
                    <a:pt x="1" y="1"/>
                    <a:pt x="1" y="1"/>
                  </a:cubicBezTo>
                  <a:cubicBezTo>
                    <a:pt x="5" y="0"/>
                    <a:pt x="9" y="0"/>
                    <a:pt x="13" y="2"/>
                  </a:cubicBezTo>
                  <a:close/>
                </a:path>
              </a:pathLst>
            </a:custGeom>
            <a:grpFill/>
            <a:ln>
              <a:solidFill>
                <a:schemeClr val="accent4"/>
              </a:solidFill>
            </a:ln>
            <a:extLst/>
          </p:spPr>
          <p:txBody>
            <a:bodyPr vert="horz" wrap="square" lIns="121882" tIns="60941" rIns="121882" bIns="60941" numCol="1" anchor="t" anchorCtr="0" compatLnSpc="1">
              <a:prstTxWarp prst="textNoShape">
                <a:avLst/>
              </a:prstTxWarp>
            </a:bodyPr>
            <a:lstStyle/>
            <a:p>
              <a:endParaRPr lang="zh-CN" altLang="en-US" sz="2399" dirty="0">
                <a:latin typeface="微软雅黑" panose="020B0503020204020204" pitchFamily="34" charset="-122"/>
                <a:ea typeface="微软雅黑" panose="020B0503020204020204" pitchFamily="34" charset="-122"/>
              </a:endParaRPr>
            </a:p>
          </p:txBody>
        </p:sp>
        <p:sp>
          <p:nvSpPr>
            <p:cNvPr id="89" name="Freeform 57"/>
            <p:cNvSpPr>
              <a:spLocks/>
            </p:cNvSpPr>
            <p:nvPr/>
          </p:nvSpPr>
          <p:spPr bwMode="auto">
            <a:xfrm>
              <a:off x="4800" y="2052"/>
              <a:ext cx="52" cy="74"/>
            </a:xfrm>
            <a:custGeom>
              <a:avLst/>
              <a:gdLst>
                <a:gd name="T0" fmla="*/ 8 w 9"/>
                <a:gd name="T1" fmla="*/ 13 h 13"/>
                <a:gd name="T2" fmla="*/ 3 w 9"/>
                <a:gd name="T3" fmla="*/ 5 h 13"/>
                <a:gd name="T4" fmla="*/ 0 w 9"/>
                <a:gd name="T5" fmla="*/ 2 h 13"/>
                <a:gd name="T6" fmla="*/ 8 w 9"/>
                <a:gd name="T7" fmla="*/ 9 h 13"/>
                <a:gd name="T8" fmla="*/ 8 w 9"/>
                <a:gd name="T9" fmla="*/ 13 h 13"/>
              </a:gdLst>
              <a:ahLst/>
              <a:cxnLst>
                <a:cxn ang="0">
                  <a:pos x="T0" y="T1"/>
                </a:cxn>
                <a:cxn ang="0">
                  <a:pos x="T2" y="T3"/>
                </a:cxn>
                <a:cxn ang="0">
                  <a:pos x="T4" y="T5"/>
                </a:cxn>
                <a:cxn ang="0">
                  <a:pos x="T6" y="T7"/>
                </a:cxn>
                <a:cxn ang="0">
                  <a:pos x="T8" y="T9"/>
                </a:cxn>
              </a:cxnLst>
              <a:rect l="0" t="0" r="r" b="b"/>
              <a:pathLst>
                <a:path w="9" h="13">
                  <a:moveTo>
                    <a:pt x="8" y="13"/>
                  </a:moveTo>
                  <a:cubicBezTo>
                    <a:pt x="5" y="11"/>
                    <a:pt x="5" y="8"/>
                    <a:pt x="3" y="5"/>
                  </a:cubicBezTo>
                  <a:cubicBezTo>
                    <a:pt x="2" y="4"/>
                    <a:pt x="1" y="3"/>
                    <a:pt x="0" y="2"/>
                  </a:cubicBezTo>
                  <a:cubicBezTo>
                    <a:pt x="5" y="0"/>
                    <a:pt x="5" y="7"/>
                    <a:pt x="8" y="9"/>
                  </a:cubicBezTo>
                  <a:cubicBezTo>
                    <a:pt x="8" y="10"/>
                    <a:pt x="9" y="12"/>
                    <a:pt x="8" y="13"/>
                  </a:cubicBezTo>
                  <a:close/>
                </a:path>
              </a:pathLst>
            </a:custGeom>
            <a:grpFill/>
            <a:ln>
              <a:solidFill>
                <a:schemeClr val="accent4"/>
              </a:solidFill>
            </a:ln>
            <a:extLst/>
          </p:spPr>
          <p:txBody>
            <a:bodyPr vert="horz" wrap="square" lIns="121882" tIns="60941" rIns="121882" bIns="60941" numCol="1" anchor="t" anchorCtr="0" compatLnSpc="1">
              <a:prstTxWarp prst="textNoShape">
                <a:avLst/>
              </a:prstTxWarp>
            </a:bodyPr>
            <a:lstStyle/>
            <a:p>
              <a:endParaRPr lang="zh-CN" altLang="en-US" sz="2399" dirty="0">
                <a:latin typeface="微软雅黑" panose="020B0503020204020204" pitchFamily="34" charset="-122"/>
                <a:ea typeface="微软雅黑" panose="020B0503020204020204" pitchFamily="34" charset="-122"/>
              </a:endParaRPr>
            </a:p>
          </p:txBody>
        </p:sp>
        <p:sp>
          <p:nvSpPr>
            <p:cNvPr id="90" name="Freeform 58"/>
            <p:cNvSpPr>
              <a:spLocks/>
            </p:cNvSpPr>
            <p:nvPr/>
          </p:nvSpPr>
          <p:spPr bwMode="auto">
            <a:xfrm>
              <a:off x="4447" y="1960"/>
              <a:ext cx="58" cy="34"/>
            </a:xfrm>
            <a:custGeom>
              <a:avLst/>
              <a:gdLst>
                <a:gd name="T0" fmla="*/ 10 w 10"/>
                <a:gd name="T1" fmla="*/ 1 h 6"/>
                <a:gd name="T2" fmla="*/ 8 w 10"/>
                <a:gd name="T3" fmla="*/ 3 h 6"/>
                <a:gd name="T4" fmla="*/ 0 w 10"/>
                <a:gd name="T5" fmla="*/ 6 h 6"/>
                <a:gd name="T6" fmla="*/ 8 w 10"/>
                <a:gd name="T7" fmla="*/ 0 h 6"/>
                <a:gd name="T8" fmla="*/ 10 w 10"/>
                <a:gd name="T9" fmla="*/ 1 h 6"/>
              </a:gdLst>
              <a:ahLst/>
              <a:cxnLst>
                <a:cxn ang="0">
                  <a:pos x="T0" y="T1"/>
                </a:cxn>
                <a:cxn ang="0">
                  <a:pos x="T2" y="T3"/>
                </a:cxn>
                <a:cxn ang="0">
                  <a:pos x="T4" y="T5"/>
                </a:cxn>
                <a:cxn ang="0">
                  <a:pos x="T6" y="T7"/>
                </a:cxn>
                <a:cxn ang="0">
                  <a:pos x="T8" y="T9"/>
                </a:cxn>
              </a:cxnLst>
              <a:rect l="0" t="0" r="r" b="b"/>
              <a:pathLst>
                <a:path w="10" h="6">
                  <a:moveTo>
                    <a:pt x="10" y="1"/>
                  </a:moveTo>
                  <a:cubicBezTo>
                    <a:pt x="9" y="2"/>
                    <a:pt x="9" y="3"/>
                    <a:pt x="8" y="3"/>
                  </a:cubicBezTo>
                  <a:cubicBezTo>
                    <a:pt x="5" y="2"/>
                    <a:pt x="3" y="6"/>
                    <a:pt x="0" y="6"/>
                  </a:cubicBezTo>
                  <a:cubicBezTo>
                    <a:pt x="0" y="2"/>
                    <a:pt x="6" y="2"/>
                    <a:pt x="8" y="0"/>
                  </a:cubicBezTo>
                  <a:cubicBezTo>
                    <a:pt x="9" y="0"/>
                    <a:pt x="10" y="0"/>
                    <a:pt x="10" y="1"/>
                  </a:cubicBezTo>
                  <a:close/>
                </a:path>
              </a:pathLst>
            </a:custGeom>
            <a:grpFill/>
            <a:ln>
              <a:solidFill>
                <a:schemeClr val="accent4"/>
              </a:solidFill>
            </a:ln>
            <a:extLst/>
          </p:spPr>
          <p:txBody>
            <a:bodyPr vert="horz" wrap="square" lIns="121882" tIns="60941" rIns="121882" bIns="60941" numCol="1" anchor="t" anchorCtr="0" compatLnSpc="1">
              <a:prstTxWarp prst="textNoShape">
                <a:avLst/>
              </a:prstTxWarp>
            </a:bodyPr>
            <a:lstStyle/>
            <a:p>
              <a:endParaRPr lang="zh-CN" altLang="en-US" sz="2399" dirty="0">
                <a:latin typeface="微软雅黑" panose="020B0503020204020204" pitchFamily="34" charset="-122"/>
                <a:ea typeface="微软雅黑" panose="020B0503020204020204" pitchFamily="34" charset="-122"/>
              </a:endParaRPr>
            </a:p>
          </p:txBody>
        </p:sp>
        <p:sp>
          <p:nvSpPr>
            <p:cNvPr id="91" name="Freeform 59"/>
            <p:cNvSpPr>
              <a:spLocks noEditPoints="1"/>
            </p:cNvSpPr>
            <p:nvPr/>
          </p:nvSpPr>
          <p:spPr bwMode="auto">
            <a:xfrm>
              <a:off x="4533" y="1799"/>
              <a:ext cx="307" cy="494"/>
            </a:xfrm>
            <a:custGeom>
              <a:avLst/>
              <a:gdLst>
                <a:gd name="T0" fmla="*/ 30 w 53"/>
                <a:gd name="T1" fmla="*/ 62 h 86"/>
                <a:gd name="T2" fmla="*/ 23 w 53"/>
                <a:gd name="T3" fmla="*/ 80 h 86"/>
                <a:gd name="T4" fmla="*/ 20 w 53"/>
                <a:gd name="T5" fmla="*/ 83 h 86"/>
                <a:gd name="T6" fmla="*/ 18 w 53"/>
                <a:gd name="T7" fmla="*/ 84 h 86"/>
                <a:gd name="T8" fmla="*/ 4 w 53"/>
                <a:gd name="T9" fmla="*/ 81 h 86"/>
                <a:gd name="T10" fmla="*/ 4 w 53"/>
                <a:gd name="T11" fmla="*/ 56 h 86"/>
                <a:gd name="T12" fmla="*/ 7 w 53"/>
                <a:gd name="T13" fmla="*/ 34 h 86"/>
                <a:gd name="T14" fmla="*/ 5 w 53"/>
                <a:gd name="T15" fmla="*/ 14 h 86"/>
                <a:gd name="T16" fmla="*/ 23 w 53"/>
                <a:gd name="T17" fmla="*/ 1 h 86"/>
                <a:gd name="T18" fmla="*/ 39 w 53"/>
                <a:gd name="T19" fmla="*/ 3 h 86"/>
                <a:gd name="T20" fmla="*/ 35 w 53"/>
                <a:gd name="T21" fmla="*/ 46 h 86"/>
                <a:gd name="T22" fmla="*/ 31 w 53"/>
                <a:gd name="T23" fmla="*/ 47 h 86"/>
                <a:gd name="T24" fmla="*/ 49 w 53"/>
                <a:gd name="T25" fmla="*/ 24 h 86"/>
                <a:gd name="T26" fmla="*/ 49 w 53"/>
                <a:gd name="T27" fmla="*/ 17 h 86"/>
                <a:gd name="T28" fmla="*/ 48 w 53"/>
                <a:gd name="T29" fmla="*/ 15 h 86"/>
                <a:gd name="T30" fmla="*/ 29 w 53"/>
                <a:gd name="T31" fmla="*/ 3 h 86"/>
                <a:gd name="T32" fmla="*/ 26 w 53"/>
                <a:gd name="T33" fmla="*/ 2 h 86"/>
                <a:gd name="T34" fmla="*/ 10 w 53"/>
                <a:gd name="T35" fmla="*/ 11 h 86"/>
                <a:gd name="T36" fmla="*/ 6 w 53"/>
                <a:gd name="T37" fmla="*/ 18 h 86"/>
                <a:gd name="T38" fmla="*/ 8 w 53"/>
                <a:gd name="T39" fmla="*/ 30 h 86"/>
                <a:gd name="T40" fmla="*/ 11 w 53"/>
                <a:gd name="T41" fmla="*/ 49 h 86"/>
                <a:gd name="T42" fmla="*/ 15 w 53"/>
                <a:gd name="T43" fmla="*/ 57 h 86"/>
                <a:gd name="T44" fmla="*/ 16 w 53"/>
                <a:gd name="T45" fmla="*/ 22 h 86"/>
                <a:gd name="T46" fmla="*/ 22 w 53"/>
                <a:gd name="T47" fmla="*/ 25 h 86"/>
                <a:gd name="T48" fmla="*/ 29 w 53"/>
                <a:gd name="T49" fmla="*/ 27 h 86"/>
                <a:gd name="T50" fmla="*/ 21 w 53"/>
                <a:gd name="T51" fmla="*/ 59 h 86"/>
                <a:gd name="T52" fmla="*/ 28 w 53"/>
                <a:gd name="T53" fmla="*/ 30 h 86"/>
                <a:gd name="T54" fmla="*/ 19 w 53"/>
                <a:gd name="T55" fmla="*/ 37 h 86"/>
                <a:gd name="T56" fmla="*/ 17 w 53"/>
                <a:gd name="T57" fmla="*/ 54 h 86"/>
                <a:gd name="T58" fmla="*/ 21 w 53"/>
                <a:gd name="T59" fmla="*/ 53 h 86"/>
                <a:gd name="T60" fmla="*/ 30 w 53"/>
                <a:gd name="T61" fmla="*/ 30 h 86"/>
                <a:gd name="T62" fmla="*/ 22 w 53"/>
                <a:gd name="T63" fmla="*/ 64 h 86"/>
                <a:gd name="T64" fmla="*/ 11 w 53"/>
                <a:gd name="T65" fmla="*/ 73 h 86"/>
                <a:gd name="T66" fmla="*/ 11 w 53"/>
                <a:gd name="T67" fmla="*/ 77 h 86"/>
                <a:gd name="T68" fmla="*/ 23 w 53"/>
                <a:gd name="T69" fmla="*/ 65 h 86"/>
                <a:gd name="T70" fmla="*/ 25 w 53"/>
                <a:gd name="T71" fmla="*/ 63 h 86"/>
                <a:gd name="T72" fmla="*/ 8 w 53"/>
                <a:gd name="T73" fmla="*/ 58 h 86"/>
                <a:gd name="T74" fmla="*/ 9 w 53"/>
                <a:gd name="T75" fmla="*/ 61 h 86"/>
                <a:gd name="T76" fmla="*/ 13 w 53"/>
                <a:gd name="T77" fmla="*/ 61 h 86"/>
                <a:gd name="T78" fmla="*/ 10 w 53"/>
                <a:gd name="T79" fmla="*/ 59 h 86"/>
                <a:gd name="T80" fmla="*/ 16 w 53"/>
                <a:gd name="T81" fmla="*/ 62 h 86"/>
                <a:gd name="T82" fmla="*/ 4 w 53"/>
                <a:gd name="T83" fmla="*/ 74 h 86"/>
                <a:gd name="T84" fmla="*/ 16 w 53"/>
                <a:gd name="T85" fmla="*/ 62 h 86"/>
                <a:gd name="T86" fmla="*/ 19 w 53"/>
                <a:gd name="T87" fmla="*/ 64 h 86"/>
                <a:gd name="T88" fmla="*/ 12 w 53"/>
                <a:gd name="T89" fmla="*/ 78 h 86"/>
                <a:gd name="T90" fmla="*/ 14 w 53"/>
                <a:gd name="T91" fmla="*/ 79 h 86"/>
                <a:gd name="T92" fmla="*/ 12 w 53"/>
                <a:gd name="T93" fmla="*/ 78 h 86"/>
                <a:gd name="T94" fmla="*/ 20 w 53"/>
                <a:gd name="T95" fmla="*/ 75 h 86"/>
                <a:gd name="T96" fmla="*/ 15 w 53"/>
                <a:gd name="T97" fmla="*/ 82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3" h="86">
                  <a:moveTo>
                    <a:pt x="27" y="58"/>
                  </a:moveTo>
                  <a:cubicBezTo>
                    <a:pt x="28" y="60"/>
                    <a:pt x="28" y="61"/>
                    <a:pt x="30" y="62"/>
                  </a:cubicBezTo>
                  <a:cubicBezTo>
                    <a:pt x="28" y="66"/>
                    <a:pt x="27" y="70"/>
                    <a:pt x="25" y="74"/>
                  </a:cubicBezTo>
                  <a:cubicBezTo>
                    <a:pt x="24" y="76"/>
                    <a:pt x="24" y="79"/>
                    <a:pt x="23" y="80"/>
                  </a:cubicBezTo>
                  <a:cubicBezTo>
                    <a:pt x="23" y="80"/>
                    <a:pt x="22" y="81"/>
                    <a:pt x="21" y="82"/>
                  </a:cubicBezTo>
                  <a:cubicBezTo>
                    <a:pt x="21" y="82"/>
                    <a:pt x="20" y="83"/>
                    <a:pt x="20" y="83"/>
                  </a:cubicBezTo>
                  <a:cubicBezTo>
                    <a:pt x="20" y="83"/>
                    <a:pt x="19" y="83"/>
                    <a:pt x="19" y="83"/>
                  </a:cubicBezTo>
                  <a:cubicBezTo>
                    <a:pt x="18" y="83"/>
                    <a:pt x="18" y="84"/>
                    <a:pt x="18" y="84"/>
                  </a:cubicBezTo>
                  <a:cubicBezTo>
                    <a:pt x="14" y="86"/>
                    <a:pt x="11" y="84"/>
                    <a:pt x="7" y="83"/>
                  </a:cubicBezTo>
                  <a:cubicBezTo>
                    <a:pt x="6" y="83"/>
                    <a:pt x="5" y="81"/>
                    <a:pt x="4" y="81"/>
                  </a:cubicBezTo>
                  <a:cubicBezTo>
                    <a:pt x="2" y="78"/>
                    <a:pt x="1" y="75"/>
                    <a:pt x="0" y="72"/>
                  </a:cubicBezTo>
                  <a:cubicBezTo>
                    <a:pt x="1" y="66"/>
                    <a:pt x="4" y="60"/>
                    <a:pt x="4" y="56"/>
                  </a:cubicBezTo>
                  <a:cubicBezTo>
                    <a:pt x="5" y="56"/>
                    <a:pt x="6" y="55"/>
                    <a:pt x="7" y="54"/>
                  </a:cubicBezTo>
                  <a:cubicBezTo>
                    <a:pt x="8" y="46"/>
                    <a:pt x="8" y="40"/>
                    <a:pt x="7" y="34"/>
                  </a:cubicBezTo>
                  <a:cubicBezTo>
                    <a:pt x="5" y="30"/>
                    <a:pt x="4" y="28"/>
                    <a:pt x="4" y="24"/>
                  </a:cubicBezTo>
                  <a:cubicBezTo>
                    <a:pt x="3" y="20"/>
                    <a:pt x="4" y="18"/>
                    <a:pt x="5" y="14"/>
                  </a:cubicBezTo>
                  <a:cubicBezTo>
                    <a:pt x="7" y="8"/>
                    <a:pt x="12" y="6"/>
                    <a:pt x="16" y="3"/>
                  </a:cubicBezTo>
                  <a:cubicBezTo>
                    <a:pt x="18" y="3"/>
                    <a:pt x="21" y="0"/>
                    <a:pt x="23" y="1"/>
                  </a:cubicBezTo>
                  <a:cubicBezTo>
                    <a:pt x="24" y="1"/>
                    <a:pt x="24" y="1"/>
                    <a:pt x="25" y="1"/>
                  </a:cubicBezTo>
                  <a:cubicBezTo>
                    <a:pt x="28" y="0"/>
                    <a:pt x="35" y="0"/>
                    <a:pt x="39" y="3"/>
                  </a:cubicBezTo>
                  <a:cubicBezTo>
                    <a:pt x="46" y="8"/>
                    <a:pt x="51" y="15"/>
                    <a:pt x="51" y="23"/>
                  </a:cubicBezTo>
                  <a:cubicBezTo>
                    <a:pt x="53" y="32"/>
                    <a:pt x="43" y="44"/>
                    <a:pt x="35" y="46"/>
                  </a:cubicBezTo>
                  <a:cubicBezTo>
                    <a:pt x="32" y="50"/>
                    <a:pt x="30" y="54"/>
                    <a:pt x="27" y="58"/>
                  </a:cubicBezTo>
                  <a:close/>
                  <a:moveTo>
                    <a:pt x="31" y="47"/>
                  </a:moveTo>
                  <a:cubicBezTo>
                    <a:pt x="38" y="41"/>
                    <a:pt x="47" y="38"/>
                    <a:pt x="49" y="26"/>
                  </a:cubicBezTo>
                  <a:cubicBezTo>
                    <a:pt x="49" y="25"/>
                    <a:pt x="49" y="25"/>
                    <a:pt x="49" y="24"/>
                  </a:cubicBezTo>
                  <a:cubicBezTo>
                    <a:pt x="49" y="22"/>
                    <a:pt x="49" y="21"/>
                    <a:pt x="49" y="19"/>
                  </a:cubicBezTo>
                  <a:cubicBezTo>
                    <a:pt x="48" y="19"/>
                    <a:pt x="49" y="18"/>
                    <a:pt x="49" y="17"/>
                  </a:cubicBezTo>
                  <a:cubicBezTo>
                    <a:pt x="49" y="17"/>
                    <a:pt x="48" y="16"/>
                    <a:pt x="47" y="15"/>
                  </a:cubicBezTo>
                  <a:cubicBezTo>
                    <a:pt x="47" y="15"/>
                    <a:pt x="48" y="15"/>
                    <a:pt x="48" y="15"/>
                  </a:cubicBezTo>
                  <a:cubicBezTo>
                    <a:pt x="47" y="11"/>
                    <a:pt x="39" y="4"/>
                    <a:pt x="34" y="3"/>
                  </a:cubicBezTo>
                  <a:cubicBezTo>
                    <a:pt x="33" y="2"/>
                    <a:pt x="31" y="2"/>
                    <a:pt x="29" y="3"/>
                  </a:cubicBezTo>
                  <a:cubicBezTo>
                    <a:pt x="28" y="2"/>
                    <a:pt x="27" y="2"/>
                    <a:pt x="27" y="1"/>
                  </a:cubicBezTo>
                  <a:cubicBezTo>
                    <a:pt x="26" y="2"/>
                    <a:pt x="27" y="2"/>
                    <a:pt x="26" y="2"/>
                  </a:cubicBezTo>
                  <a:cubicBezTo>
                    <a:pt x="22" y="3"/>
                    <a:pt x="18" y="4"/>
                    <a:pt x="14" y="6"/>
                  </a:cubicBezTo>
                  <a:cubicBezTo>
                    <a:pt x="13" y="7"/>
                    <a:pt x="10" y="10"/>
                    <a:pt x="10" y="11"/>
                  </a:cubicBezTo>
                  <a:cubicBezTo>
                    <a:pt x="8" y="12"/>
                    <a:pt x="9" y="14"/>
                    <a:pt x="8" y="16"/>
                  </a:cubicBezTo>
                  <a:cubicBezTo>
                    <a:pt x="8" y="17"/>
                    <a:pt x="7" y="17"/>
                    <a:pt x="6" y="18"/>
                  </a:cubicBezTo>
                  <a:cubicBezTo>
                    <a:pt x="6" y="20"/>
                    <a:pt x="6" y="25"/>
                    <a:pt x="6" y="26"/>
                  </a:cubicBezTo>
                  <a:cubicBezTo>
                    <a:pt x="7" y="28"/>
                    <a:pt x="8" y="29"/>
                    <a:pt x="8" y="30"/>
                  </a:cubicBezTo>
                  <a:cubicBezTo>
                    <a:pt x="9" y="33"/>
                    <a:pt x="10" y="37"/>
                    <a:pt x="11" y="40"/>
                  </a:cubicBezTo>
                  <a:cubicBezTo>
                    <a:pt x="11" y="43"/>
                    <a:pt x="10" y="46"/>
                    <a:pt x="11" y="49"/>
                  </a:cubicBezTo>
                  <a:cubicBezTo>
                    <a:pt x="9" y="50"/>
                    <a:pt x="10" y="53"/>
                    <a:pt x="9" y="54"/>
                  </a:cubicBezTo>
                  <a:cubicBezTo>
                    <a:pt x="11" y="55"/>
                    <a:pt x="12" y="56"/>
                    <a:pt x="15" y="57"/>
                  </a:cubicBezTo>
                  <a:cubicBezTo>
                    <a:pt x="17" y="49"/>
                    <a:pt x="17" y="42"/>
                    <a:pt x="18" y="34"/>
                  </a:cubicBezTo>
                  <a:cubicBezTo>
                    <a:pt x="18" y="30"/>
                    <a:pt x="17" y="26"/>
                    <a:pt x="16" y="22"/>
                  </a:cubicBezTo>
                  <a:cubicBezTo>
                    <a:pt x="17" y="22"/>
                    <a:pt x="18" y="21"/>
                    <a:pt x="19" y="20"/>
                  </a:cubicBezTo>
                  <a:cubicBezTo>
                    <a:pt x="23" y="21"/>
                    <a:pt x="21" y="23"/>
                    <a:pt x="22" y="25"/>
                  </a:cubicBezTo>
                  <a:cubicBezTo>
                    <a:pt x="24" y="25"/>
                    <a:pt x="25" y="23"/>
                    <a:pt x="27" y="24"/>
                  </a:cubicBezTo>
                  <a:cubicBezTo>
                    <a:pt x="28" y="25"/>
                    <a:pt x="28" y="26"/>
                    <a:pt x="29" y="27"/>
                  </a:cubicBezTo>
                  <a:cubicBezTo>
                    <a:pt x="31" y="26"/>
                    <a:pt x="34" y="24"/>
                    <a:pt x="36" y="27"/>
                  </a:cubicBezTo>
                  <a:cubicBezTo>
                    <a:pt x="29" y="37"/>
                    <a:pt x="21" y="47"/>
                    <a:pt x="21" y="59"/>
                  </a:cubicBezTo>
                  <a:cubicBezTo>
                    <a:pt x="27" y="59"/>
                    <a:pt x="27" y="51"/>
                    <a:pt x="31" y="47"/>
                  </a:cubicBezTo>
                  <a:close/>
                  <a:moveTo>
                    <a:pt x="28" y="30"/>
                  </a:moveTo>
                  <a:cubicBezTo>
                    <a:pt x="26" y="26"/>
                    <a:pt x="23" y="28"/>
                    <a:pt x="21" y="28"/>
                  </a:cubicBezTo>
                  <a:cubicBezTo>
                    <a:pt x="21" y="31"/>
                    <a:pt x="20" y="34"/>
                    <a:pt x="19" y="37"/>
                  </a:cubicBezTo>
                  <a:cubicBezTo>
                    <a:pt x="19" y="38"/>
                    <a:pt x="20" y="40"/>
                    <a:pt x="19" y="42"/>
                  </a:cubicBezTo>
                  <a:cubicBezTo>
                    <a:pt x="19" y="46"/>
                    <a:pt x="18" y="50"/>
                    <a:pt x="17" y="54"/>
                  </a:cubicBezTo>
                  <a:cubicBezTo>
                    <a:pt x="17" y="56"/>
                    <a:pt x="15" y="59"/>
                    <a:pt x="18" y="59"/>
                  </a:cubicBezTo>
                  <a:cubicBezTo>
                    <a:pt x="18" y="57"/>
                    <a:pt x="19" y="55"/>
                    <a:pt x="21" y="53"/>
                  </a:cubicBezTo>
                  <a:cubicBezTo>
                    <a:pt x="21" y="52"/>
                    <a:pt x="21" y="51"/>
                    <a:pt x="21" y="51"/>
                  </a:cubicBezTo>
                  <a:cubicBezTo>
                    <a:pt x="24" y="45"/>
                    <a:pt x="26" y="36"/>
                    <a:pt x="30" y="30"/>
                  </a:cubicBezTo>
                  <a:cubicBezTo>
                    <a:pt x="29" y="29"/>
                    <a:pt x="28" y="30"/>
                    <a:pt x="28" y="30"/>
                  </a:cubicBezTo>
                  <a:close/>
                  <a:moveTo>
                    <a:pt x="22" y="64"/>
                  </a:moveTo>
                  <a:cubicBezTo>
                    <a:pt x="19" y="68"/>
                    <a:pt x="16" y="70"/>
                    <a:pt x="13" y="73"/>
                  </a:cubicBezTo>
                  <a:cubicBezTo>
                    <a:pt x="12" y="73"/>
                    <a:pt x="12" y="74"/>
                    <a:pt x="11" y="73"/>
                  </a:cubicBezTo>
                  <a:cubicBezTo>
                    <a:pt x="11" y="76"/>
                    <a:pt x="7" y="76"/>
                    <a:pt x="6" y="80"/>
                  </a:cubicBezTo>
                  <a:cubicBezTo>
                    <a:pt x="8" y="81"/>
                    <a:pt x="10" y="79"/>
                    <a:pt x="11" y="77"/>
                  </a:cubicBezTo>
                  <a:cubicBezTo>
                    <a:pt x="13" y="75"/>
                    <a:pt x="15" y="72"/>
                    <a:pt x="17" y="70"/>
                  </a:cubicBezTo>
                  <a:cubicBezTo>
                    <a:pt x="19" y="69"/>
                    <a:pt x="21" y="67"/>
                    <a:pt x="23" y="65"/>
                  </a:cubicBezTo>
                  <a:cubicBezTo>
                    <a:pt x="24" y="65"/>
                    <a:pt x="25" y="65"/>
                    <a:pt x="25" y="64"/>
                  </a:cubicBezTo>
                  <a:cubicBezTo>
                    <a:pt x="25" y="64"/>
                    <a:pt x="25" y="63"/>
                    <a:pt x="25" y="63"/>
                  </a:cubicBezTo>
                  <a:cubicBezTo>
                    <a:pt x="24" y="64"/>
                    <a:pt x="23" y="65"/>
                    <a:pt x="22" y="64"/>
                  </a:cubicBezTo>
                  <a:close/>
                  <a:moveTo>
                    <a:pt x="8" y="58"/>
                  </a:moveTo>
                  <a:cubicBezTo>
                    <a:pt x="7" y="59"/>
                    <a:pt x="8" y="59"/>
                    <a:pt x="7" y="60"/>
                  </a:cubicBezTo>
                  <a:cubicBezTo>
                    <a:pt x="8" y="61"/>
                    <a:pt x="9" y="60"/>
                    <a:pt x="9" y="61"/>
                  </a:cubicBezTo>
                  <a:cubicBezTo>
                    <a:pt x="6" y="63"/>
                    <a:pt x="4" y="65"/>
                    <a:pt x="3" y="68"/>
                  </a:cubicBezTo>
                  <a:cubicBezTo>
                    <a:pt x="7" y="67"/>
                    <a:pt x="10" y="64"/>
                    <a:pt x="13" y="61"/>
                  </a:cubicBezTo>
                  <a:cubicBezTo>
                    <a:pt x="12" y="59"/>
                    <a:pt x="11" y="60"/>
                    <a:pt x="10" y="60"/>
                  </a:cubicBezTo>
                  <a:cubicBezTo>
                    <a:pt x="10" y="60"/>
                    <a:pt x="10" y="59"/>
                    <a:pt x="10" y="59"/>
                  </a:cubicBezTo>
                  <a:cubicBezTo>
                    <a:pt x="9" y="58"/>
                    <a:pt x="9" y="58"/>
                    <a:pt x="8" y="58"/>
                  </a:cubicBezTo>
                  <a:close/>
                  <a:moveTo>
                    <a:pt x="16" y="62"/>
                  </a:moveTo>
                  <a:cubicBezTo>
                    <a:pt x="12" y="65"/>
                    <a:pt x="9" y="67"/>
                    <a:pt x="6" y="69"/>
                  </a:cubicBezTo>
                  <a:cubicBezTo>
                    <a:pt x="5" y="72"/>
                    <a:pt x="1" y="73"/>
                    <a:pt x="4" y="74"/>
                  </a:cubicBezTo>
                  <a:cubicBezTo>
                    <a:pt x="8" y="70"/>
                    <a:pt x="14" y="67"/>
                    <a:pt x="17" y="63"/>
                  </a:cubicBezTo>
                  <a:cubicBezTo>
                    <a:pt x="17" y="62"/>
                    <a:pt x="16" y="62"/>
                    <a:pt x="16" y="62"/>
                  </a:cubicBezTo>
                  <a:close/>
                  <a:moveTo>
                    <a:pt x="5" y="77"/>
                  </a:moveTo>
                  <a:cubicBezTo>
                    <a:pt x="10" y="74"/>
                    <a:pt x="15" y="69"/>
                    <a:pt x="19" y="64"/>
                  </a:cubicBezTo>
                  <a:cubicBezTo>
                    <a:pt x="14" y="68"/>
                    <a:pt x="9" y="72"/>
                    <a:pt x="5" y="77"/>
                  </a:cubicBezTo>
                  <a:close/>
                  <a:moveTo>
                    <a:pt x="12" y="78"/>
                  </a:moveTo>
                  <a:cubicBezTo>
                    <a:pt x="12" y="79"/>
                    <a:pt x="11" y="80"/>
                    <a:pt x="10" y="81"/>
                  </a:cubicBezTo>
                  <a:cubicBezTo>
                    <a:pt x="13" y="82"/>
                    <a:pt x="13" y="80"/>
                    <a:pt x="14" y="79"/>
                  </a:cubicBezTo>
                  <a:cubicBezTo>
                    <a:pt x="17" y="75"/>
                    <a:pt x="23" y="72"/>
                    <a:pt x="23" y="68"/>
                  </a:cubicBezTo>
                  <a:cubicBezTo>
                    <a:pt x="19" y="70"/>
                    <a:pt x="16" y="76"/>
                    <a:pt x="12" y="78"/>
                  </a:cubicBezTo>
                  <a:close/>
                  <a:moveTo>
                    <a:pt x="15" y="82"/>
                  </a:moveTo>
                  <a:cubicBezTo>
                    <a:pt x="16" y="80"/>
                    <a:pt x="21" y="78"/>
                    <a:pt x="20" y="75"/>
                  </a:cubicBezTo>
                  <a:cubicBezTo>
                    <a:pt x="20" y="75"/>
                    <a:pt x="20" y="75"/>
                    <a:pt x="20" y="75"/>
                  </a:cubicBezTo>
                  <a:cubicBezTo>
                    <a:pt x="19" y="78"/>
                    <a:pt x="14" y="79"/>
                    <a:pt x="15" y="82"/>
                  </a:cubicBezTo>
                  <a:close/>
                </a:path>
              </a:pathLst>
            </a:custGeom>
            <a:grpFill/>
            <a:ln>
              <a:solidFill>
                <a:schemeClr val="accent4"/>
              </a:solidFill>
            </a:ln>
            <a:extLst/>
          </p:spPr>
          <p:txBody>
            <a:bodyPr vert="horz" wrap="square" lIns="121882" tIns="60941" rIns="121882" bIns="60941" numCol="1" anchor="t" anchorCtr="0" compatLnSpc="1">
              <a:prstTxWarp prst="textNoShape">
                <a:avLst/>
              </a:prstTxWarp>
            </a:bodyPr>
            <a:lstStyle/>
            <a:p>
              <a:endParaRPr lang="zh-CN" altLang="en-US" sz="2399" dirty="0">
                <a:latin typeface="微软雅黑" panose="020B0503020204020204" pitchFamily="34" charset="-122"/>
                <a:ea typeface="微软雅黑" panose="020B0503020204020204" pitchFamily="34" charset="-122"/>
              </a:endParaRPr>
            </a:p>
          </p:txBody>
        </p:sp>
        <p:sp>
          <p:nvSpPr>
            <p:cNvPr id="92" name="Freeform 60"/>
            <p:cNvSpPr>
              <a:spLocks/>
            </p:cNvSpPr>
            <p:nvPr/>
          </p:nvSpPr>
          <p:spPr bwMode="auto">
            <a:xfrm>
              <a:off x="4441" y="1828"/>
              <a:ext cx="69" cy="51"/>
            </a:xfrm>
            <a:custGeom>
              <a:avLst/>
              <a:gdLst>
                <a:gd name="T0" fmla="*/ 12 w 12"/>
                <a:gd name="T1" fmla="*/ 5 h 9"/>
                <a:gd name="T2" fmla="*/ 1 w 12"/>
                <a:gd name="T3" fmla="*/ 5 h 9"/>
                <a:gd name="T4" fmla="*/ 0 w 12"/>
                <a:gd name="T5" fmla="*/ 4 h 9"/>
                <a:gd name="T6" fmla="*/ 12 w 12"/>
                <a:gd name="T7" fmla="*/ 5 h 9"/>
              </a:gdLst>
              <a:ahLst/>
              <a:cxnLst>
                <a:cxn ang="0">
                  <a:pos x="T0" y="T1"/>
                </a:cxn>
                <a:cxn ang="0">
                  <a:pos x="T2" y="T3"/>
                </a:cxn>
                <a:cxn ang="0">
                  <a:pos x="T4" y="T5"/>
                </a:cxn>
                <a:cxn ang="0">
                  <a:pos x="T6" y="T7"/>
                </a:cxn>
              </a:cxnLst>
              <a:rect l="0" t="0" r="r" b="b"/>
              <a:pathLst>
                <a:path w="12" h="9">
                  <a:moveTo>
                    <a:pt x="12" y="5"/>
                  </a:moveTo>
                  <a:cubicBezTo>
                    <a:pt x="10" y="9"/>
                    <a:pt x="4" y="4"/>
                    <a:pt x="1" y="5"/>
                  </a:cubicBezTo>
                  <a:cubicBezTo>
                    <a:pt x="1" y="4"/>
                    <a:pt x="0" y="4"/>
                    <a:pt x="0" y="4"/>
                  </a:cubicBezTo>
                  <a:cubicBezTo>
                    <a:pt x="2" y="0"/>
                    <a:pt x="7" y="3"/>
                    <a:pt x="12" y="5"/>
                  </a:cubicBezTo>
                  <a:close/>
                </a:path>
              </a:pathLst>
            </a:custGeom>
            <a:grpFill/>
            <a:ln>
              <a:solidFill>
                <a:schemeClr val="accent4"/>
              </a:solidFill>
            </a:ln>
            <a:extLst/>
          </p:spPr>
          <p:txBody>
            <a:bodyPr vert="horz" wrap="square" lIns="121882" tIns="60941" rIns="121882" bIns="60941" numCol="1" anchor="t" anchorCtr="0" compatLnSpc="1">
              <a:prstTxWarp prst="textNoShape">
                <a:avLst/>
              </a:prstTxWarp>
            </a:bodyPr>
            <a:lstStyle/>
            <a:p>
              <a:endParaRPr lang="zh-CN" altLang="en-US" sz="2399" dirty="0">
                <a:latin typeface="微软雅黑" panose="020B0503020204020204" pitchFamily="34" charset="-122"/>
                <a:ea typeface="微软雅黑" panose="020B0503020204020204" pitchFamily="34" charset="-122"/>
              </a:endParaRPr>
            </a:p>
          </p:txBody>
        </p:sp>
      </p:grpSp>
      <p:sp>
        <p:nvSpPr>
          <p:cNvPr id="93" name="文本框 109"/>
          <p:cNvSpPr txBox="1"/>
          <p:nvPr/>
        </p:nvSpPr>
        <p:spPr>
          <a:xfrm>
            <a:off x="6689805" y="4009151"/>
            <a:ext cx="2208664" cy="461637"/>
          </a:xfrm>
          <a:prstGeom prst="rect">
            <a:avLst/>
          </a:prstGeom>
          <a:noFill/>
        </p:spPr>
        <p:txBody>
          <a:bodyPr wrap="square" lIns="91412" tIns="45706" rIns="91412" bIns="45706" rtlCol="0">
            <a:spAutoFit/>
          </a:bodyPr>
          <a:lstStyle/>
          <a:p>
            <a:r>
              <a:rPr lang="en-US" altLang="zh-TW" sz="2400" b="1" dirty="0" smtClean="0">
                <a:solidFill>
                  <a:schemeClr val="accent4"/>
                </a:solidFill>
                <a:latin typeface="微軟正黑體" panose="020B0604030504040204" pitchFamily="34" charset="-120"/>
                <a:ea typeface="微軟正黑體" panose="020B0604030504040204" pitchFamily="34" charset="-120"/>
              </a:rPr>
              <a:t>3. </a:t>
            </a:r>
            <a:r>
              <a:rPr lang="zh-TW" altLang="en-US" sz="2400" b="1" dirty="0" smtClean="0">
                <a:solidFill>
                  <a:schemeClr val="accent4"/>
                </a:solidFill>
                <a:latin typeface="微軟正黑體" panose="020B0604030504040204" pitchFamily="34" charset="-120"/>
                <a:ea typeface="微軟正黑體" panose="020B0604030504040204" pitchFamily="34" charset="-120"/>
              </a:rPr>
              <a:t>詮釋整合</a:t>
            </a:r>
            <a:endParaRPr lang="zh-CN" altLang="en-US" sz="2400" b="1" dirty="0">
              <a:solidFill>
                <a:schemeClr val="accent4"/>
              </a:solidFill>
              <a:latin typeface="微軟正黑體" panose="020B0604030504040204" pitchFamily="34" charset="-120"/>
              <a:ea typeface="微軟正黑體" panose="020B0604030504040204" pitchFamily="34" charset="-120"/>
            </a:endParaRPr>
          </a:p>
        </p:txBody>
      </p:sp>
      <p:sp>
        <p:nvSpPr>
          <p:cNvPr id="107" name="Freeform 21"/>
          <p:cNvSpPr>
            <a:spLocks/>
          </p:cNvSpPr>
          <p:nvPr/>
        </p:nvSpPr>
        <p:spPr bwMode="auto">
          <a:xfrm>
            <a:off x="6826420" y="6033643"/>
            <a:ext cx="4707802" cy="226975"/>
          </a:xfrm>
          <a:custGeom>
            <a:avLst/>
            <a:gdLst>
              <a:gd name="T0" fmla="*/ 3 w 764"/>
              <a:gd name="T1" fmla="*/ 1 h 70"/>
              <a:gd name="T2" fmla="*/ 0 w 764"/>
              <a:gd name="T3" fmla="*/ 4 h 70"/>
              <a:gd name="T4" fmla="*/ 3 w 764"/>
              <a:gd name="T5" fmla="*/ 8 h 70"/>
              <a:gd name="T6" fmla="*/ 183 w 764"/>
              <a:gd name="T7" fmla="*/ 7 h 70"/>
              <a:gd name="T8" fmla="*/ 625 w 764"/>
              <a:gd name="T9" fmla="*/ 9 h 70"/>
              <a:gd name="T10" fmla="*/ 638 w 764"/>
              <a:gd name="T11" fmla="*/ 9 h 70"/>
              <a:gd name="T12" fmla="*/ 517 w 764"/>
              <a:gd name="T13" fmla="*/ 13 h 70"/>
              <a:gd name="T14" fmla="*/ 241 w 764"/>
              <a:gd name="T15" fmla="*/ 22 h 70"/>
              <a:gd name="T16" fmla="*/ 47 w 764"/>
              <a:gd name="T17" fmla="*/ 33 h 70"/>
              <a:gd name="T18" fmla="*/ 47 w 764"/>
              <a:gd name="T19" fmla="*/ 39 h 70"/>
              <a:gd name="T20" fmla="*/ 215 w 764"/>
              <a:gd name="T21" fmla="*/ 33 h 70"/>
              <a:gd name="T22" fmla="*/ 539 w 764"/>
              <a:gd name="T23" fmla="*/ 40 h 70"/>
              <a:gd name="T24" fmla="*/ 530 w 764"/>
              <a:gd name="T25" fmla="*/ 40 h 70"/>
              <a:gd name="T26" fmla="*/ 236 w 764"/>
              <a:gd name="T27" fmla="*/ 60 h 70"/>
              <a:gd name="T28" fmla="*/ 217 w 764"/>
              <a:gd name="T29" fmla="*/ 63 h 70"/>
              <a:gd name="T30" fmla="*/ 215 w 764"/>
              <a:gd name="T31" fmla="*/ 67 h 70"/>
              <a:gd name="T32" fmla="*/ 218 w 764"/>
              <a:gd name="T33" fmla="*/ 70 h 70"/>
              <a:gd name="T34" fmla="*/ 237 w 764"/>
              <a:gd name="T35" fmla="*/ 67 h 70"/>
              <a:gd name="T36" fmla="*/ 530 w 764"/>
              <a:gd name="T37" fmla="*/ 47 h 70"/>
              <a:gd name="T38" fmla="*/ 575 w 764"/>
              <a:gd name="T39" fmla="*/ 47 h 70"/>
              <a:gd name="T40" fmla="*/ 575 w 764"/>
              <a:gd name="T41" fmla="*/ 41 h 70"/>
              <a:gd name="T42" fmla="*/ 573 w 764"/>
              <a:gd name="T43" fmla="*/ 40 h 70"/>
              <a:gd name="T44" fmla="*/ 560 w 764"/>
              <a:gd name="T45" fmla="*/ 37 h 70"/>
              <a:gd name="T46" fmla="*/ 321 w 764"/>
              <a:gd name="T47" fmla="*/ 22 h 70"/>
              <a:gd name="T48" fmla="*/ 517 w 764"/>
              <a:gd name="T49" fmla="*/ 19 h 70"/>
              <a:gd name="T50" fmla="*/ 668 w 764"/>
              <a:gd name="T51" fmla="*/ 14 h 70"/>
              <a:gd name="T52" fmla="*/ 761 w 764"/>
              <a:gd name="T53" fmla="*/ 8 h 70"/>
              <a:gd name="T54" fmla="*/ 763 w 764"/>
              <a:gd name="T55" fmla="*/ 7 h 70"/>
              <a:gd name="T56" fmla="*/ 763 w 764"/>
              <a:gd name="T57" fmla="*/ 2 h 70"/>
              <a:gd name="T58" fmla="*/ 763 w 764"/>
              <a:gd name="T59" fmla="*/ 2 h 70"/>
              <a:gd name="T60" fmla="*/ 759 w 764"/>
              <a:gd name="T61" fmla="*/ 2 h 70"/>
              <a:gd name="T62" fmla="*/ 759 w 764"/>
              <a:gd name="T63" fmla="*/ 2 h 70"/>
              <a:gd name="T64" fmla="*/ 759 w 764"/>
              <a:gd name="T65" fmla="*/ 2 h 70"/>
              <a:gd name="T66" fmla="*/ 682 w 764"/>
              <a:gd name="T67" fmla="*/ 2 h 70"/>
              <a:gd name="T68" fmla="*/ 625 w 764"/>
              <a:gd name="T69" fmla="*/ 2 h 70"/>
              <a:gd name="T70" fmla="*/ 183 w 764"/>
              <a:gd name="T71" fmla="*/ 1 h 70"/>
              <a:gd name="T72" fmla="*/ 3 w 764"/>
              <a:gd name="T73" fmla="*/ 1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64" h="70">
                <a:moveTo>
                  <a:pt x="3" y="1"/>
                </a:moveTo>
                <a:cubicBezTo>
                  <a:pt x="1" y="1"/>
                  <a:pt x="0" y="3"/>
                  <a:pt x="0" y="4"/>
                </a:cubicBezTo>
                <a:cubicBezTo>
                  <a:pt x="0" y="6"/>
                  <a:pt x="1" y="8"/>
                  <a:pt x="3" y="8"/>
                </a:cubicBezTo>
                <a:cubicBezTo>
                  <a:pt x="59" y="8"/>
                  <a:pt x="121" y="8"/>
                  <a:pt x="183" y="7"/>
                </a:cubicBezTo>
                <a:cubicBezTo>
                  <a:pt x="330" y="7"/>
                  <a:pt x="473" y="7"/>
                  <a:pt x="625" y="9"/>
                </a:cubicBezTo>
                <a:cubicBezTo>
                  <a:pt x="627" y="9"/>
                  <a:pt x="632" y="9"/>
                  <a:pt x="638" y="9"/>
                </a:cubicBezTo>
                <a:cubicBezTo>
                  <a:pt x="581" y="11"/>
                  <a:pt x="523" y="13"/>
                  <a:pt x="517" y="13"/>
                </a:cubicBezTo>
                <a:cubicBezTo>
                  <a:pt x="414" y="7"/>
                  <a:pt x="327" y="15"/>
                  <a:pt x="241" y="22"/>
                </a:cubicBezTo>
                <a:cubicBezTo>
                  <a:pt x="178" y="28"/>
                  <a:pt x="115" y="33"/>
                  <a:pt x="47" y="33"/>
                </a:cubicBezTo>
                <a:cubicBezTo>
                  <a:pt x="47" y="39"/>
                  <a:pt x="47" y="39"/>
                  <a:pt x="47" y="39"/>
                </a:cubicBezTo>
                <a:cubicBezTo>
                  <a:pt x="108" y="39"/>
                  <a:pt x="162" y="36"/>
                  <a:pt x="215" y="33"/>
                </a:cubicBezTo>
                <a:cubicBezTo>
                  <a:pt x="316" y="28"/>
                  <a:pt x="411" y="22"/>
                  <a:pt x="539" y="40"/>
                </a:cubicBezTo>
                <a:cubicBezTo>
                  <a:pt x="530" y="40"/>
                  <a:pt x="530" y="40"/>
                  <a:pt x="530" y="40"/>
                </a:cubicBezTo>
                <a:cubicBezTo>
                  <a:pt x="427" y="40"/>
                  <a:pt x="355" y="40"/>
                  <a:pt x="236" y="60"/>
                </a:cubicBezTo>
                <a:cubicBezTo>
                  <a:pt x="217" y="63"/>
                  <a:pt x="217" y="63"/>
                  <a:pt x="217" y="63"/>
                </a:cubicBezTo>
                <a:cubicBezTo>
                  <a:pt x="216" y="64"/>
                  <a:pt x="214" y="65"/>
                  <a:pt x="215" y="67"/>
                </a:cubicBezTo>
                <a:cubicBezTo>
                  <a:pt x="215" y="69"/>
                  <a:pt x="217" y="70"/>
                  <a:pt x="218" y="70"/>
                </a:cubicBezTo>
                <a:cubicBezTo>
                  <a:pt x="237" y="67"/>
                  <a:pt x="237" y="67"/>
                  <a:pt x="237" y="67"/>
                </a:cubicBezTo>
                <a:cubicBezTo>
                  <a:pt x="356" y="46"/>
                  <a:pt x="427" y="47"/>
                  <a:pt x="530" y="47"/>
                </a:cubicBezTo>
                <a:cubicBezTo>
                  <a:pt x="546" y="47"/>
                  <a:pt x="563" y="47"/>
                  <a:pt x="575" y="47"/>
                </a:cubicBezTo>
                <a:cubicBezTo>
                  <a:pt x="575" y="41"/>
                  <a:pt x="575" y="41"/>
                  <a:pt x="575" y="41"/>
                </a:cubicBezTo>
                <a:cubicBezTo>
                  <a:pt x="574" y="41"/>
                  <a:pt x="574" y="40"/>
                  <a:pt x="573" y="40"/>
                </a:cubicBezTo>
                <a:cubicBezTo>
                  <a:pt x="569" y="39"/>
                  <a:pt x="561" y="37"/>
                  <a:pt x="560" y="37"/>
                </a:cubicBezTo>
                <a:cubicBezTo>
                  <a:pt x="467" y="23"/>
                  <a:pt x="392" y="20"/>
                  <a:pt x="321" y="22"/>
                </a:cubicBezTo>
                <a:cubicBezTo>
                  <a:pt x="382" y="18"/>
                  <a:pt x="446" y="15"/>
                  <a:pt x="517" y="19"/>
                </a:cubicBezTo>
                <a:cubicBezTo>
                  <a:pt x="524" y="20"/>
                  <a:pt x="602" y="17"/>
                  <a:pt x="668" y="14"/>
                </a:cubicBezTo>
                <a:cubicBezTo>
                  <a:pt x="713" y="12"/>
                  <a:pt x="753" y="10"/>
                  <a:pt x="761" y="8"/>
                </a:cubicBezTo>
                <a:cubicBezTo>
                  <a:pt x="762" y="8"/>
                  <a:pt x="763" y="8"/>
                  <a:pt x="763" y="7"/>
                </a:cubicBezTo>
                <a:cubicBezTo>
                  <a:pt x="764" y="6"/>
                  <a:pt x="764" y="4"/>
                  <a:pt x="763" y="2"/>
                </a:cubicBezTo>
                <a:cubicBezTo>
                  <a:pt x="763" y="2"/>
                  <a:pt x="763" y="2"/>
                  <a:pt x="763" y="2"/>
                </a:cubicBezTo>
                <a:cubicBezTo>
                  <a:pt x="763" y="2"/>
                  <a:pt x="761" y="2"/>
                  <a:pt x="759" y="2"/>
                </a:cubicBezTo>
                <a:cubicBezTo>
                  <a:pt x="759" y="2"/>
                  <a:pt x="759" y="2"/>
                  <a:pt x="759" y="2"/>
                </a:cubicBezTo>
                <a:cubicBezTo>
                  <a:pt x="759" y="2"/>
                  <a:pt x="759" y="2"/>
                  <a:pt x="759" y="2"/>
                </a:cubicBezTo>
                <a:cubicBezTo>
                  <a:pt x="748" y="2"/>
                  <a:pt x="713" y="2"/>
                  <a:pt x="682" y="2"/>
                </a:cubicBezTo>
                <a:cubicBezTo>
                  <a:pt x="655" y="2"/>
                  <a:pt x="631" y="2"/>
                  <a:pt x="625" y="2"/>
                </a:cubicBezTo>
                <a:cubicBezTo>
                  <a:pt x="474" y="0"/>
                  <a:pt x="330" y="1"/>
                  <a:pt x="183" y="1"/>
                </a:cubicBezTo>
                <a:cubicBezTo>
                  <a:pt x="126" y="1"/>
                  <a:pt x="68" y="1"/>
                  <a:pt x="3" y="1"/>
                </a:cubicBezTo>
                <a:close/>
              </a:path>
            </a:pathLst>
          </a:custGeom>
          <a:solidFill>
            <a:schemeClr val="accent4"/>
          </a:solidFill>
          <a:ln>
            <a:solidFill>
              <a:schemeClr val="accent4"/>
            </a:solidFill>
          </a:ln>
        </p:spPr>
        <p:txBody>
          <a:bodyPr vert="horz" wrap="square" lIns="91412" tIns="45706" rIns="91412" bIns="45706" numCol="1" anchor="t" anchorCtr="0" compatLnSpc="1">
            <a:prstTxWarp prst="textNoShape">
              <a:avLst/>
            </a:prstTxWarp>
          </a:bodyPr>
          <a:lstStyle/>
          <a:p>
            <a:endParaRPr lang="zh-CN" altLang="en-US" sz="2399" dirty="0">
              <a:latin typeface="微软雅黑" panose="020B0503020204020204" pitchFamily="34" charset="-122"/>
              <a:ea typeface="微软雅黑" panose="020B0503020204020204" pitchFamily="34" charset="-122"/>
            </a:endParaRPr>
          </a:p>
        </p:txBody>
      </p:sp>
      <p:sp>
        <p:nvSpPr>
          <p:cNvPr id="108" name="圆角矩形 51"/>
          <p:cNvSpPr/>
          <p:nvPr/>
        </p:nvSpPr>
        <p:spPr>
          <a:xfrm>
            <a:off x="5894706" y="5243640"/>
            <a:ext cx="710981" cy="707455"/>
          </a:xfrm>
          <a:prstGeom prst="roundRect">
            <a:avLst/>
          </a:prstGeom>
          <a:noFill/>
          <a:ln w="28575">
            <a:solidFill>
              <a:schemeClr val="accent4"/>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91412" tIns="45706" rIns="91412" bIns="45706" rtlCol="0" anchor="ctr"/>
          <a:lstStyle/>
          <a:p>
            <a:pPr algn="ctr"/>
            <a:endParaRPr lang="zh-CN" altLang="en-US" sz="2399" dirty="0">
              <a:latin typeface="微软雅黑" panose="020B0503020204020204" pitchFamily="34" charset="-122"/>
              <a:ea typeface="微软雅黑" panose="020B0503020204020204" pitchFamily="34" charset="-122"/>
            </a:endParaRPr>
          </a:p>
        </p:txBody>
      </p:sp>
      <p:grpSp>
        <p:nvGrpSpPr>
          <p:cNvPr id="109" name="Group 51"/>
          <p:cNvGrpSpPr>
            <a:grpSpLocks noChangeAspect="1"/>
          </p:cNvGrpSpPr>
          <p:nvPr/>
        </p:nvGrpSpPr>
        <p:grpSpPr bwMode="auto">
          <a:xfrm>
            <a:off x="6024347" y="5295026"/>
            <a:ext cx="450698" cy="586274"/>
            <a:chOff x="4441" y="1661"/>
            <a:chExt cx="486" cy="632"/>
          </a:xfrm>
          <a:solidFill>
            <a:schemeClr val="accent4"/>
          </a:solidFill>
        </p:grpSpPr>
        <p:sp>
          <p:nvSpPr>
            <p:cNvPr id="110" name="Freeform 52"/>
            <p:cNvSpPr>
              <a:spLocks/>
            </p:cNvSpPr>
            <p:nvPr/>
          </p:nvSpPr>
          <p:spPr bwMode="auto">
            <a:xfrm>
              <a:off x="4776" y="1713"/>
              <a:ext cx="64" cy="74"/>
            </a:xfrm>
            <a:custGeom>
              <a:avLst/>
              <a:gdLst>
                <a:gd name="T0" fmla="*/ 11 w 11"/>
                <a:gd name="T1" fmla="*/ 2 h 13"/>
                <a:gd name="T2" fmla="*/ 8 w 11"/>
                <a:gd name="T3" fmla="*/ 3 h 13"/>
                <a:gd name="T4" fmla="*/ 4 w 11"/>
                <a:gd name="T5" fmla="*/ 9 h 13"/>
                <a:gd name="T6" fmla="*/ 0 w 11"/>
                <a:gd name="T7" fmla="*/ 11 h 13"/>
                <a:gd name="T8" fmla="*/ 8 w 11"/>
                <a:gd name="T9" fmla="*/ 0 h 13"/>
                <a:gd name="T10" fmla="*/ 11 w 11"/>
                <a:gd name="T11" fmla="*/ 2 h 13"/>
              </a:gdLst>
              <a:ahLst/>
              <a:cxnLst>
                <a:cxn ang="0">
                  <a:pos x="T0" y="T1"/>
                </a:cxn>
                <a:cxn ang="0">
                  <a:pos x="T2" y="T3"/>
                </a:cxn>
                <a:cxn ang="0">
                  <a:pos x="T4" y="T5"/>
                </a:cxn>
                <a:cxn ang="0">
                  <a:pos x="T6" y="T7"/>
                </a:cxn>
                <a:cxn ang="0">
                  <a:pos x="T8" y="T9"/>
                </a:cxn>
                <a:cxn ang="0">
                  <a:pos x="T10" y="T11"/>
                </a:cxn>
              </a:cxnLst>
              <a:rect l="0" t="0" r="r" b="b"/>
              <a:pathLst>
                <a:path w="11" h="13">
                  <a:moveTo>
                    <a:pt x="11" y="2"/>
                  </a:moveTo>
                  <a:cubicBezTo>
                    <a:pt x="10" y="4"/>
                    <a:pt x="9" y="3"/>
                    <a:pt x="8" y="3"/>
                  </a:cubicBezTo>
                  <a:cubicBezTo>
                    <a:pt x="7" y="5"/>
                    <a:pt x="5" y="7"/>
                    <a:pt x="4" y="9"/>
                  </a:cubicBezTo>
                  <a:cubicBezTo>
                    <a:pt x="3" y="10"/>
                    <a:pt x="2" y="13"/>
                    <a:pt x="0" y="11"/>
                  </a:cubicBezTo>
                  <a:cubicBezTo>
                    <a:pt x="2" y="7"/>
                    <a:pt x="6" y="4"/>
                    <a:pt x="8" y="0"/>
                  </a:cubicBezTo>
                  <a:cubicBezTo>
                    <a:pt x="10" y="1"/>
                    <a:pt x="10" y="1"/>
                    <a:pt x="11" y="2"/>
                  </a:cubicBezTo>
                  <a:close/>
                </a:path>
              </a:pathLst>
            </a:custGeom>
            <a:grpFill/>
            <a:ln>
              <a:solidFill>
                <a:schemeClr val="accent4"/>
              </a:solidFill>
            </a:ln>
            <a:extLst/>
          </p:spPr>
          <p:txBody>
            <a:bodyPr vert="horz" wrap="square" lIns="121882" tIns="60941" rIns="121882" bIns="60941" numCol="1" anchor="t" anchorCtr="0" compatLnSpc="1">
              <a:prstTxWarp prst="textNoShape">
                <a:avLst/>
              </a:prstTxWarp>
            </a:bodyPr>
            <a:lstStyle/>
            <a:p>
              <a:endParaRPr lang="zh-CN" altLang="en-US" sz="2399" dirty="0">
                <a:latin typeface="微软雅黑" panose="020B0503020204020204" pitchFamily="34" charset="-122"/>
                <a:ea typeface="微软雅黑" panose="020B0503020204020204" pitchFamily="34" charset="-122"/>
              </a:endParaRPr>
            </a:p>
          </p:txBody>
        </p:sp>
        <p:sp>
          <p:nvSpPr>
            <p:cNvPr id="111" name="Freeform 53"/>
            <p:cNvSpPr>
              <a:spLocks/>
            </p:cNvSpPr>
            <p:nvPr/>
          </p:nvSpPr>
          <p:spPr bwMode="auto">
            <a:xfrm>
              <a:off x="4684" y="1661"/>
              <a:ext cx="23" cy="75"/>
            </a:xfrm>
            <a:custGeom>
              <a:avLst/>
              <a:gdLst>
                <a:gd name="T0" fmla="*/ 2 w 4"/>
                <a:gd name="T1" fmla="*/ 0 h 13"/>
                <a:gd name="T2" fmla="*/ 3 w 4"/>
                <a:gd name="T3" fmla="*/ 1 h 13"/>
                <a:gd name="T4" fmla="*/ 4 w 4"/>
                <a:gd name="T5" fmla="*/ 11 h 13"/>
                <a:gd name="T6" fmla="*/ 2 w 4"/>
                <a:gd name="T7" fmla="*/ 13 h 13"/>
                <a:gd name="T8" fmla="*/ 1 w 4"/>
                <a:gd name="T9" fmla="*/ 8 h 13"/>
                <a:gd name="T10" fmla="*/ 2 w 4"/>
                <a:gd name="T11" fmla="*/ 0 h 13"/>
              </a:gdLst>
              <a:ahLst/>
              <a:cxnLst>
                <a:cxn ang="0">
                  <a:pos x="T0" y="T1"/>
                </a:cxn>
                <a:cxn ang="0">
                  <a:pos x="T2" y="T3"/>
                </a:cxn>
                <a:cxn ang="0">
                  <a:pos x="T4" y="T5"/>
                </a:cxn>
                <a:cxn ang="0">
                  <a:pos x="T6" y="T7"/>
                </a:cxn>
                <a:cxn ang="0">
                  <a:pos x="T8" y="T9"/>
                </a:cxn>
                <a:cxn ang="0">
                  <a:pos x="T10" y="T11"/>
                </a:cxn>
              </a:cxnLst>
              <a:rect l="0" t="0" r="r" b="b"/>
              <a:pathLst>
                <a:path w="4" h="13">
                  <a:moveTo>
                    <a:pt x="2" y="0"/>
                  </a:moveTo>
                  <a:cubicBezTo>
                    <a:pt x="2" y="0"/>
                    <a:pt x="3" y="1"/>
                    <a:pt x="3" y="1"/>
                  </a:cubicBezTo>
                  <a:cubicBezTo>
                    <a:pt x="4" y="3"/>
                    <a:pt x="3" y="8"/>
                    <a:pt x="4" y="11"/>
                  </a:cubicBezTo>
                  <a:cubicBezTo>
                    <a:pt x="3" y="12"/>
                    <a:pt x="3" y="12"/>
                    <a:pt x="2" y="13"/>
                  </a:cubicBezTo>
                  <a:cubicBezTo>
                    <a:pt x="1" y="12"/>
                    <a:pt x="1" y="9"/>
                    <a:pt x="1" y="8"/>
                  </a:cubicBezTo>
                  <a:cubicBezTo>
                    <a:pt x="1" y="5"/>
                    <a:pt x="0" y="2"/>
                    <a:pt x="2" y="0"/>
                  </a:cubicBezTo>
                  <a:close/>
                </a:path>
              </a:pathLst>
            </a:custGeom>
            <a:grpFill/>
            <a:ln>
              <a:solidFill>
                <a:schemeClr val="accent4"/>
              </a:solidFill>
            </a:ln>
            <a:extLst/>
          </p:spPr>
          <p:txBody>
            <a:bodyPr vert="horz" wrap="square" lIns="121882" tIns="60941" rIns="121882" bIns="60941" numCol="1" anchor="t" anchorCtr="0" compatLnSpc="1">
              <a:prstTxWarp prst="textNoShape">
                <a:avLst/>
              </a:prstTxWarp>
            </a:bodyPr>
            <a:lstStyle/>
            <a:p>
              <a:endParaRPr lang="zh-CN" altLang="en-US" sz="2399" dirty="0">
                <a:latin typeface="微软雅黑" panose="020B0503020204020204" pitchFamily="34" charset="-122"/>
                <a:ea typeface="微软雅黑" panose="020B0503020204020204" pitchFamily="34" charset="-122"/>
              </a:endParaRPr>
            </a:p>
          </p:txBody>
        </p:sp>
        <p:sp>
          <p:nvSpPr>
            <p:cNvPr id="112" name="Freeform 54"/>
            <p:cNvSpPr>
              <a:spLocks/>
            </p:cNvSpPr>
            <p:nvPr/>
          </p:nvSpPr>
          <p:spPr bwMode="auto">
            <a:xfrm>
              <a:off x="4840" y="1816"/>
              <a:ext cx="75" cy="40"/>
            </a:xfrm>
            <a:custGeom>
              <a:avLst/>
              <a:gdLst>
                <a:gd name="T0" fmla="*/ 13 w 13"/>
                <a:gd name="T1" fmla="*/ 1 h 7"/>
                <a:gd name="T2" fmla="*/ 13 w 13"/>
                <a:gd name="T3" fmla="*/ 3 h 7"/>
                <a:gd name="T4" fmla="*/ 11 w 13"/>
                <a:gd name="T5" fmla="*/ 3 h 7"/>
                <a:gd name="T6" fmla="*/ 4 w 13"/>
                <a:gd name="T7" fmla="*/ 5 h 7"/>
                <a:gd name="T8" fmla="*/ 0 w 13"/>
                <a:gd name="T9" fmla="*/ 6 h 7"/>
                <a:gd name="T10" fmla="*/ 0 w 13"/>
                <a:gd name="T11" fmla="*/ 5 h 7"/>
                <a:gd name="T12" fmla="*/ 12 w 13"/>
                <a:gd name="T13" fmla="*/ 0 h 7"/>
                <a:gd name="T14" fmla="*/ 13 w 13"/>
                <a:gd name="T15" fmla="*/ 1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7">
                  <a:moveTo>
                    <a:pt x="13" y="1"/>
                  </a:moveTo>
                  <a:cubicBezTo>
                    <a:pt x="13" y="2"/>
                    <a:pt x="13" y="2"/>
                    <a:pt x="13" y="3"/>
                  </a:cubicBezTo>
                  <a:cubicBezTo>
                    <a:pt x="12" y="3"/>
                    <a:pt x="11" y="3"/>
                    <a:pt x="11" y="3"/>
                  </a:cubicBezTo>
                  <a:cubicBezTo>
                    <a:pt x="9" y="4"/>
                    <a:pt x="6" y="5"/>
                    <a:pt x="4" y="5"/>
                  </a:cubicBezTo>
                  <a:cubicBezTo>
                    <a:pt x="3" y="6"/>
                    <a:pt x="2" y="7"/>
                    <a:pt x="0" y="6"/>
                  </a:cubicBezTo>
                  <a:cubicBezTo>
                    <a:pt x="0" y="6"/>
                    <a:pt x="0" y="5"/>
                    <a:pt x="0" y="5"/>
                  </a:cubicBezTo>
                  <a:cubicBezTo>
                    <a:pt x="3" y="2"/>
                    <a:pt x="8" y="3"/>
                    <a:pt x="12" y="0"/>
                  </a:cubicBezTo>
                  <a:cubicBezTo>
                    <a:pt x="12" y="1"/>
                    <a:pt x="13" y="1"/>
                    <a:pt x="13" y="1"/>
                  </a:cubicBezTo>
                  <a:close/>
                </a:path>
              </a:pathLst>
            </a:custGeom>
            <a:grpFill/>
            <a:ln>
              <a:solidFill>
                <a:schemeClr val="accent4"/>
              </a:solidFill>
            </a:ln>
            <a:extLst/>
          </p:spPr>
          <p:txBody>
            <a:bodyPr vert="horz" wrap="square" lIns="121882" tIns="60941" rIns="121882" bIns="60941" numCol="1" anchor="t" anchorCtr="0" compatLnSpc="1">
              <a:prstTxWarp prst="textNoShape">
                <a:avLst/>
              </a:prstTxWarp>
            </a:bodyPr>
            <a:lstStyle/>
            <a:p>
              <a:endParaRPr lang="zh-CN" altLang="en-US" sz="2399" dirty="0">
                <a:latin typeface="微软雅黑" panose="020B0503020204020204" pitchFamily="34" charset="-122"/>
                <a:ea typeface="微软雅黑" panose="020B0503020204020204" pitchFamily="34" charset="-122"/>
              </a:endParaRPr>
            </a:p>
          </p:txBody>
        </p:sp>
        <p:sp>
          <p:nvSpPr>
            <p:cNvPr id="113" name="Freeform 55"/>
            <p:cNvSpPr>
              <a:spLocks/>
            </p:cNvSpPr>
            <p:nvPr/>
          </p:nvSpPr>
          <p:spPr bwMode="auto">
            <a:xfrm>
              <a:off x="4533" y="1707"/>
              <a:ext cx="53" cy="63"/>
            </a:xfrm>
            <a:custGeom>
              <a:avLst/>
              <a:gdLst>
                <a:gd name="T0" fmla="*/ 2 w 9"/>
                <a:gd name="T1" fmla="*/ 4 h 11"/>
                <a:gd name="T2" fmla="*/ 2 w 9"/>
                <a:gd name="T3" fmla="*/ 0 h 11"/>
                <a:gd name="T4" fmla="*/ 9 w 9"/>
                <a:gd name="T5" fmla="*/ 9 h 11"/>
                <a:gd name="T6" fmla="*/ 8 w 9"/>
                <a:gd name="T7" fmla="*/ 11 h 11"/>
                <a:gd name="T8" fmla="*/ 3 w 9"/>
                <a:gd name="T9" fmla="*/ 5 h 11"/>
                <a:gd name="T10" fmla="*/ 2 w 9"/>
                <a:gd name="T11" fmla="*/ 6 h 11"/>
                <a:gd name="T12" fmla="*/ 1 w 9"/>
                <a:gd name="T13" fmla="*/ 4 h 11"/>
                <a:gd name="T14" fmla="*/ 2 w 9"/>
                <a:gd name="T15" fmla="*/ 4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11">
                  <a:moveTo>
                    <a:pt x="2" y="4"/>
                  </a:moveTo>
                  <a:cubicBezTo>
                    <a:pt x="1" y="3"/>
                    <a:pt x="0" y="0"/>
                    <a:pt x="2" y="0"/>
                  </a:cubicBezTo>
                  <a:cubicBezTo>
                    <a:pt x="5" y="3"/>
                    <a:pt x="7" y="6"/>
                    <a:pt x="9" y="9"/>
                  </a:cubicBezTo>
                  <a:cubicBezTo>
                    <a:pt x="9" y="10"/>
                    <a:pt x="9" y="10"/>
                    <a:pt x="8" y="11"/>
                  </a:cubicBezTo>
                  <a:cubicBezTo>
                    <a:pt x="5" y="10"/>
                    <a:pt x="6" y="6"/>
                    <a:pt x="3" y="5"/>
                  </a:cubicBezTo>
                  <a:cubicBezTo>
                    <a:pt x="3" y="5"/>
                    <a:pt x="3" y="5"/>
                    <a:pt x="2" y="6"/>
                  </a:cubicBezTo>
                  <a:cubicBezTo>
                    <a:pt x="1" y="5"/>
                    <a:pt x="3" y="4"/>
                    <a:pt x="1" y="4"/>
                  </a:cubicBezTo>
                  <a:cubicBezTo>
                    <a:pt x="2" y="3"/>
                    <a:pt x="2" y="3"/>
                    <a:pt x="2" y="4"/>
                  </a:cubicBezTo>
                  <a:close/>
                </a:path>
              </a:pathLst>
            </a:custGeom>
            <a:grpFill/>
            <a:ln>
              <a:solidFill>
                <a:schemeClr val="accent4"/>
              </a:solidFill>
            </a:ln>
            <a:extLst/>
          </p:spPr>
          <p:txBody>
            <a:bodyPr vert="horz" wrap="square" lIns="121882" tIns="60941" rIns="121882" bIns="60941" numCol="1" anchor="t" anchorCtr="0" compatLnSpc="1">
              <a:prstTxWarp prst="textNoShape">
                <a:avLst/>
              </a:prstTxWarp>
            </a:bodyPr>
            <a:lstStyle/>
            <a:p>
              <a:endParaRPr lang="zh-CN" altLang="en-US" sz="2399" dirty="0">
                <a:latin typeface="微软雅黑" panose="020B0503020204020204" pitchFamily="34" charset="-122"/>
                <a:ea typeface="微软雅黑" panose="020B0503020204020204" pitchFamily="34" charset="-122"/>
              </a:endParaRPr>
            </a:p>
          </p:txBody>
        </p:sp>
        <p:sp>
          <p:nvSpPr>
            <p:cNvPr id="114" name="Freeform 56"/>
            <p:cNvSpPr>
              <a:spLocks/>
            </p:cNvSpPr>
            <p:nvPr/>
          </p:nvSpPr>
          <p:spPr bwMode="auto">
            <a:xfrm>
              <a:off x="4852" y="1937"/>
              <a:ext cx="75" cy="28"/>
            </a:xfrm>
            <a:custGeom>
              <a:avLst/>
              <a:gdLst>
                <a:gd name="T0" fmla="*/ 13 w 13"/>
                <a:gd name="T1" fmla="*/ 2 h 5"/>
                <a:gd name="T2" fmla="*/ 11 w 13"/>
                <a:gd name="T3" fmla="*/ 5 h 5"/>
                <a:gd name="T4" fmla="*/ 0 w 13"/>
                <a:gd name="T5" fmla="*/ 2 h 5"/>
                <a:gd name="T6" fmla="*/ 1 w 13"/>
                <a:gd name="T7" fmla="*/ 1 h 5"/>
                <a:gd name="T8" fmla="*/ 13 w 13"/>
                <a:gd name="T9" fmla="*/ 2 h 5"/>
              </a:gdLst>
              <a:ahLst/>
              <a:cxnLst>
                <a:cxn ang="0">
                  <a:pos x="T0" y="T1"/>
                </a:cxn>
                <a:cxn ang="0">
                  <a:pos x="T2" y="T3"/>
                </a:cxn>
                <a:cxn ang="0">
                  <a:pos x="T4" y="T5"/>
                </a:cxn>
                <a:cxn ang="0">
                  <a:pos x="T6" y="T7"/>
                </a:cxn>
                <a:cxn ang="0">
                  <a:pos x="T8" y="T9"/>
                </a:cxn>
              </a:cxnLst>
              <a:rect l="0" t="0" r="r" b="b"/>
              <a:pathLst>
                <a:path w="13" h="5">
                  <a:moveTo>
                    <a:pt x="13" y="2"/>
                  </a:moveTo>
                  <a:cubicBezTo>
                    <a:pt x="13" y="4"/>
                    <a:pt x="12" y="4"/>
                    <a:pt x="11" y="5"/>
                  </a:cubicBezTo>
                  <a:cubicBezTo>
                    <a:pt x="9" y="1"/>
                    <a:pt x="3" y="4"/>
                    <a:pt x="0" y="2"/>
                  </a:cubicBezTo>
                  <a:cubicBezTo>
                    <a:pt x="0" y="1"/>
                    <a:pt x="1" y="1"/>
                    <a:pt x="1" y="1"/>
                  </a:cubicBezTo>
                  <a:cubicBezTo>
                    <a:pt x="5" y="0"/>
                    <a:pt x="9" y="0"/>
                    <a:pt x="13" y="2"/>
                  </a:cubicBezTo>
                  <a:close/>
                </a:path>
              </a:pathLst>
            </a:custGeom>
            <a:grpFill/>
            <a:ln>
              <a:solidFill>
                <a:schemeClr val="accent4"/>
              </a:solidFill>
            </a:ln>
            <a:extLst/>
          </p:spPr>
          <p:txBody>
            <a:bodyPr vert="horz" wrap="square" lIns="121882" tIns="60941" rIns="121882" bIns="60941" numCol="1" anchor="t" anchorCtr="0" compatLnSpc="1">
              <a:prstTxWarp prst="textNoShape">
                <a:avLst/>
              </a:prstTxWarp>
            </a:bodyPr>
            <a:lstStyle/>
            <a:p>
              <a:endParaRPr lang="zh-CN" altLang="en-US" sz="2399" dirty="0">
                <a:latin typeface="微软雅黑" panose="020B0503020204020204" pitchFamily="34" charset="-122"/>
                <a:ea typeface="微软雅黑" panose="020B0503020204020204" pitchFamily="34" charset="-122"/>
              </a:endParaRPr>
            </a:p>
          </p:txBody>
        </p:sp>
        <p:sp>
          <p:nvSpPr>
            <p:cNvPr id="115" name="Freeform 57"/>
            <p:cNvSpPr>
              <a:spLocks/>
            </p:cNvSpPr>
            <p:nvPr/>
          </p:nvSpPr>
          <p:spPr bwMode="auto">
            <a:xfrm>
              <a:off x="4800" y="2052"/>
              <a:ext cx="52" cy="74"/>
            </a:xfrm>
            <a:custGeom>
              <a:avLst/>
              <a:gdLst>
                <a:gd name="T0" fmla="*/ 8 w 9"/>
                <a:gd name="T1" fmla="*/ 13 h 13"/>
                <a:gd name="T2" fmla="*/ 3 w 9"/>
                <a:gd name="T3" fmla="*/ 5 h 13"/>
                <a:gd name="T4" fmla="*/ 0 w 9"/>
                <a:gd name="T5" fmla="*/ 2 h 13"/>
                <a:gd name="T6" fmla="*/ 8 w 9"/>
                <a:gd name="T7" fmla="*/ 9 h 13"/>
                <a:gd name="T8" fmla="*/ 8 w 9"/>
                <a:gd name="T9" fmla="*/ 13 h 13"/>
              </a:gdLst>
              <a:ahLst/>
              <a:cxnLst>
                <a:cxn ang="0">
                  <a:pos x="T0" y="T1"/>
                </a:cxn>
                <a:cxn ang="0">
                  <a:pos x="T2" y="T3"/>
                </a:cxn>
                <a:cxn ang="0">
                  <a:pos x="T4" y="T5"/>
                </a:cxn>
                <a:cxn ang="0">
                  <a:pos x="T6" y="T7"/>
                </a:cxn>
                <a:cxn ang="0">
                  <a:pos x="T8" y="T9"/>
                </a:cxn>
              </a:cxnLst>
              <a:rect l="0" t="0" r="r" b="b"/>
              <a:pathLst>
                <a:path w="9" h="13">
                  <a:moveTo>
                    <a:pt x="8" y="13"/>
                  </a:moveTo>
                  <a:cubicBezTo>
                    <a:pt x="5" y="11"/>
                    <a:pt x="5" y="8"/>
                    <a:pt x="3" y="5"/>
                  </a:cubicBezTo>
                  <a:cubicBezTo>
                    <a:pt x="2" y="4"/>
                    <a:pt x="1" y="3"/>
                    <a:pt x="0" y="2"/>
                  </a:cubicBezTo>
                  <a:cubicBezTo>
                    <a:pt x="5" y="0"/>
                    <a:pt x="5" y="7"/>
                    <a:pt x="8" y="9"/>
                  </a:cubicBezTo>
                  <a:cubicBezTo>
                    <a:pt x="8" y="10"/>
                    <a:pt x="9" y="12"/>
                    <a:pt x="8" y="13"/>
                  </a:cubicBezTo>
                  <a:close/>
                </a:path>
              </a:pathLst>
            </a:custGeom>
            <a:grpFill/>
            <a:ln>
              <a:solidFill>
                <a:schemeClr val="accent4"/>
              </a:solidFill>
            </a:ln>
            <a:extLst/>
          </p:spPr>
          <p:txBody>
            <a:bodyPr vert="horz" wrap="square" lIns="121882" tIns="60941" rIns="121882" bIns="60941" numCol="1" anchor="t" anchorCtr="0" compatLnSpc="1">
              <a:prstTxWarp prst="textNoShape">
                <a:avLst/>
              </a:prstTxWarp>
            </a:bodyPr>
            <a:lstStyle/>
            <a:p>
              <a:endParaRPr lang="zh-CN" altLang="en-US" sz="2399" dirty="0">
                <a:latin typeface="微软雅黑" panose="020B0503020204020204" pitchFamily="34" charset="-122"/>
                <a:ea typeface="微软雅黑" panose="020B0503020204020204" pitchFamily="34" charset="-122"/>
              </a:endParaRPr>
            </a:p>
          </p:txBody>
        </p:sp>
        <p:sp>
          <p:nvSpPr>
            <p:cNvPr id="116" name="Freeform 58"/>
            <p:cNvSpPr>
              <a:spLocks/>
            </p:cNvSpPr>
            <p:nvPr/>
          </p:nvSpPr>
          <p:spPr bwMode="auto">
            <a:xfrm>
              <a:off x="4447" y="1960"/>
              <a:ext cx="58" cy="34"/>
            </a:xfrm>
            <a:custGeom>
              <a:avLst/>
              <a:gdLst>
                <a:gd name="T0" fmla="*/ 10 w 10"/>
                <a:gd name="T1" fmla="*/ 1 h 6"/>
                <a:gd name="T2" fmla="*/ 8 w 10"/>
                <a:gd name="T3" fmla="*/ 3 h 6"/>
                <a:gd name="T4" fmla="*/ 0 w 10"/>
                <a:gd name="T5" fmla="*/ 6 h 6"/>
                <a:gd name="T6" fmla="*/ 8 w 10"/>
                <a:gd name="T7" fmla="*/ 0 h 6"/>
                <a:gd name="T8" fmla="*/ 10 w 10"/>
                <a:gd name="T9" fmla="*/ 1 h 6"/>
              </a:gdLst>
              <a:ahLst/>
              <a:cxnLst>
                <a:cxn ang="0">
                  <a:pos x="T0" y="T1"/>
                </a:cxn>
                <a:cxn ang="0">
                  <a:pos x="T2" y="T3"/>
                </a:cxn>
                <a:cxn ang="0">
                  <a:pos x="T4" y="T5"/>
                </a:cxn>
                <a:cxn ang="0">
                  <a:pos x="T6" y="T7"/>
                </a:cxn>
                <a:cxn ang="0">
                  <a:pos x="T8" y="T9"/>
                </a:cxn>
              </a:cxnLst>
              <a:rect l="0" t="0" r="r" b="b"/>
              <a:pathLst>
                <a:path w="10" h="6">
                  <a:moveTo>
                    <a:pt x="10" y="1"/>
                  </a:moveTo>
                  <a:cubicBezTo>
                    <a:pt x="9" y="2"/>
                    <a:pt x="9" y="3"/>
                    <a:pt x="8" y="3"/>
                  </a:cubicBezTo>
                  <a:cubicBezTo>
                    <a:pt x="5" y="2"/>
                    <a:pt x="3" y="6"/>
                    <a:pt x="0" y="6"/>
                  </a:cubicBezTo>
                  <a:cubicBezTo>
                    <a:pt x="0" y="2"/>
                    <a:pt x="6" y="2"/>
                    <a:pt x="8" y="0"/>
                  </a:cubicBezTo>
                  <a:cubicBezTo>
                    <a:pt x="9" y="0"/>
                    <a:pt x="10" y="0"/>
                    <a:pt x="10" y="1"/>
                  </a:cubicBezTo>
                  <a:close/>
                </a:path>
              </a:pathLst>
            </a:custGeom>
            <a:grpFill/>
            <a:ln>
              <a:solidFill>
                <a:schemeClr val="accent4"/>
              </a:solidFill>
            </a:ln>
            <a:extLst/>
          </p:spPr>
          <p:txBody>
            <a:bodyPr vert="horz" wrap="square" lIns="121882" tIns="60941" rIns="121882" bIns="60941" numCol="1" anchor="t" anchorCtr="0" compatLnSpc="1">
              <a:prstTxWarp prst="textNoShape">
                <a:avLst/>
              </a:prstTxWarp>
            </a:bodyPr>
            <a:lstStyle/>
            <a:p>
              <a:endParaRPr lang="zh-CN" altLang="en-US" sz="2399" dirty="0">
                <a:latin typeface="微软雅黑" panose="020B0503020204020204" pitchFamily="34" charset="-122"/>
                <a:ea typeface="微软雅黑" panose="020B0503020204020204" pitchFamily="34" charset="-122"/>
              </a:endParaRPr>
            </a:p>
          </p:txBody>
        </p:sp>
        <p:sp>
          <p:nvSpPr>
            <p:cNvPr id="117" name="Freeform 59"/>
            <p:cNvSpPr>
              <a:spLocks noEditPoints="1"/>
            </p:cNvSpPr>
            <p:nvPr/>
          </p:nvSpPr>
          <p:spPr bwMode="auto">
            <a:xfrm>
              <a:off x="4533" y="1799"/>
              <a:ext cx="307" cy="494"/>
            </a:xfrm>
            <a:custGeom>
              <a:avLst/>
              <a:gdLst>
                <a:gd name="T0" fmla="*/ 30 w 53"/>
                <a:gd name="T1" fmla="*/ 62 h 86"/>
                <a:gd name="T2" fmla="*/ 23 w 53"/>
                <a:gd name="T3" fmla="*/ 80 h 86"/>
                <a:gd name="T4" fmla="*/ 20 w 53"/>
                <a:gd name="T5" fmla="*/ 83 h 86"/>
                <a:gd name="T6" fmla="*/ 18 w 53"/>
                <a:gd name="T7" fmla="*/ 84 h 86"/>
                <a:gd name="T8" fmla="*/ 4 w 53"/>
                <a:gd name="T9" fmla="*/ 81 h 86"/>
                <a:gd name="T10" fmla="*/ 4 w 53"/>
                <a:gd name="T11" fmla="*/ 56 h 86"/>
                <a:gd name="T12" fmla="*/ 7 w 53"/>
                <a:gd name="T13" fmla="*/ 34 h 86"/>
                <a:gd name="T14" fmla="*/ 5 w 53"/>
                <a:gd name="T15" fmla="*/ 14 h 86"/>
                <a:gd name="T16" fmla="*/ 23 w 53"/>
                <a:gd name="T17" fmla="*/ 1 h 86"/>
                <a:gd name="T18" fmla="*/ 39 w 53"/>
                <a:gd name="T19" fmla="*/ 3 h 86"/>
                <a:gd name="T20" fmla="*/ 35 w 53"/>
                <a:gd name="T21" fmla="*/ 46 h 86"/>
                <a:gd name="T22" fmla="*/ 31 w 53"/>
                <a:gd name="T23" fmla="*/ 47 h 86"/>
                <a:gd name="T24" fmla="*/ 49 w 53"/>
                <a:gd name="T25" fmla="*/ 24 h 86"/>
                <a:gd name="T26" fmla="*/ 49 w 53"/>
                <a:gd name="T27" fmla="*/ 17 h 86"/>
                <a:gd name="T28" fmla="*/ 48 w 53"/>
                <a:gd name="T29" fmla="*/ 15 h 86"/>
                <a:gd name="T30" fmla="*/ 29 w 53"/>
                <a:gd name="T31" fmla="*/ 3 h 86"/>
                <a:gd name="T32" fmla="*/ 26 w 53"/>
                <a:gd name="T33" fmla="*/ 2 h 86"/>
                <a:gd name="T34" fmla="*/ 10 w 53"/>
                <a:gd name="T35" fmla="*/ 11 h 86"/>
                <a:gd name="T36" fmla="*/ 6 w 53"/>
                <a:gd name="T37" fmla="*/ 18 h 86"/>
                <a:gd name="T38" fmla="*/ 8 w 53"/>
                <a:gd name="T39" fmla="*/ 30 h 86"/>
                <a:gd name="T40" fmla="*/ 11 w 53"/>
                <a:gd name="T41" fmla="*/ 49 h 86"/>
                <a:gd name="T42" fmla="*/ 15 w 53"/>
                <a:gd name="T43" fmla="*/ 57 h 86"/>
                <a:gd name="T44" fmla="*/ 16 w 53"/>
                <a:gd name="T45" fmla="*/ 22 h 86"/>
                <a:gd name="T46" fmla="*/ 22 w 53"/>
                <a:gd name="T47" fmla="*/ 25 h 86"/>
                <a:gd name="T48" fmla="*/ 29 w 53"/>
                <a:gd name="T49" fmla="*/ 27 h 86"/>
                <a:gd name="T50" fmla="*/ 21 w 53"/>
                <a:gd name="T51" fmla="*/ 59 h 86"/>
                <a:gd name="T52" fmla="*/ 28 w 53"/>
                <a:gd name="T53" fmla="*/ 30 h 86"/>
                <a:gd name="T54" fmla="*/ 19 w 53"/>
                <a:gd name="T55" fmla="*/ 37 h 86"/>
                <a:gd name="T56" fmla="*/ 17 w 53"/>
                <a:gd name="T57" fmla="*/ 54 h 86"/>
                <a:gd name="T58" fmla="*/ 21 w 53"/>
                <a:gd name="T59" fmla="*/ 53 h 86"/>
                <a:gd name="T60" fmla="*/ 30 w 53"/>
                <a:gd name="T61" fmla="*/ 30 h 86"/>
                <a:gd name="T62" fmla="*/ 22 w 53"/>
                <a:gd name="T63" fmla="*/ 64 h 86"/>
                <a:gd name="T64" fmla="*/ 11 w 53"/>
                <a:gd name="T65" fmla="*/ 73 h 86"/>
                <a:gd name="T66" fmla="*/ 11 w 53"/>
                <a:gd name="T67" fmla="*/ 77 h 86"/>
                <a:gd name="T68" fmla="*/ 23 w 53"/>
                <a:gd name="T69" fmla="*/ 65 h 86"/>
                <a:gd name="T70" fmla="*/ 25 w 53"/>
                <a:gd name="T71" fmla="*/ 63 h 86"/>
                <a:gd name="T72" fmla="*/ 8 w 53"/>
                <a:gd name="T73" fmla="*/ 58 h 86"/>
                <a:gd name="T74" fmla="*/ 9 w 53"/>
                <a:gd name="T75" fmla="*/ 61 h 86"/>
                <a:gd name="T76" fmla="*/ 13 w 53"/>
                <a:gd name="T77" fmla="*/ 61 h 86"/>
                <a:gd name="T78" fmla="*/ 10 w 53"/>
                <a:gd name="T79" fmla="*/ 59 h 86"/>
                <a:gd name="T80" fmla="*/ 16 w 53"/>
                <a:gd name="T81" fmla="*/ 62 h 86"/>
                <a:gd name="T82" fmla="*/ 4 w 53"/>
                <a:gd name="T83" fmla="*/ 74 h 86"/>
                <a:gd name="T84" fmla="*/ 16 w 53"/>
                <a:gd name="T85" fmla="*/ 62 h 86"/>
                <a:gd name="T86" fmla="*/ 19 w 53"/>
                <a:gd name="T87" fmla="*/ 64 h 86"/>
                <a:gd name="T88" fmla="*/ 12 w 53"/>
                <a:gd name="T89" fmla="*/ 78 h 86"/>
                <a:gd name="T90" fmla="*/ 14 w 53"/>
                <a:gd name="T91" fmla="*/ 79 h 86"/>
                <a:gd name="T92" fmla="*/ 12 w 53"/>
                <a:gd name="T93" fmla="*/ 78 h 86"/>
                <a:gd name="T94" fmla="*/ 20 w 53"/>
                <a:gd name="T95" fmla="*/ 75 h 86"/>
                <a:gd name="T96" fmla="*/ 15 w 53"/>
                <a:gd name="T97" fmla="*/ 82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3" h="86">
                  <a:moveTo>
                    <a:pt x="27" y="58"/>
                  </a:moveTo>
                  <a:cubicBezTo>
                    <a:pt x="28" y="60"/>
                    <a:pt x="28" y="61"/>
                    <a:pt x="30" y="62"/>
                  </a:cubicBezTo>
                  <a:cubicBezTo>
                    <a:pt x="28" y="66"/>
                    <a:pt x="27" y="70"/>
                    <a:pt x="25" y="74"/>
                  </a:cubicBezTo>
                  <a:cubicBezTo>
                    <a:pt x="24" y="76"/>
                    <a:pt x="24" y="79"/>
                    <a:pt x="23" y="80"/>
                  </a:cubicBezTo>
                  <a:cubicBezTo>
                    <a:pt x="23" y="80"/>
                    <a:pt x="22" y="81"/>
                    <a:pt x="21" y="82"/>
                  </a:cubicBezTo>
                  <a:cubicBezTo>
                    <a:pt x="21" y="82"/>
                    <a:pt x="20" y="83"/>
                    <a:pt x="20" y="83"/>
                  </a:cubicBezTo>
                  <a:cubicBezTo>
                    <a:pt x="20" y="83"/>
                    <a:pt x="19" y="83"/>
                    <a:pt x="19" y="83"/>
                  </a:cubicBezTo>
                  <a:cubicBezTo>
                    <a:pt x="18" y="83"/>
                    <a:pt x="18" y="84"/>
                    <a:pt x="18" y="84"/>
                  </a:cubicBezTo>
                  <a:cubicBezTo>
                    <a:pt x="14" y="86"/>
                    <a:pt x="11" y="84"/>
                    <a:pt x="7" y="83"/>
                  </a:cubicBezTo>
                  <a:cubicBezTo>
                    <a:pt x="6" y="83"/>
                    <a:pt x="5" y="81"/>
                    <a:pt x="4" y="81"/>
                  </a:cubicBezTo>
                  <a:cubicBezTo>
                    <a:pt x="2" y="78"/>
                    <a:pt x="1" y="75"/>
                    <a:pt x="0" y="72"/>
                  </a:cubicBezTo>
                  <a:cubicBezTo>
                    <a:pt x="1" y="66"/>
                    <a:pt x="4" y="60"/>
                    <a:pt x="4" y="56"/>
                  </a:cubicBezTo>
                  <a:cubicBezTo>
                    <a:pt x="5" y="56"/>
                    <a:pt x="6" y="55"/>
                    <a:pt x="7" y="54"/>
                  </a:cubicBezTo>
                  <a:cubicBezTo>
                    <a:pt x="8" y="46"/>
                    <a:pt x="8" y="40"/>
                    <a:pt x="7" y="34"/>
                  </a:cubicBezTo>
                  <a:cubicBezTo>
                    <a:pt x="5" y="30"/>
                    <a:pt x="4" y="28"/>
                    <a:pt x="4" y="24"/>
                  </a:cubicBezTo>
                  <a:cubicBezTo>
                    <a:pt x="3" y="20"/>
                    <a:pt x="4" y="18"/>
                    <a:pt x="5" y="14"/>
                  </a:cubicBezTo>
                  <a:cubicBezTo>
                    <a:pt x="7" y="8"/>
                    <a:pt x="12" y="6"/>
                    <a:pt x="16" y="3"/>
                  </a:cubicBezTo>
                  <a:cubicBezTo>
                    <a:pt x="18" y="3"/>
                    <a:pt x="21" y="0"/>
                    <a:pt x="23" y="1"/>
                  </a:cubicBezTo>
                  <a:cubicBezTo>
                    <a:pt x="24" y="1"/>
                    <a:pt x="24" y="1"/>
                    <a:pt x="25" y="1"/>
                  </a:cubicBezTo>
                  <a:cubicBezTo>
                    <a:pt x="28" y="0"/>
                    <a:pt x="35" y="0"/>
                    <a:pt x="39" y="3"/>
                  </a:cubicBezTo>
                  <a:cubicBezTo>
                    <a:pt x="46" y="8"/>
                    <a:pt x="51" y="15"/>
                    <a:pt x="51" y="23"/>
                  </a:cubicBezTo>
                  <a:cubicBezTo>
                    <a:pt x="53" y="32"/>
                    <a:pt x="43" y="44"/>
                    <a:pt x="35" y="46"/>
                  </a:cubicBezTo>
                  <a:cubicBezTo>
                    <a:pt x="32" y="50"/>
                    <a:pt x="30" y="54"/>
                    <a:pt x="27" y="58"/>
                  </a:cubicBezTo>
                  <a:close/>
                  <a:moveTo>
                    <a:pt x="31" y="47"/>
                  </a:moveTo>
                  <a:cubicBezTo>
                    <a:pt x="38" y="41"/>
                    <a:pt x="47" y="38"/>
                    <a:pt x="49" y="26"/>
                  </a:cubicBezTo>
                  <a:cubicBezTo>
                    <a:pt x="49" y="25"/>
                    <a:pt x="49" y="25"/>
                    <a:pt x="49" y="24"/>
                  </a:cubicBezTo>
                  <a:cubicBezTo>
                    <a:pt x="49" y="22"/>
                    <a:pt x="49" y="21"/>
                    <a:pt x="49" y="19"/>
                  </a:cubicBezTo>
                  <a:cubicBezTo>
                    <a:pt x="48" y="19"/>
                    <a:pt x="49" y="18"/>
                    <a:pt x="49" y="17"/>
                  </a:cubicBezTo>
                  <a:cubicBezTo>
                    <a:pt x="49" y="17"/>
                    <a:pt x="48" y="16"/>
                    <a:pt x="47" y="15"/>
                  </a:cubicBezTo>
                  <a:cubicBezTo>
                    <a:pt x="47" y="15"/>
                    <a:pt x="48" y="15"/>
                    <a:pt x="48" y="15"/>
                  </a:cubicBezTo>
                  <a:cubicBezTo>
                    <a:pt x="47" y="11"/>
                    <a:pt x="39" y="4"/>
                    <a:pt x="34" y="3"/>
                  </a:cubicBezTo>
                  <a:cubicBezTo>
                    <a:pt x="33" y="2"/>
                    <a:pt x="31" y="2"/>
                    <a:pt x="29" y="3"/>
                  </a:cubicBezTo>
                  <a:cubicBezTo>
                    <a:pt x="28" y="2"/>
                    <a:pt x="27" y="2"/>
                    <a:pt x="27" y="1"/>
                  </a:cubicBezTo>
                  <a:cubicBezTo>
                    <a:pt x="26" y="2"/>
                    <a:pt x="27" y="2"/>
                    <a:pt x="26" y="2"/>
                  </a:cubicBezTo>
                  <a:cubicBezTo>
                    <a:pt x="22" y="3"/>
                    <a:pt x="18" y="4"/>
                    <a:pt x="14" y="6"/>
                  </a:cubicBezTo>
                  <a:cubicBezTo>
                    <a:pt x="13" y="7"/>
                    <a:pt x="10" y="10"/>
                    <a:pt x="10" y="11"/>
                  </a:cubicBezTo>
                  <a:cubicBezTo>
                    <a:pt x="8" y="12"/>
                    <a:pt x="9" y="14"/>
                    <a:pt x="8" y="16"/>
                  </a:cubicBezTo>
                  <a:cubicBezTo>
                    <a:pt x="8" y="17"/>
                    <a:pt x="7" y="17"/>
                    <a:pt x="6" y="18"/>
                  </a:cubicBezTo>
                  <a:cubicBezTo>
                    <a:pt x="6" y="20"/>
                    <a:pt x="6" y="25"/>
                    <a:pt x="6" y="26"/>
                  </a:cubicBezTo>
                  <a:cubicBezTo>
                    <a:pt x="7" y="28"/>
                    <a:pt x="8" y="29"/>
                    <a:pt x="8" y="30"/>
                  </a:cubicBezTo>
                  <a:cubicBezTo>
                    <a:pt x="9" y="33"/>
                    <a:pt x="10" y="37"/>
                    <a:pt x="11" y="40"/>
                  </a:cubicBezTo>
                  <a:cubicBezTo>
                    <a:pt x="11" y="43"/>
                    <a:pt x="10" y="46"/>
                    <a:pt x="11" y="49"/>
                  </a:cubicBezTo>
                  <a:cubicBezTo>
                    <a:pt x="9" y="50"/>
                    <a:pt x="10" y="53"/>
                    <a:pt x="9" y="54"/>
                  </a:cubicBezTo>
                  <a:cubicBezTo>
                    <a:pt x="11" y="55"/>
                    <a:pt x="12" y="56"/>
                    <a:pt x="15" y="57"/>
                  </a:cubicBezTo>
                  <a:cubicBezTo>
                    <a:pt x="17" y="49"/>
                    <a:pt x="17" y="42"/>
                    <a:pt x="18" y="34"/>
                  </a:cubicBezTo>
                  <a:cubicBezTo>
                    <a:pt x="18" y="30"/>
                    <a:pt x="17" y="26"/>
                    <a:pt x="16" y="22"/>
                  </a:cubicBezTo>
                  <a:cubicBezTo>
                    <a:pt x="17" y="22"/>
                    <a:pt x="18" y="21"/>
                    <a:pt x="19" y="20"/>
                  </a:cubicBezTo>
                  <a:cubicBezTo>
                    <a:pt x="23" y="21"/>
                    <a:pt x="21" y="23"/>
                    <a:pt x="22" y="25"/>
                  </a:cubicBezTo>
                  <a:cubicBezTo>
                    <a:pt x="24" y="25"/>
                    <a:pt x="25" y="23"/>
                    <a:pt x="27" y="24"/>
                  </a:cubicBezTo>
                  <a:cubicBezTo>
                    <a:pt x="28" y="25"/>
                    <a:pt x="28" y="26"/>
                    <a:pt x="29" y="27"/>
                  </a:cubicBezTo>
                  <a:cubicBezTo>
                    <a:pt x="31" y="26"/>
                    <a:pt x="34" y="24"/>
                    <a:pt x="36" y="27"/>
                  </a:cubicBezTo>
                  <a:cubicBezTo>
                    <a:pt x="29" y="37"/>
                    <a:pt x="21" y="47"/>
                    <a:pt x="21" y="59"/>
                  </a:cubicBezTo>
                  <a:cubicBezTo>
                    <a:pt x="27" y="59"/>
                    <a:pt x="27" y="51"/>
                    <a:pt x="31" y="47"/>
                  </a:cubicBezTo>
                  <a:close/>
                  <a:moveTo>
                    <a:pt x="28" y="30"/>
                  </a:moveTo>
                  <a:cubicBezTo>
                    <a:pt x="26" y="26"/>
                    <a:pt x="23" y="28"/>
                    <a:pt x="21" y="28"/>
                  </a:cubicBezTo>
                  <a:cubicBezTo>
                    <a:pt x="21" y="31"/>
                    <a:pt x="20" y="34"/>
                    <a:pt x="19" y="37"/>
                  </a:cubicBezTo>
                  <a:cubicBezTo>
                    <a:pt x="19" y="38"/>
                    <a:pt x="20" y="40"/>
                    <a:pt x="19" y="42"/>
                  </a:cubicBezTo>
                  <a:cubicBezTo>
                    <a:pt x="19" y="46"/>
                    <a:pt x="18" y="50"/>
                    <a:pt x="17" y="54"/>
                  </a:cubicBezTo>
                  <a:cubicBezTo>
                    <a:pt x="17" y="56"/>
                    <a:pt x="15" y="59"/>
                    <a:pt x="18" y="59"/>
                  </a:cubicBezTo>
                  <a:cubicBezTo>
                    <a:pt x="18" y="57"/>
                    <a:pt x="19" y="55"/>
                    <a:pt x="21" y="53"/>
                  </a:cubicBezTo>
                  <a:cubicBezTo>
                    <a:pt x="21" y="52"/>
                    <a:pt x="21" y="51"/>
                    <a:pt x="21" y="51"/>
                  </a:cubicBezTo>
                  <a:cubicBezTo>
                    <a:pt x="24" y="45"/>
                    <a:pt x="26" y="36"/>
                    <a:pt x="30" y="30"/>
                  </a:cubicBezTo>
                  <a:cubicBezTo>
                    <a:pt x="29" y="29"/>
                    <a:pt x="28" y="30"/>
                    <a:pt x="28" y="30"/>
                  </a:cubicBezTo>
                  <a:close/>
                  <a:moveTo>
                    <a:pt x="22" y="64"/>
                  </a:moveTo>
                  <a:cubicBezTo>
                    <a:pt x="19" y="68"/>
                    <a:pt x="16" y="70"/>
                    <a:pt x="13" y="73"/>
                  </a:cubicBezTo>
                  <a:cubicBezTo>
                    <a:pt x="12" y="73"/>
                    <a:pt x="12" y="74"/>
                    <a:pt x="11" y="73"/>
                  </a:cubicBezTo>
                  <a:cubicBezTo>
                    <a:pt x="11" y="76"/>
                    <a:pt x="7" y="76"/>
                    <a:pt x="6" y="80"/>
                  </a:cubicBezTo>
                  <a:cubicBezTo>
                    <a:pt x="8" y="81"/>
                    <a:pt x="10" y="79"/>
                    <a:pt x="11" y="77"/>
                  </a:cubicBezTo>
                  <a:cubicBezTo>
                    <a:pt x="13" y="75"/>
                    <a:pt x="15" y="72"/>
                    <a:pt x="17" y="70"/>
                  </a:cubicBezTo>
                  <a:cubicBezTo>
                    <a:pt x="19" y="69"/>
                    <a:pt x="21" y="67"/>
                    <a:pt x="23" y="65"/>
                  </a:cubicBezTo>
                  <a:cubicBezTo>
                    <a:pt x="24" y="65"/>
                    <a:pt x="25" y="65"/>
                    <a:pt x="25" y="64"/>
                  </a:cubicBezTo>
                  <a:cubicBezTo>
                    <a:pt x="25" y="64"/>
                    <a:pt x="25" y="63"/>
                    <a:pt x="25" y="63"/>
                  </a:cubicBezTo>
                  <a:cubicBezTo>
                    <a:pt x="24" y="64"/>
                    <a:pt x="23" y="65"/>
                    <a:pt x="22" y="64"/>
                  </a:cubicBezTo>
                  <a:close/>
                  <a:moveTo>
                    <a:pt x="8" y="58"/>
                  </a:moveTo>
                  <a:cubicBezTo>
                    <a:pt x="7" y="59"/>
                    <a:pt x="8" y="59"/>
                    <a:pt x="7" y="60"/>
                  </a:cubicBezTo>
                  <a:cubicBezTo>
                    <a:pt x="8" y="61"/>
                    <a:pt x="9" y="60"/>
                    <a:pt x="9" y="61"/>
                  </a:cubicBezTo>
                  <a:cubicBezTo>
                    <a:pt x="6" y="63"/>
                    <a:pt x="4" y="65"/>
                    <a:pt x="3" y="68"/>
                  </a:cubicBezTo>
                  <a:cubicBezTo>
                    <a:pt x="7" y="67"/>
                    <a:pt x="10" y="64"/>
                    <a:pt x="13" y="61"/>
                  </a:cubicBezTo>
                  <a:cubicBezTo>
                    <a:pt x="12" y="59"/>
                    <a:pt x="11" y="60"/>
                    <a:pt x="10" y="60"/>
                  </a:cubicBezTo>
                  <a:cubicBezTo>
                    <a:pt x="10" y="60"/>
                    <a:pt x="10" y="59"/>
                    <a:pt x="10" y="59"/>
                  </a:cubicBezTo>
                  <a:cubicBezTo>
                    <a:pt x="9" y="58"/>
                    <a:pt x="9" y="58"/>
                    <a:pt x="8" y="58"/>
                  </a:cubicBezTo>
                  <a:close/>
                  <a:moveTo>
                    <a:pt x="16" y="62"/>
                  </a:moveTo>
                  <a:cubicBezTo>
                    <a:pt x="12" y="65"/>
                    <a:pt x="9" y="67"/>
                    <a:pt x="6" y="69"/>
                  </a:cubicBezTo>
                  <a:cubicBezTo>
                    <a:pt x="5" y="72"/>
                    <a:pt x="1" y="73"/>
                    <a:pt x="4" y="74"/>
                  </a:cubicBezTo>
                  <a:cubicBezTo>
                    <a:pt x="8" y="70"/>
                    <a:pt x="14" y="67"/>
                    <a:pt x="17" y="63"/>
                  </a:cubicBezTo>
                  <a:cubicBezTo>
                    <a:pt x="17" y="62"/>
                    <a:pt x="16" y="62"/>
                    <a:pt x="16" y="62"/>
                  </a:cubicBezTo>
                  <a:close/>
                  <a:moveTo>
                    <a:pt x="5" y="77"/>
                  </a:moveTo>
                  <a:cubicBezTo>
                    <a:pt x="10" y="74"/>
                    <a:pt x="15" y="69"/>
                    <a:pt x="19" y="64"/>
                  </a:cubicBezTo>
                  <a:cubicBezTo>
                    <a:pt x="14" y="68"/>
                    <a:pt x="9" y="72"/>
                    <a:pt x="5" y="77"/>
                  </a:cubicBezTo>
                  <a:close/>
                  <a:moveTo>
                    <a:pt x="12" y="78"/>
                  </a:moveTo>
                  <a:cubicBezTo>
                    <a:pt x="12" y="79"/>
                    <a:pt x="11" y="80"/>
                    <a:pt x="10" y="81"/>
                  </a:cubicBezTo>
                  <a:cubicBezTo>
                    <a:pt x="13" y="82"/>
                    <a:pt x="13" y="80"/>
                    <a:pt x="14" y="79"/>
                  </a:cubicBezTo>
                  <a:cubicBezTo>
                    <a:pt x="17" y="75"/>
                    <a:pt x="23" y="72"/>
                    <a:pt x="23" y="68"/>
                  </a:cubicBezTo>
                  <a:cubicBezTo>
                    <a:pt x="19" y="70"/>
                    <a:pt x="16" y="76"/>
                    <a:pt x="12" y="78"/>
                  </a:cubicBezTo>
                  <a:close/>
                  <a:moveTo>
                    <a:pt x="15" y="82"/>
                  </a:moveTo>
                  <a:cubicBezTo>
                    <a:pt x="16" y="80"/>
                    <a:pt x="21" y="78"/>
                    <a:pt x="20" y="75"/>
                  </a:cubicBezTo>
                  <a:cubicBezTo>
                    <a:pt x="20" y="75"/>
                    <a:pt x="20" y="75"/>
                    <a:pt x="20" y="75"/>
                  </a:cubicBezTo>
                  <a:cubicBezTo>
                    <a:pt x="19" y="78"/>
                    <a:pt x="14" y="79"/>
                    <a:pt x="15" y="82"/>
                  </a:cubicBezTo>
                  <a:close/>
                </a:path>
              </a:pathLst>
            </a:custGeom>
            <a:grpFill/>
            <a:ln>
              <a:solidFill>
                <a:schemeClr val="accent4"/>
              </a:solidFill>
            </a:ln>
            <a:extLst/>
          </p:spPr>
          <p:txBody>
            <a:bodyPr vert="horz" wrap="square" lIns="121882" tIns="60941" rIns="121882" bIns="60941" numCol="1" anchor="t" anchorCtr="0" compatLnSpc="1">
              <a:prstTxWarp prst="textNoShape">
                <a:avLst/>
              </a:prstTxWarp>
            </a:bodyPr>
            <a:lstStyle/>
            <a:p>
              <a:endParaRPr lang="zh-CN" altLang="en-US" sz="2399" dirty="0">
                <a:latin typeface="微软雅黑" panose="020B0503020204020204" pitchFamily="34" charset="-122"/>
                <a:ea typeface="微软雅黑" panose="020B0503020204020204" pitchFamily="34" charset="-122"/>
              </a:endParaRPr>
            </a:p>
          </p:txBody>
        </p:sp>
        <p:sp>
          <p:nvSpPr>
            <p:cNvPr id="118" name="Freeform 60"/>
            <p:cNvSpPr>
              <a:spLocks/>
            </p:cNvSpPr>
            <p:nvPr/>
          </p:nvSpPr>
          <p:spPr bwMode="auto">
            <a:xfrm>
              <a:off x="4441" y="1828"/>
              <a:ext cx="69" cy="51"/>
            </a:xfrm>
            <a:custGeom>
              <a:avLst/>
              <a:gdLst>
                <a:gd name="T0" fmla="*/ 12 w 12"/>
                <a:gd name="T1" fmla="*/ 5 h 9"/>
                <a:gd name="T2" fmla="*/ 1 w 12"/>
                <a:gd name="T3" fmla="*/ 5 h 9"/>
                <a:gd name="T4" fmla="*/ 0 w 12"/>
                <a:gd name="T5" fmla="*/ 4 h 9"/>
                <a:gd name="T6" fmla="*/ 12 w 12"/>
                <a:gd name="T7" fmla="*/ 5 h 9"/>
              </a:gdLst>
              <a:ahLst/>
              <a:cxnLst>
                <a:cxn ang="0">
                  <a:pos x="T0" y="T1"/>
                </a:cxn>
                <a:cxn ang="0">
                  <a:pos x="T2" y="T3"/>
                </a:cxn>
                <a:cxn ang="0">
                  <a:pos x="T4" y="T5"/>
                </a:cxn>
                <a:cxn ang="0">
                  <a:pos x="T6" y="T7"/>
                </a:cxn>
              </a:cxnLst>
              <a:rect l="0" t="0" r="r" b="b"/>
              <a:pathLst>
                <a:path w="12" h="9">
                  <a:moveTo>
                    <a:pt x="12" y="5"/>
                  </a:moveTo>
                  <a:cubicBezTo>
                    <a:pt x="10" y="9"/>
                    <a:pt x="4" y="4"/>
                    <a:pt x="1" y="5"/>
                  </a:cubicBezTo>
                  <a:cubicBezTo>
                    <a:pt x="1" y="4"/>
                    <a:pt x="0" y="4"/>
                    <a:pt x="0" y="4"/>
                  </a:cubicBezTo>
                  <a:cubicBezTo>
                    <a:pt x="2" y="0"/>
                    <a:pt x="7" y="3"/>
                    <a:pt x="12" y="5"/>
                  </a:cubicBezTo>
                  <a:close/>
                </a:path>
              </a:pathLst>
            </a:custGeom>
            <a:grpFill/>
            <a:ln>
              <a:solidFill>
                <a:schemeClr val="accent4"/>
              </a:solidFill>
            </a:ln>
            <a:extLst/>
          </p:spPr>
          <p:txBody>
            <a:bodyPr vert="horz" wrap="square" lIns="121882" tIns="60941" rIns="121882" bIns="60941" numCol="1" anchor="t" anchorCtr="0" compatLnSpc="1">
              <a:prstTxWarp prst="textNoShape">
                <a:avLst/>
              </a:prstTxWarp>
            </a:bodyPr>
            <a:lstStyle/>
            <a:p>
              <a:endParaRPr lang="zh-CN" altLang="en-US" sz="2399" dirty="0">
                <a:latin typeface="微软雅黑" panose="020B0503020204020204" pitchFamily="34" charset="-122"/>
                <a:ea typeface="微软雅黑" panose="020B0503020204020204" pitchFamily="34" charset="-122"/>
              </a:endParaRPr>
            </a:p>
          </p:txBody>
        </p:sp>
      </p:grpSp>
      <p:sp>
        <p:nvSpPr>
          <p:cNvPr id="119" name="文本框 109"/>
          <p:cNvSpPr txBox="1"/>
          <p:nvPr/>
        </p:nvSpPr>
        <p:spPr>
          <a:xfrm>
            <a:off x="6699467" y="5155224"/>
            <a:ext cx="2208664" cy="461637"/>
          </a:xfrm>
          <a:prstGeom prst="rect">
            <a:avLst/>
          </a:prstGeom>
          <a:noFill/>
        </p:spPr>
        <p:txBody>
          <a:bodyPr wrap="square" lIns="91412" tIns="45706" rIns="91412" bIns="45706" rtlCol="0">
            <a:spAutoFit/>
          </a:bodyPr>
          <a:lstStyle/>
          <a:p>
            <a:r>
              <a:rPr lang="en-US" altLang="zh-TW" sz="2400" b="1" dirty="0" smtClean="0">
                <a:solidFill>
                  <a:schemeClr val="accent4"/>
                </a:solidFill>
                <a:latin typeface="微軟正黑體" panose="020B0604030504040204" pitchFamily="34" charset="-120"/>
                <a:ea typeface="微軟正黑體" panose="020B0604030504040204" pitchFamily="34" charset="-120"/>
              </a:rPr>
              <a:t>4. </a:t>
            </a:r>
            <a:r>
              <a:rPr lang="zh-TW" altLang="en-US" sz="2400" b="1" dirty="0" smtClean="0">
                <a:solidFill>
                  <a:schemeClr val="accent4"/>
                </a:solidFill>
                <a:latin typeface="微軟正黑體" panose="020B0604030504040204" pitchFamily="34" charset="-120"/>
                <a:ea typeface="微軟正黑體" panose="020B0604030504040204" pitchFamily="34" charset="-120"/>
              </a:rPr>
              <a:t>比較</a:t>
            </a:r>
            <a:r>
              <a:rPr lang="zh-TW" altLang="en-US" sz="2400" b="1" dirty="0">
                <a:solidFill>
                  <a:schemeClr val="accent4"/>
                </a:solidFill>
                <a:latin typeface="微軟正黑體" panose="020B0604030504040204" pitchFamily="34" charset="-120"/>
                <a:ea typeface="微軟正黑體" panose="020B0604030504040204" pitchFamily="34" charset="-120"/>
              </a:rPr>
              <a:t>評估</a:t>
            </a:r>
            <a:endParaRPr lang="zh-CN" altLang="en-US" sz="2400" b="1" dirty="0">
              <a:solidFill>
                <a:schemeClr val="accent4"/>
              </a:solidFill>
              <a:latin typeface="微軟正黑體" panose="020B0604030504040204" pitchFamily="34" charset="-120"/>
              <a:ea typeface="微軟正黑體" panose="020B0604030504040204" pitchFamily="34" charset="-120"/>
            </a:endParaRPr>
          </a:p>
        </p:txBody>
      </p:sp>
      <p:sp>
        <p:nvSpPr>
          <p:cNvPr id="120" name="文本框 106"/>
          <p:cNvSpPr txBox="1"/>
          <p:nvPr/>
        </p:nvSpPr>
        <p:spPr>
          <a:xfrm>
            <a:off x="6816758" y="2112010"/>
            <a:ext cx="2671274" cy="369304"/>
          </a:xfrm>
          <a:prstGeom prst="rect">
            <a:avLst/>
          </a:prstGeom>
          <a:noFill/>
        </p:spPr>
        <p:txBody>
          <a:bodyPr wrap="square" lIns="91412" tIns="45706" rIns="91412" bIns="45706" rtlCol="0">
            <a:spAutoFit/>
          </a:bodyPr>
          <a:lstStyle/>
          <a:p>
            <a:r>
              <a:rPr lang="zh-TW" altLang="en-US" dirty="0">
                <a:solidFill>
                  <a:schemeClr val="tx1">
                    <a:lumMod val="50000"/>
                    <a:lumOff val="50000"/>
                  </a:schemeClr>
                </a:solidFill>
                <a:latin typeface="微软雅黑" panose="020B0503020204020204" pitchFamily="34" charset="-122"/>
                <a:ea typeface="微软雅黑" panose="020B0503020204020204" pitchFamily="34" charset="-122"/>
              </a:rPr>
              <a:t>從文章中直接找出答案</a:t>
            </a:r>
            <a:endParaRPr lang="zh-CN" altLang="en-US"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21" name="文本框 106"/>
          <p:cNvSpPr txBox="1"/>
          <p:nvPr/>
        </p:nvSpPr>
        <p:spPr>
          <a:xfrm>
            <a:off x="6836082" y="3267807"/>
            <a:ext cx="4480750" cy="369304"/>
          </a:xfrm>
          <a:prstGeom prst="rect">
            <a:avLst/>
          </a:prstGeom>
          <a:noFill/>
        </p:spPr>
        <p:txBody>
          <a:bodyPr wrap="square" lIns="91412" tIns="45706" rIns="91412" bIns="45706" rtlCol="0">
            <a:spAutoFit/>
          </a:bodyPr>
          <a:lstStyle/>
          <a:p>
            <a:r>
              <a:rPr lang="zh-TW" altLang="en-US" dirty="0">
                <a:solidFill>
                  <a:schemeClr val="tx1">
                    <a:lumMod val="50000"/>
                    <a:lumOff val="50000"/>
                  </a:schemeClr>
                </a:solidFill>
                <a:latin typeface="微软雅黑" panose="020B0503020204020204" pitchFamily="34" charset="-122"/>
                <a:ea typeface="微软雅黑" panose="020B0503020204020204" pitchFamily="34" charset="-122"/>
              </a:rPr>
              <a:t>需</a:t>
            </a:r>
            <a:r>
              <a:rPr lang="zh-TW" altLang="en-US" dirty="0" smtClean="0">
                <a:solidFill>
                  <a:schemeClr val="tx1">
                    <a:lumMod val="50000"/>
                    <a:lumOff val="50000"/>
                  </a:schemeClr>
                </a:solidFill>
                <a:latin typeface="微软雅黑" panose="020B0503020204020204" pitchFamily="34" charset="-122"/>
                <a:ea typeface="微软雅黑" panose="020B0503020204020204" pitchFamily="34" charset="-122"/>
              </a:rPr>
              <a:t>連結文本上下內容，推斷出答案</a:t>
            </a:r>
            <a:endParaRPr lang="zh-CN" altLang="en-US"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22" name="文本框 106"/>
          <p:cNvSpPr txBox="1"/>
          <p:nvPr/>
        </p:nvSpPr>
        <p:spPr>
          <a:xfrm>
            <a:off x="6826419" y="4442090"/>
            <a:ext cx="5278064" cy="369304"/>
          </a:xfrm>
          <a:prstGeom prst="rect">
            <a:avLst/>
          </a:prstGeom>
          <a:noFill/>
        </p:spPr>
        <p:txBody>
          <a:bodyPr wrap="square" lIns="91412" tIns="45706" rIns="91412" bIns="45706" rtlCol="0">
            <a:spAutoFit/>
          </a:bodyPr>
          <a:lstStyle/>
          <a:p>
            <a:r>
              <a:rPr lang="zh-TW" altLang="en-US" dirty="0">
                <a:solidFill>
                  <a:schemeClr val="tx1">
                    <a:lumMod val="50000"/>
                    <a:lumOff val="50000"/>
                  </a:schemeClr>
                </a:solidFill>
                <a:latin typeface="微软雅黑" panose="020B0503020204020204" pitchFamily="34" charset="-122"/>
                <a:ea typeface="微软雅黑" panose="020B0503020204020204" pitchFamily="34" charset="-122"/>
              </a:rPr>
              <a:t>運用自己的知識或</a:t>
            </a:r>
            <a:r>
              <a:rPr lang="zh-TW" altLang="en-US" dirty="0" smtClean="0">
                <a:solidFill>
                  <a:schemeClr val="tx1">
                    <a:lumMod val="50000"/>
                    <a:lumOff val="50000"/>
                  </a:schemeClr>
                </a:solidFill>
                <a:latin typeface="微软雅黑" panose="020B0503020204020204" pitchFamily="34" charset="-122"/>
                <a:ea typeface="微软雅黑" panose="020B0503020204020204" pitchFamily="34" charset="-122"/>
              </a:rPr>
              <a:t>經驗，整合文章內容推斷出答案</a:t>
            </a:r>
            <a:endParaRPr lang="zh-CN" altLang="en-US"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23" name="文本框 106"/>
          <p:cNvSpPr txBox="1"/>
          <p:nvPr/>
        </p:nvSpPr>
        <p:spPr>
          <a:xfrm>
            <a:off x="6835472" y="5578314"/>
            <a:ext cx="4970247" cy="369304"/>
          </a:xfrm>
          <a:prstGeom prst="rect">
            <a:avLst/>
          </a:prstGeom>
          <a:noFill/>
        </p:spPr>
        <p:txBody>
          <a:bodyPr wrap="square" lIns="91412" tIns="45706" rIns="91412" bIns="45706" rtlCol="0">
            <a:spAutoFit/>
          </a:bodyPr>
          <a:lstStyle/>
          <a:p>
            <a:r>
              <a:rPr lang="zh-TW" altLang="en-US" dirty="0" smtClean="0">
                <a:solidFill>
                  <a:schemeClr val="tx1">
                    <a:lumMod val="50000"/>
                    <a:lumOff val="50000"/>
                  </a:schemeClr>
                </a:solidFill>
                <a:latin typeface="微软雅黑" panose="020B0503020204020204" pitchFamily="34" charset="-122"/>
                <a:ea typeface="微软雅黑" panose="020B0503020204020204" pitchFamily="34" charset="-122"/>
              </a:rPr>
              <a:t>運用自身經驗去理解，比較或批判文章旨意</a:t>
            </a:r>
            <a:endParaRPr lang="zh-CN" altLang="en-US"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810232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500"/>
                                        <p:tgtEl>
                                          <p:spTgt spid="24"/>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2" presetClass="entr" presetSubtype="8"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anim calcmode="lin" valueType="num">
                                      <p:cBhvr additive="base">
                                        <p:cTn id="13" dur="1000" fill="hold"/>
                                        <p:tgtEl>
                                          <p:spTgt spid="25"/>
                                        </p:tgtEl>
                                        <p:attrNameLst>
                                          <p:attrName>ppt_x</p:attrName>
                                        </p:attrNameLst>
                                      </p:cBhvr>
                                      <p:tavLst>
                                        <p:tav tm="0">
                                          <p:val>
                                            <p:strVal val="0-#ppt_w/2"/>
                                          </p:val>
                                        </p:tav>
                                        <p:tav tm="100000">
                                          <p:val>
                                            <p:strVal val="#ppt_x"/>
                                          </p:val>
                                        </p:tav>
                                      </p:tavLst>
                                    </p:anim>
                                    <p:anim calcmode="lin" valueType="num">
                                      <p:cBhvr additive="base">
                                        <p:cTn id="14" dur="1000" fill="hold"/>
                                        <p:tgtEl>
                                          <p:spTgt spid="25"/>
                                        </p:tgtEl>
                                        <p:attrNameLst>
                                          <p:attrName>ppt_y</p:attrName>
                                        </p:attrNameLst>
                                      </p:cBhvr>
                                      <p:tavLst>
                                        <p:tav tm="0">
                                          <p:val>
                                            <p:strVal val="#ppt_y"/>
                                          </p:val>
                                        </p:tav>
                                        <p:tav tm="100000">
                                          <p:val>
                                            <p:strVal val="#ppt_y"/>
                                          </p:val>
                                        </p:tav>
                                      </p:tavLst>
                                    </p:anim>
                                  </p:childTnLst>
                                </p:cTn>
                              </p:par>
                              <p:par>
                                <p:cTn id="15" presetID="1"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par>
                                <p:cTn id="17" presetID="10" presetClass="entr" presetSubtype="0" fill="hold" grpId="0" nodeType="withEffect">
                                  <p:stCondLst>
                                    <p:cond delay="1000"/>
                                  </p:stCondLst>
                                  <p:childTnLst>
                                    <p:set>
                                      <p:cBhvr>
                                        <p:cTn id="18" dur="1" fill="hold">
                                          <p:stCondLst>
                                            <p:cond delay="0"/>
                                          </p:stCondLst>
                                        </p:cTn>
                                        <p:tgtEl>
                                          <p:spTgt spid="28"/>
                                        </p:tgtEl>
                                        <p:attrNameLst>
                                          <p:attrName>style.visibility</p:attrName>
                                        </p:attrNameLst>
                                      </p:cBhvr>
                                      <p:to>
                                        <p:strVal val="visible"/>
                                      </p:to>
                                    </p:set>
                                    <p:animEffect transition="in" filter="fade">
                                      <p:cBhvr>
                                        <p:cTn id="19" dur="500"/>
                                        <p:tgtEl>
                                          <p:spTgt spid="28"/>
                                        </p:tgtEl>
                                      </p:cBhvr>
                                    </p:animEffect>
                                  </p:childTnLst>
                                </p:cTn>
                              </p:par>
                              <p:par>
                                <p:cTn id="20" presetID="10" presetClass="entr" presetSubtype="0" fill="hold" grpId="0" nodeType="withEffect">
                                  <p:stCondLst>
                                    <p:cond delay="750"/>
                                  </p:stCondLst>
                                  <p:childTnLst>
                                    <p:set>
                                      <p:cBhvr>
                                        <p:cTn id="21" dur="1" fill="hold">
                                          <p:stCondLst>
                                            <p:cond delay="0"/>
                                          </p:stCondLst>
                                        </p:cTn>
                                        <p:tgtEl>
                                          <p:spTgt spid="29"/>
                                        </p:tgtEl>
                                        <p:attrNameLst>
                                          <p:attrName>style.visibility</p:attrName>
                                        </p:attrNameLst>
                                      </p:cBhvr>
                                      <p:to>
                                        <p:strVal val="visible"/>
                                      </p:to>
                                    </p:set>
                                    <p:animEffect transition="in" filter="fade">
                                      <p:cBhvr>
                                        <p:cTn id="22" dur="500"/>
                                        <p:tgtEl>
                                          <p:spTgt spid="29"/>
                                        </p:tgtEl>
                                      </p:cBhvr>
                                    </p:animEffect>
                                  </p:childTnLst>
                                </p:cTn>
                              </p:par>
                              <p:par>
                                <p:cTn id="23" presetID="10" presetClass="entr" presetSubtype="0" fill="hold" nodeType="withEffect">
                                  <p:stCondLst>
                                    <p:cond delay="750"/>
                                  </p:stCondLst>
                                  <p:childTnLst>
                                    <p:set>
                                      <p:cBhvr>
                                        <p:cTn id="24" dur="1" fill="hold">
                                          <p:stCondLst>
                                            <p:cond delay="0"/>
                                          </p:stCondLst>
                                        </p:cTn>
                                        <p:tgtEl>
                                          <p:spTgt spid="30"/>
                                        </p:tgtEl>
                                        <p:attrNameLst>
                                          <p:attrName>style.visibility</p:attrName>
                                        </p:attrNameLst>
                                      </p:cBhvr>
                                      <p:to>
                                        <p:strVal val="visible"/>
                                      </p:to>
                                    </p:set>
                                    <p:animEffect transition="in" filter="fade">
                                      <p:cBhvr>
                                        <p:cTn id="25" dur="500"/>
                                        <p:tgtEl>
                                          <p:spTgt spid="30"/>
                                        </p:tgtEl>
                                      </p:cBhvr>
                                    </p:animEffect>
                                  </p:childTnLst>
                                </p:cTn>
                              </p:par>
                              <p:par>
                                <p:cTn id="26" presetID="10" presetClass="entr" presetSubtype="0" fill="hold" grpId="0" nodeType="withEffect">
                                  <p:stCondLst>
                                    <p:cond delay="1250"/>
                                  </p:stCondLst>
                                  <p:childTnLst>
                                    <p:set>
                                      <p:cBhvr>
                                        <p:cTn id="27" dur="1" fill="hold">
                                          <p:stCondLst>
                                            <p:cond delay="0"/>
                                          </p:stCondLst>
                                        </p:cTn>
                                        <p:tgtEl>
                                          <p:spTgt spid="41"/>
                                        </p:tgtEl>
                                        <p:attrNameLst>
                                          <p:attrName>style.visibility</p:attrName>
                                        </p:attrNameLst>
                                      </p:cBhvr>
                                      <p:to>
                                        <p:strVal val="visible"/>
                                      </p:to>
                                    </p:set>
                                    <p:animEffect transition="in" filter="fade">
                                      <p:cBhvr>
                                        <p:cTn id="28" dur="500"/>
                                        <p:tgtEl>
                                          <p:spTgt spid="41"/>
                                        </p:tgtEl>
                                      </p:cBhvr>
                                    </p:animEffect>
                                  </p:childTnLst>
                                </p:cTn>
                              </p:par>
                              <p:par>
                                <p:cTn id="29" presetID="10" presetClass="entr" presetSubtype="0" fill="hold" grpId="0" nodeType="withEffect">
                                  <p:stCondLst>
                                    <p:cond delay="1000"/>
                                  </p:stCondLst>
                                  <p:childTnLst>
                                    <p:set>
                                      <p:cBhvr>
                                        <p:cTn id="30" dur="1" fill="hold">
                                          <p:stCondLst>
                                            <p:cond delay="0"/>
                                          </p:stCondLst>
                                        </p:cTn>
                                        <p:tgtEl>
                                          <p:spTgt spid="42"/>
                                        </p:tgtEl>
                                        <p:attrNameLst>
                                          <p:attrName>style.visibility</p:attrName>
                                        </p:attrNameLst>
                                      </p:cBhvr>
                                      <p:to>
                                        <p:strVal val="visible"/>
                                      </p:to>
                                    </p:set>
                                    <p:animEffect transition="in" filter="fade">
                                      <p:cBhvr>
                                        <p:cTn id="31" dur="500"/>
                                        <p:tgtEl>
                                          <p:spTgt spid="42"/>
                                        </p:tgtEl>
                                      </p:cBhvr>
                                    </p:animEffect>
                                  </p:childTnLst>
                                </p:cTn>
                              </p:par>
                              <p:par>
                                <p:cTn id="32" presetID="10" presetClass="entr" presetSubtype="0" fill="hold" grpId="0" nodeType="withEffect">
                                  <p:stCondLst>
                                    <p:cond delay="750"/>
                                  </p:stCondLst>
                                  <p:childTnLst>
                                    <p:set>
                                      <p:cBhvr>
                                        <p:cTn id="33" dur="1" fill="hold">
                                          <p:stCondLst>
                                            <p:cond delay="0"/>
                                          </p:stCondLst>
                                        </p:cTn>
                                        <p:tgtEl>
                                          <p:spTgt spid="43"/>
                                        </p:tgtEl>
                                        <p:attrNameLst>
                                          <p:attrName>style.visibility</p:attrName>
                                        </p:attrNameLst>
                                      </p:cBhvr>
                                      <p:to>
                                        <p:strVal val="visible"/>
                                      </p:to>
                                    </p:set>
                                    <p:animEffect transition="in" filter="fade">
                                      <p:cBhvr>
                                        <p:cTn id="34" dur="500"/>
                                        <p:tgtEl>
                                          <p:spTgt spid="43"/>
                                        </p:tgtEl>
                                      </p:cBhvr>
                                    </p:animEffect>
                                  </p:childTnLst>
                                </p:cTn>
                              </p:par>
                              <p:par>
                                <p:cTn id="35" presetID="10" presetClass="entr" presetSubtype="0" fill="hold" nodeType="withEffect">
                                  <p:stCondLst>
                                    <p:cond delay="750"/>
                                  </p:stCondLst>
                                  <p:childTnLst>
                                    <p:set>
                                      <p:cBhvr>
                                        <p:cTn id="36" dur="1" fill="hold">
                                          <p:stCondLst>
                                            <p:cond delay="0"/>
                                          </p:stCondLst>
                                        </p:cTn>
                                        <p:tgtEl>
                                          <p:spTgt spid="44"/>
                                        </p:tgtEl>
                                        <p:attrNameLst>
                                          <p:attrName>style.visibility</p:attrName>
                                        </p:attrNameLst>
                                      </p:cBhvr>
                                      <p:to>
                                        <p:strVal val="visible"/>
                                      </p:to>
                                    </p:set>
                                    <p:animEffect transition="in" filter="fade">
                                      <p:cBhvr>
                                        <p:cTn id="37" dur="500"/>
                                        <p:tgtEl>
                                          <p:spTgt spid="44"/>
                                        </p:tgtEl>
                                      </p:cBhvr>
                                    </p:animEffect>
                                  </p:childTnLst>
                                </p:cTn>
                              </p:par>
                              <p:par>
                                <p:cTn id="38" presetID="10" presetClass="entr" presetSubtype="0" fill="hold" grpId="0" nodeType="withEffect">
                                  <p:stCondLst>
                                    <p:cond delay="1250"/>
                                  </p:stCondLst>
                                  <p:childTnLst>
                                    <p:set>
                                      <p:cBhvr>
                                        <p:cTn id="39" dur="1" fill="hold">
                                          <p:stCondLst>
                                            <p:cond delay="0"/>
                                          </p:stCondLst>
                                        </p:cTn>
                                        <p:tgtEl>
                                          <p:spTgt spid="54"/>
                                        </p:tgtEl>
                                        <p:attrNameLst>
                                          <p:attrName>style.visibility</p:attrName>
                                        </p:attrNameLst>
                                      </p:cBhvr>
                                      <p:to>
                                        <p:strVal val="visible"/>
                                      </p:to>
                                    </p:set>
                                    <p:animEffect transition="in" filter="fade">
                                      <p:cBhvr>
                                        <p:cTn id="40" dur="500"/>
                                        <p:tgtEl>
                                          <p:spTgt spid="54"/>
                                        </p:tgtEl>
                                      </p:cBhvr>
                                    </p:animEffect>
                                  </p:childTnLst>
                                </p:cTn>
                              </p:par>
                              <p:par>
                                <p:cTn id="41" presetID="10" presetClass="entr" presetSubtype="0" fill="hold" grpId="0" nodeType="withEffect">
                                  <p:stCondLst>
                                    <p:cond delay="1000"/>
                                  </p:stCondLst>
                                  <p:childTnLst>
                                    <p:set>
                                      <p:cBhvr>
                                        <p:cTn id="42" dur="1" fill="hold">
                                          <p:stCondLst>
                                            <p:cond delay="0"/>
                                          </p:stCondLst>
                                        </p:cTn>
                                        <p:tgtEl>
                                          <p:spTgt spid="81"/>
                                        </p:tgtEl>
                                        <p:attrNameLst>
                                          <p:attrName>style.visibility</p:attrName>
                                        </p:attrNameLst>
                                      </p:cBhvr>
                                      <p:to>
                                        <p:strVal val="visible"/>
                                      </p:to>
                                    </p:set>
                                    <p:animEffect transition="in" filter="fade">
                                      <p:cBhvr>
                                        <p:cTn id="43" dur="500"/>
                                        <p:tgtEl>
                                          <p:spTgt spid="81"/>
                                        </p:tgtEl>
                                      </p:cBhvr>
                                    </p:animEffect>
                                  </p:childTnLst>
                                </p:cTn>
                              </p:par>
                              <p:par>
                                <p:cTn id="44" presetID="10" presetClass="entr" presetSubtype="0" fill="hold" grpId="0" nodeType="withEffect">
                                  <p:stCondLst>
                                    <p:cond delay="750"/>
                                  </p:stCondLst>
                                  <p:childTnLst>
                                    <p:set>
                                      <p:cBhvr>
                                        <p:cTn id="45" dur="1" fill="hold">
                                          <p:stCondLst>
                                            <p:cond delay="0"/>
                                          </p:stCondLst>
                                        </p:cTn>
                                        <p:tgtEl>
                                          <p:spTgt spid="82"/>
                                        </p:tgtEl>
                                        <p:attrNameLst>
                                          <p:attrName>style.visibility</p:attrName>
                                        </p:attrNameLst>
                                      </p:cBhvr>
                                      <p:to>
                                        <p:strVal val="visible"/>
                                      </p:to>
                                    </p:set>
                                    <p:animEffect transition="in" filter="fade">
                                      <p:cBhvr>
                                        <p:cTn id="46" dur="500"/>
                                        <p:tgtEl>
                                          <p:spTgt spid="82"/>
                                        </p:tgtEl>
                                      </p:cBhvr>
                                    </p:animEffect>
                                  </p:childTnLst>
                                </p:cTn>
                              </p:par>
                              <p:par>
                                <p:cTn id="47" presetID="10" presetClass="entr" presetSubtype="0" fill="hold" nodeType="withEffect">
                                  <p:stCondLst>
                                    <p:cond delay="750"/>
                                  </p:stCondLst>
                                  <p:childTnLst>
                                    <p:set>
                                      <p:cBhvr>
                                        <p:cTn id="48" dur="1" fill="hold">
                                          <p:stCondLst>
                                            <p:cond delay="0"/>
                                          </p:stCondLst>
                                        </p:cTn>
                                        <p:tgtEl>
                                          <p:spTgt spid="83"/>
                                        </p:tgtEl>
                                        <p:attrNameLst>
                                          <p:attrName>style.visibility</p:attrName>
                                        </p:attrNameLst>
                                      </p:cBhvr>
                                      <p:to>
                                        <p:strVal val="visible"/>
                                      </p:to>
                                    </p:set>
                                    <p:animEffect transition="in" filter="fade">
                                      <p:cBhvr>
                                        <p:cTn id="49" dur="500"/>
                                        <p:tgtEl>
                                          <p:spTgt spid="83"/>
                                        </p:tgtEl>
                                      </p:cBhvr>
                                    </p:animEffect>
                                  </p:childTnLst>
                                </p:cTn>
                              </p:par>
                              <p:par>
                                <p:cTn id="50" presetID="10" presetClass="entr" presetSubtype="0" fill="hold" grpId="0" nodeType="withEffect">
                                  <p:stCondLst>
                                    <p:cond delay="1250"/>
                                  </p:stCondLst>
                                  <p:childTnLst>
                                    <p:set>
                                      <p:cBhvr>
                                        <p:cTn id="51" dur="1" fill="hold">
                                          <p:stCondLst>
                                            <p:cond delay="0"/>
                                          </p:stCondLst>
                                        </p:cTn>
                                        <p:tgtEl>
                                          <p:spTgt spid="93"/>
                                        </p:tgtEl>
                                        <p:attrNameLst>
                                          <p:attrName>style.visibility</p:attrName>
                                        </p:attrNameLst>
                                      </p:cBhvr>
                                      <p:to>
                                        <p:strVal val="visible"/>
                                      </p:to>
                                    </p:set>
                                    <p:animEffect transition="in" filter="fade">
                                      <p:cBhvr>
                                        <p:cTn id="52" dur="500"/>
                                        <p:tgtEl>
                                          <p:spTgt spid="93"/>
                                        </p:tgtEl>
                                      </p:cBhvr>
                                    </p:animEffect>
                                  </p:childTnLst>
                                </p:cTn>
                              </p:par>
                              <p:par>
                                <p:cTn id="53" presetID="10" presetClass="entr" presetSubtype="0" fill="hold" grpId="0" nodeType="withEffect">
                                  <p:stCondLst>
                                    <p:cond delay="1000"/>
                                  </p:stCondLst>
                                  <p:childTnLst>
                                    <p:set>
                                      <p:cBhvr>
                                        <p:cTn id="54" dur="1" fill="hold">
                                          <p:stCondLst>
                                            <p:cond delay="0"/>
                                          </p:stCondLst>
                                        </p:cTn>
                                        <p:tgtEl>
                                          <p:spTgt spid="107"/>
                                        </p:tgtEl>
                                        <p:attrNameLst>
                                          <p:attrName>style.visibility</p:attrName>
                                        </p:attrNameLst>
                                      </p:cBhvr>
                                      <p:to>
                                        <p:strVal val="visible"/>
                                      </p:to>
                                    </p:set>
                                    <p:animEffect transition="in" filter="fade">
                                      <p:cBhvr>
                                        <p:cTn id="55" dur="500"/>
                                        <p:tgtEl>
                                          <p:spTgt spid="107"/>
                                        </p:tgtEl>
                                      </p:cBhvr>
                                    </p:animEffect>
                                  </p:childTnLst>
                                </p:cTn>
                              </p:par>
                              <p:par>
                                <p:cTn id="56" presetID="10" presetClass="entr" presetSubtype="0" fill="hold" grpId="0" nodeType="withEffect">
                                  <p:stCondLst>
                                    <p:cond delay="750"/>
                                  </p:stCondLst>
                                  <p:childTnLst>
                                    <p:set>
                                      <p:cBhvr>
                                        <p:cTn id="57" dur="1" fill="hold">
                                          <p:stCondLst>
                                            <p:cond delay="0"/>
                                          </p:stCondLst>
                                        </p:cTn>
                                        <p:tgtEl>
                                          <p:spTgt spid="108"/>
                                        </p:tgtEl>
                                        <p:attrNameLst>
                                          <p:attrName>style.visibility</p:attrName>
                                        </p:attrNameLst>
                                      </p:cBhvr>
                                      <p:to>
                                        <p:strVal val="visible"/>
                                      </p:to>
                                    </p:set>
                                    <p:animEffect transition="in" filter="fade">
                                      <p:cBhvr>
                                        <p:cTn id="58" dur="500"/>
                                        <p:tgtEl>
                                          <p:spTgt spid="108"/>
                                        </p:tgtEl>
                                      </p:cBhvr>
                                    </p:animEffect>
                                  </p:childTnLst>
                                </p:cTn>
                              </p:par>
                              <p:par>
                                <p:cTn id="59" presetID="10" presetClass="entr" presetSubtype="0" fill="hold" nodeType="withEffect">
                                  <p:stCondLst>
                                    <p:cond delay="750"/>
                                  </p:stCondLst>
                                  <p:childTnLst>
                                    <p:set>
                                      <p:cBhvr>
                                        <p:cTn id="60" dur="1" fill="hold">
                                          <p:stCondLst>
                                            <p:cond delay="0"/>
                                          </p:stCondLst>
                                        </p:cTn>
                                        <p:tgtEl>
                                          <p:spTgt spid="109"/>
                                        </p:tgtEl>
                                        <p:attrNameLst>
                                          <p:attrName>style.visibility</p:attrName>
                                        </p:attrNameLst>
                                      </p:cBhvr>
                                      <p:to>
                                        <p:strVal val="visible"/>
                                      </p:to>
                                    </p:set>
                                    <p:animEffect transition="in" filter="fade">
                                      <p:cBhvr>
                                        <p:cTn id="61" dur="500"/>
                                        <p:tgtEl>
                                          <p:spTgt spid="109"/>
                                        </p:tgtEl>
                                      </p:cBhvr>
                                    </p:animEffect>
                                  </p:childTnLst>
                                </p:cTn>
                              </p:par>
                              <p:par>
                                <p:cTn id="62" presetID="10" presetClass="entr" presetSubtype="0" fill="hold" grpId="0" nodeType="withEffect">
                                  <p:stCondLst>
                                    <p:cond delay="1250"/>
                                  </p:stCondLst>
                                  <p:childTnLst>
                                    <p:set>
                                      <p:cBhvr>
                                        <p:cTn id="63" dur="1" fill="hold">
                                          <p:stCondLst>
                                            <p:cond delay="0"/>
                                          </p:stCondLst>
                                        </p:cTn>
                                        <p:tgtEl>
                                          <p:spTgt spid="119"/>
                                        </p:tgtEl>
                                        <p:attrNameLst>
                                          <p:attrName>style.visibility</p:attrName>
                                        </p:attrNameLst>
                                      </p:cBhvr>
                                      <p:to>
                                        <p:strVal val="visible"/>
                                      </p:to>
                                    </p:set>
                                    <p:animEffect transition="in" filter="fade">
                                      <p:cBhvr>
                                        <p:cTn id="64" dur="500"/>
                                        <p:tgtEl>
                                          <p:spTgt spid="119"/>
                                        </p:tgtEl>
                                      </p:cBhvr>
                                    </p:animEffect>
                                  </p:childTnLst>
                                </p:cTn>
                              </p:par>
                              <p:par>
                                <p:cTn id="65" presetID="10" presetClass="entr" presetSubtype="0" fill="hold" grpId="0" nodeType="withEffect">
                                  <p:stCondLst>
                                    <p:cond delay="1750"/>
                                  </p:stCondLst>
                                  <p:childTnLst>
                                    <p:set>
                                      <p:cBhvr>
                                        <p:cTn id="66" dur="1" fill="hold">
                                          <p:stCondLst>
                                            <p:cond delay="0"/>
                                          </p:stCondLst>
                                        </p:cTn>
                                        <p:tgtEl>
                                          <p:spTgt spid="120"/>
                                        </p:tgtEl>
                                        <p:attrNameLst>
                                          <p:attrName>style.visibility</p:attrName>
                                        </p:attrNameLst>
                                      </p:cBhvr>
                                      <p:to>
                                        <p:strVal val="visible"/>
                                      </p:to>
                                    </p:set>
                                    <p:animEffect transition="in" filter="fade">
                                      <p:cBhvr>
                                        <p:cTn id="67" dur="500"/>
                                        <p:tgtEl>
                                          <p:spTgt spid="120"/>
                                        </p:tgtEl>
                                      </p:cBhvr>
                                    </p:animEffect>
                                  </p:childTnLst>
                                </p:cTn>
                              </p:par>
                              <p:par>
                                <p:cTn id="68" presetID="10" presetClass="entr" presetSubtype="0" fill="hold" grpId="0" nodeType="withEffect">
                                  <p:stCondLst>
                                    <p:cond delay="1750"/>
                                  </p:stCondLst>
                                  <p:childTnLst>
                                    <p:set>
                                      <p:cBhvr>
                                        <p:cTn id="69" dur="1" fill="hold">
                                          <p:stCondLst>
                                            <p:cond delay="0"/>
                                          </p:stCondLst>
                                        </p:cTn>
                                        <p:tgtEl>
                                          <p:spTgt spid="121"/>
                                        </p:tgtEl>
                                        <p:attrNameLst>
                                          <p:attrName>style.visibility</p:attrName>
                                        </p:attrNameLst>
                                      </p:cBhvr>
                                      <p:to>
                                        <p:strVal val="visible"/>
                                      </p:to>
                                    </p:set>
                                    <p:animEffect transition="in" filter="fade">
                                      <p:cBhvr>
                                        <p:cTn id="70" dur="500"/>
                                        <p:tgtEl>
                                          <p:spTgt spid="121"/>
                                        </p:tgtEl>
                                      </p:cBhvr>
                                    </p:animEffect>
                                  </p:childTnLst>
                                </p:cTn>
                              </p:par>
                              <p:par>
                                <p:cTn id="71" presetID="10" presetClass="entr" presetSubtype="0" fill="hold" grpId="0" nodeType="withEffect">
                                  <p:stCondLst>
                                    <p:cond delay="1750"/>
                                  </p:stCondLst>
                                  <p:childTnLst>
                                    <p:set>
                                      <p:cBhvr>
                                        <p:cTn id="72" dur="1" fill="hold">
                                          <p:stCondLst>
                                            <p:cond delay="0"/>
                                          </p:stCondLst>
                                        </p:cTn>
                                        <p:tgtEl>
                                          <p:spTgt spid="122"/>
                                        </p:tgtEl>
                                        <p:attrNameLst>
                                          <p:attrName>style.visibility</p:attrName>
                                        </p:attrNameLst>
                                      </p:cBhvr>
                                      <p:to>
                                        <p:strVal val="visible"/>
                                      </p:to>
                                    </p:set>
                                    <p:animEffect transition="in" filter="fade">
                                      <p:cBhvr>
                                        <p:cTn id="73" dur="500"/>
                                        <p:tgtEl>
                                          <p:spTgt spid="122"/>
                                        </p:tgtEl>
                                      </p:cBhvr>
                                    </p:animEffect>
                                  </p:childTnLst>
                                </p:cTn>
                              </p:par>
                              <p:par>
                                <p:cTn id="74" presetID="10" presetClass="entr" presetSubtype="0" fill="hold" grpId="0" nodeType="withEffect">
                                  <p:stCondLst>
                                    <p:cond delay="1750"/>
                                  </p:stCondLst>
                                  <p:childTnLst>
                                    <p:set>
                                      <p:cBhvr>
                                        <p:cTn id="75" dur="1" fill="hold">
                                          <p:stCondLst>
                                            <p:cond delay="0"/>
                                          </p:stCondLst>
                                        </p:cTn>
                                        <p:tgtEl>
                                          <p:spTgt spid="123"/>
                                        </p:tgtEl>
                                        <p:attrNameLst>
                                          <p:attrName>style.visibility</p:attrName>
                                        </p:attrNameLst>
                                      </p:cBhvr>
                                      <p:to>
                                        <p:strVal val="visible"/>
                                      </p:to>
                                    </p:set>
                                    <p:animEffect transition="in" filter="fade">
                                      <p:cBhvr>
                                        <p:cTn id="76" dur="500"/>
                                        <p:tgtEl>
                                          <p:spTgt spid="123"/>
                                        </p:tgtEl>
                                      </p:cBhvr>
                                    </p:animEffect>
                                  </p:childTnLst>
                                </p:cTn>
                              </p:par>
                            </p:childTnLst>
                          </p:cTn>
                        </p:par>
                        <p:par>
                          <p:cTn id="77" fill="hold">
                            <p:stCondLst>
                              <p:cond delay="2250"/>
                            </p:stCondLst>
                            <p:childTnLst>
                              <p:par>
                                <p:cTn id="78" presetID="31" presetClass="entr" presetSubtype="0" fill="hold" nodeType="afterEffect">
                                  <p:stCondLst>
                                    <p:cond delay="0"/>
                                  </p:stCondLst>
                                  <p:childTnLst>
                                    <p:set>
                                      <p:cBhvr>
                                        <p:cTn id="79" dur="1" fill="hold">
                                          <p:stCondLst>
                                            <p:cond delay="0"/>
                                          </p:stCondLst>
                                        </p:cTn>
                                        <p:tgtEl>
                                          <p:spTgt spid="1026"/>
                                        </p:tgtEl>
                                        <p:attrNameLst>
                                          <p:attrName>style.visibility</p:attrName>
                                        </p:attrNameLst>
                                      </p:cBhvr>
                                      <p:to>
                                        <p:strVal val="visible"/>
                                      </p:to>
                                    </p:set>
                                    <p:anim calcmode="lin" valueType="num">
                                      <p:cBhvr>
                                        <p:cTn id="80" dur="1000" fill="hold"/>
                                        <p:tgtEl>
                                          <p:spTgt spid="1026"/>
                                        </p:tgtEl>
                                        <p:attrNameLst>
                                          <p:attrName>ppt_w</p:attrName>
                                        </p:attrNameLst>
                                      </p:cBhvr>
                                      <p:tavLst>
                                        <p:tav tm="0">
                                          <p:val>
                                            <p:fltVal val="0"/>
                                          </p:val>
                                        </p:tav>
                                        <p:tav tm="100000">
                                          <p:val>
                                            <p:strVal val="#ppt_w"/>
                                          </p:val>
                                        </p:tav>
                                      </p:tavLst>
                                    </p:anim>
                                    <p:anim calcmode="lin" valueType="num">
                                      <p:cBhvr>
                                        <p:cTn id="81" dur="1000" fill="hold"/>
                                        <p:tgtEl>
                                          <p:spTgt spid="1026"/>
                                        </p:tgtEl>
                                        <p:attrNameLst>
                                          <p:attrName>ppt_h</p:attrName>
                                        </p:attrNameLst>
                                      </p:cBhvr>
                                      <p:tavLst>
                                        <p:tav tm="0">
                                          <p:val>
                                            <p:fltVal val="0"/>
                                          </p:val>
                                        </p:tav>
                                        <p:tav tm="100000">
                                          <p:val>
                                            <p:strVal val="#ppt_h"/>
                                          </p:val>
                                        </p:tav>
                                      </p:tavLst>
                                    </p:anim>
                                    <p:anim calcmode="lin" valueType="num">
                                      <p:cBhvr>
                                        <p:cTn id="82" dur="1000" fill="hold"/>
                                        <p:tgtEl>
                                          <p:spTgt spid="1026"/>
                                        </p:tgtEl>
                                        <p:attrNameLst>
                                          <p:attrName>style.rotation</p:attrName>
                                        </p:attrNameLst>
                                      </p:cBhvr>
                                      <p:tavLst>
                                        <p:tav tm="0">
                                          <p:val>
                                            <p:fltVal val="90"/>
                                          </p:val>
                                        </p:tav>
                                        <p:tav tm="100000">
                                          <p:val>
                                            <p:fltVal val="0"/>
                                          </p:val>
                                        </p:tav>
                                      </p:tavLst>
                                    </p:anim>
                                    <p:animEffect transition="in" filter="fade">
                                      <p:cBhvr>
                                        <p:cTn id="83" dur="1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4" grpId="0" animBg="1"/>
      <p:bldP spid="25" grpId="0" animBg="1"/>
      <p:bldP spid="28" grpId="0" animBg="1"/>
      <p:bldP spid="29" grpId="0" animBg="1"/>
      <p:bldP spid="41" grpId="0"/>
      <p:bldP spid="42" grpId="0" animBg="1"/>
      <p:bldP spid="43" grpId="0" animBg="1"/>
      <p:bldP spid="54" grpId="0"/>
      <p:bldP spid="81" grpId="0" animBg="1"/>
      <p:bldP spid="82" grpId="0" animBg="1"/>
      <p:bldP spid="93" grpId="0"/>
      <p:bldP spid="107" grpId="0" animBg="1"/>
      <p:bldP spid="108" grpId="0" animBg="1"/>
      <p:bldP spid="119" grpId="0"/>
      <p:bldP spid="120" grpId="0"/>
      <p:bldP spid="121" grpId="0"/>
      <p:bldP spid="122" grpId="0"/>
      <p:bldP spid="12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575034" y="166123"/>
            <a:ext cx="6374976" cy="1325563"/>
          </a:xfrm>
        </p:spPr>
        <p:txBody>
          <a:bodyPr>
            <a:normAutofit/>
          </a:bodyPr>
          <a:lstStyle/>
          <a:p>
            <a:r>
              <a:rPr lang="zh-TW" altLang="en-US" b="1" dirty="0" smtClean="0">
                <a:solidFill>
                  <a:srgbClr val="6F8E26"/>
                </a:solidFill>
                <a:latin typeface="微软雅黑" panose="020B0503020204020204" pitchFamily="34" charset="-122"/>
                <a:ea typeface="微软雅黑" panose="020B0503020204020204" pitchFamily="34" charset="-122"/>
              </a:rPr>
              <a:t>運用</a:t>
            </a:r>
            <a:r>
              <a:rPr lang="zh-TW" altLang="en-US" b="1" dirty="0">
                <a:solidFill>
                  <a:srgbClr val="6F8E26"/>
                </a:solidFill>
                <a:latin typeface="微软雅黑" panose="020B0503020204020204" pitchFamily="34" charset="-122"/>
                <a:ea typeface="微软雅黑" panose="020B0503020204020204" pitchFamily="34" charset="-122"/>
              </a:rPr>
              <a:t>在寫作上</a:t>
            </a:r>
          </a:p>
        </p:txBody>
      </p:sp>
      <p:grpSp>
        <p:nvGrpSpPr>
          <p:cNvPr id="10" name="Group 4">
            <a:extLst>
              <a:ext uri="{FF2B5EF4-FFF2-40B4-BE49-F238E27FC236}">
                <a16:creationId xmlns:a16="http://schemas.microsoft.com/office/drawing/2014/main" xmlns="" id="{E220914B-EAD4-44D8-B7E7-16EBC713CF32}"/>
              </a:ext>
            </a:extLst>
          </p:cNvPr>
          <p:cNvGrpSpPr>
            <a:grpSpLocks noChangeAspect="1"/>
          </p:cNvGrpSpPr>
          <p:nvPr/>
        </p:nvGrpSpPr>
        <p:grpSpPr bwMode="auto">
          <a:xfrm>
            <a:off x="1493667" y="300995"/>
            <a:ext cx="732827" cy="1008993"/>
            <a:chOff x="1558" y="1280"/>
            <a:chExt cx="1315" cy="1810"/>
          </a:xfrm>
          <a:solidFill>
            <a:schemeClr val="accent1"/>
          </a:solidFill>
        </p:grpSpPr>
        <p:sp>
          <p:nvSpPr>
            <p:cNvPr id="11" name="Freeform 5">
              <a:extLst>
                <a:ext uri="{FF2B5EF4-FFF2-40B4-BE49-F238E27FC236}">
                  <a16:creationId xmlns:a16="http://schemas.microsoft.com/office/drawing/2014/main" xmlns="" id="{0A493B61-CBEE-4373-A2FB-209592249D62}"/>
                </a:ext>
              </a:extLst>
            </p:cNvPr>
            <p:cNvSpPr>
              <a:spLocks/>
            </p:cNvSpPr>
            <p:nvPr/>
          </p:nvSpPr>
          <p:spPr bwMode="auto">
            <a:xfrm>
              <a:off x="1838" y="1280"/>
              <a:ext cx="1035" cy="922"/>
            </a:xfrm>
            <a:custGeom>
              <a:avLst/>
              <a:gdLst>
                <a:gd name="T0" fmla="*/ 9 w 244"/>
                <a:gd name="T1" fmla="*/ 127 h 218"/>
                <a:gd name="T2" fmla="*/ 53 w 244"/>
                <a:gd name="T3" fmla="*/ 203 h 218"/>
                <a:gd name="T4" fmla="*/ 141 w 244"/>
                <a:gd name="T5" fmla="*/ 212 h 218"/>
                <a:gd name="T6" fmla="*/ 209 w 244"/>
                <a:gd name="T7" fmla="*/ 84 h 218"/>
                <a:gd name="T8" fmla="*/ 45 w 244"/>
                <a:gd name="T9" fmla="*/ 42 h 218"/>
                <a:gd name="T10" fmla="*/ 2 w 244"/>
                <a:gd name="T11" fmla="*/ 115 h 218"/>
                <a:gd name="T12" fmla="*/ 44 w 244"/>
                <a:gd name="T13" fmla="*/ 188 h 218"/>
                <a:gd name="T14" fmla="*/ 48 w 244"/>
                <a:gd name="T15" fmla="*/ 181 h 218"/>
                <a:gd name="T16" fmla="*/ 9 w 244"/>
                <a:gd name="T17" fmla="*/ 129 h 218"/>
                <a:gd name="T18" fmla="*/ 53 w 244"/>
                <a:gd name="T19" fmla="*/ 44 h 218"/>
                <a:gd name="T20" fmla="*/ 196 w 244"/>
                <a:gd name="T21" fmla="*/ 80 h 218"/>
                <a:gd name="T22" fmla="*/ 210 w 244"/>
                <a:gd name="T23" fmla="*/ 155 h 218"/>
                <a:gd name="T24" fmla="*/ 141 w 244"/>
                <a:gd name="T25" fmla="*/ 205 h 218"/>
                <a:gd name="T26" fmla="*/ 63 w 244"/>
                <a:gd name="T27" fmla="*/ 199 h 218"/>
                <a:gd name="T28" fmla="*/ 16 w 244"/>
                <a:gd name="T29" fmla="*/ 125 h 218"/>
                <a:gd name="T30" fmla="*/ 9 w 244"/>
                <a:gd name="T31" fmla="*/ 127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4" h="218">
                  <a:moveTo>
                    <a:pt x="9" y="127"/>
                  </a:moveTo>
                  <a:cubicBezTo>
                    <a:pt x="6" y="163"/>
                    <a:pt x="21" y="188"/>
                    <a:pt x="53" y="203"/>
                  </a:cubicBezTo>
                  <a:cubicBezTo>
                    <a:pt x="80" y="216"/>
                    <a:pt x="112" y="218"/>
                    <a:pt x="141" y="212"/>
                  </a:cubicBezTo>
                  <a:cubicBezTo>
                    <a:pt x="201" y="200"/>
                    <a:pt x="244" y="141"/>
                    <a:pt x="209" y="84"/>
                  </a:cubicBezTo>
                  <a:cubicBezTo>
                    <a:pt x="177" y="33"/>
                    <a:pt x="97" y="0"/>
                    <a:pt x="45" y="42"/>
                  </a:cubicBezTo>
                  <a:cubicBezTo>
                    <a:pt x="24" y="59"/>
                    <a:pt x="2" y="86"/>
                    <a:pt x="2" y="115"/>
                  </a:cubicBezTo>
                  <a:cubicBezTo>
                    <a:pt x="1" y="147"/>
                    <a:pt x="21" y="168"/>
                    <a:pt x="44" y="188"/>
                  </a:cubicBezTo>
                  <a:cubicBezTo>
                    <a:pt x="47" y="190"/>
                    <a:pt x="51" y="184"/>
                    <a:pt x="48" y="181"/>
                  </a:cubicBezTo>
                  <a:cubicBezTo>
                    <a:pt x="32" y="166"/>
                    <a:pt x="16" y="151"/>
                    <a:pt x="9" y="129"/>
                  </a:cubicBezTo>
                  <a:cubicBezTo>
                    <a:pt x="0" y="96"/>
                    <a:pt x="28" y="62"/>
                    <a:pt x="53" y="44"/>
                  </a:cubicBezTo>
                  <a:cubicBezTo>
                    <a:pt x="100" y="10"/>
                    <a:pt x="163" y="41"/>
                    <a:pt x="196" y="80"/>
                  </a:cubicBezTo>
                  <a:cubicBezTo>
                    <a:pt x="215" y="101"/>
                    <a:pt x="221" y="129"/>
                    <a:pt x="210" y="155"/>
                  </a:cubicBezTo>
                  <a:cubicBezTo>
                    <a:pt x="199" y="183"/>
                    <a:pt x="168" y="198"/>
                    <a:pt x="141" y="205"/>
                  </a:cubicBezTo>
                  <a:cubicBezTo>
                    <a:pt x="115" y="211"/>
                    <a:pt x="88" y="207"/>
                    <a:pt x="63" y="199"/>
                  </a:cubicBezTo>
                  <a:cubicBezTo>
                    <a:pt x="30" y="187"/>
                    <a:pt x="13" y="160"/>
                    <a:pt x="16" y="125"/>
                  </a:cubicBezTo>
                  <a:cubicBezTo>
                    <a:pt x="16" y="120"/>
                    <a:pt x="9" y="124"/>
                    <a:pt x="9" y="12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sp>
          <p:nvSpPr>
            <p:cNvPr id="12" name="Freeform 6">
              <a:extLst>
                <a:ext uri="{FF2B5EF4-FFF2-40B4-BE49-F238E27FC236}">
                  <a16:creationId xmlns:a16="http://schemas.microsoft.com/office/drawing/2014/main" xmlns="" id="{3B22D548-17FC-4B4F-B342-CC310700F639}"/>
                </a:ext>
              </a:extLst>
            </p:cNvPr>
            <p:cNvSpPr>
              <a:spLocks/>
            </p:cNvSpPr>
            <p:nvPr/>
          </p:nvSpPr>
          <p:spPr bwMode="auto">
            <a:xfrm>
              <a:off x="1775" y="2126"/>
              <a:ext cx="670" cy="537"/>
            </a:xfrm>
            <a:custGeom>
              <a:avLst/>
              <a:gdLst>
                <a:gd name="T0" fmla="*/ 64 w 158"/>
                <a:gd name="T1" fmla="*/ 3 h 127"/>
                <a:gd name="T2" fmla="*/ 32 w 158"/>
                <a:gd name="T3" fmla="*/ 38 h 127"/>
                <a:gd name="T4" fmla="*/ 7 w 158"/>
                <a:gd name="T5" fmla="*/ 76 h 127"/>
                <a:gd name="T6" fmla="*/ 60 w 158"/>
                <a:gd name="T7" fmla="*/ 115 h 127"/>
                <a:gd name="T8" fmla="*/ 139 w 158"/>
                <a:gd name="T9" fmla="*/ 103 h 127"/>
                <a:gd name="T10" fmla="*/ 153 w 158"/>
                <a:gd name="T11" fmla="*/ 5 h 127"/>
                <a:gd name="T12" fmla="*/ 146 w 158"/>
                <a:gd name="T13" fmla="*/ 8 h 127"/>
                <a:gd name="T14" fmla="*/ 142 w 158"/>
                <a:gd name="T15" fmla="*/ 76 h 127"/>
                <a:gd name="T16" fmla="*/ 100 w 158"/>
                <a:gd name="T17" fmla="*/ 111 h 127"/>
                <a:gd name="T18" fmla="*/ 75 w 158"/>
                <a:gd name="T19" fmla="*/ 109 h 127"/>
                <a:gd name="T20" fmla="*/ 15 w 158"/>
                <a:gd name="T21" fmla="*/ 84 h 127"/>
                <a:gd name="T22" fmla="*/ 37 w 158"/>
                <a:gd name="T23" fmla="*/ 41 h 127"/>
                <a:gd name="T24" fmla="*/ 66 w 158"/>
                <a:gd name="T25" fmla="*/ 10 h 127"/>
                <a:gd name="T26" fmla="*/ 64 w 158"/>
                <a:gd name="T27" fmla="*/ 3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8" h="127">
                  <a:moveTo>
                    <a:pt x="64" y="3"/>
                  </a:moveTo>
                  <a:cubicBezTo>
                    <a:pt x="51" y="12"/>
                    <a:pt x="42" y="26"/>
                    <a:pt x="32" y="38"/>
                  </a:cubicBezTo>
                  <a:cubicBezTo>
                    <a:pt x="22" y="50"/>
                    <a:pt x="12" y="61"/>
                    <a:pt x="7" y="76"/>
                  </a:cubicBezTo>
                  <a:cubicBezTo>
                    <a:pt x="0" y="104"/>
                    <a:pt x="42" y="113"/>
                    <a:pt x="60" y="115"/>
                  </a:cubicBezTo>
                  <a:cubicBezTo>
                    <a:pt x="86" y="118"/>
                    <a:pt x="121" y="127"/>
                    <a:pt x="139" y="103"/>
                  </a:cubicBezTo>
                  <a:cubicBezTo>
                    <a:pt x="158" y="77"/>
                    <a:pt x="151" y="35"/>
                    <a:pt x="153" y="5"/>
                  </a:cubicBezTo>
                  <a:cubicBezTo>
                    <a:pt x="153" y="0"/>
                    <a:pt x="146" y="4"/>
                    <a:pt x="146" y="8"/>
                  </a:cubicBezTo>
                  <a:cubicBezTo>
                    <a:pt x="145" y="30"/>
                    <a:pt x="147" y="54"/>
                    <a:pt x="142" y="76"/>
                  </a:cubicBezTo>
                  <a:cubicBezTo>
                    <a:pt x="138" y="97"/>
                    <a:pt x="125" y="113"/>
                    <a:pt x="100" y="111"/>
                  </a:cubicBezTo>
                  <a:cubicBezTo>
                    <a:pt x="92" y="110"/>
                    <a:pt x="83" y="110"/>
                    <a:pt x="75" y="109"/>
                  </a:cubicBezTo>
                  <a:cubicBezTo>
                    <a:pt x="54" y="108"/>
                    <a:pt x="24" y="106"/>
                    <a:pt x="15" y="84"/>
                  </a:cubicBezTo>
                  <a:cubicBezTo>
                    <a:pt x="9" y="70"/>
                    <a:pt x="29" y="51"/>
                    <a:pt x="37" y="41"/>
                  </a:cubicBezTo>
                  <a:cubicBezTo>
                    <a:pt x="46" y="30"/>
                    <a:pt x="54" y="18"/>
                    <a:pt x="66" y="10"/>
                  </a:cubicBezTo>
                  <a:cubicBezTo>
                    <a:pt x="70" y="7"/>
                    <a:pt x="69" y="0"/>
                    <a:pt x="64"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sp>
          <p:nvSpPr>
            <p:cNvPr id="13" name="Freeform 7">
              <a:extLst>
                <a:ext uri="{FF2B5EF4-FFF2-40B4-BE49-F238E27FC236}">
                  <a16:creationId xmlns:a16="http://schemas.microsoft.com/office/drawing/2014/main" xmlns="" id="{7E3639C4-8F5B-46A4-8162-7D9D2FFB4F4A}"/>
                </a:ext>
              </a:extLst>
            </p:cNvPr>
            <p:cNvSpPr>
              <a:spLocks/>
            </p:cNvSpPr>
            <p:nvPr/>
          </p:nvSpPr>
          <p:spPr bwMode="auto">
            <a:xfrm>
              <a:off x="1787" y="2562"/>
              <a:ext cx="365" cy="528"/>
            </a:xfrm>
            <a:custGeom>
              <a:avLst/>
              <a:gdLst>
                <a:gd name="T0" fmla="*/ 35 w 86"/>
                <a:gd name="T1" fmla="*/ 8 h 125"/>
                <a:gd name="T2" fmla="*/ 35 w 86"/>
                <a:gd name="T3" fmla="*/ 5 h 125"/>
                <a:gd name="T4" fmla="*/ 28 w 86"/>
                <a:gd name="T5" fmla="*/ 8 h 125"/>
                <a:gd name="T6" fmla="*/ 52 w 86"/>
                <a:gd name="T7" fmla="*/ 54 h 125"/>
                <a:gd name="T8" fmla="*/ 67 w 86"/>
                <a:gd name="T9" fmla="*/ 80 h 125"/>
                <a:gd name="T10" fmla="*/ 46 w 86"/>
                <a:gd name="T11" fmla="*/ 88 h 125"/>
                <a:gd name="T12" fmla="*/ 10 w 86"/>
                <a:gd name="T13" fmla="*/ 111 h 125"/>
                <a:gd name="T14" fmla="*/ 68 w 86"/>
                <a:gd name="T15" fmla="*/ 110 h 125"/>
                <a:gd name="T16" fmla="*/ 86 w 86"/>
                <a:gd name="T17" fmla="*/ 95 h 125"/>
                <a:gd name="T18" fmla="*/ 60 w 86"/>
                <a:gd name="T19" fmla="*/ 84 h 125"/>
                <a:gd name="T20" fmla="*/ 59 w 86"/>
                <a:gd name="T21" fmla="*/ 91 h 125"/>
                <a:gd name="T22" fmla="*/ 63 w 86"/>
                <a:gd name="T23" fmla="*/ 91 h 125"/>
                <a:gd name="T24" fmla="*/ 68 w 86"/>
                <a:gd name="T25" fmla="*/ 103 h 125"/>
                <a:gd name="T26" fmla="*/ 52 w 86"/>
                <a:gd name="T27" fmla="*/ 107 h 125"/>
                <a:gd name="T28" fmla="*/ 28 w 86"/>
                <a:gd name="T29" fmla="*/ 109 h 125"/>
                <a:gd name="T30" fmla="*/ 21 w 86"/>
                <a:gd name="T31" fmla="*/ 98 h 125"/>
                <a:gd name="T32" fmla="*/ 37 w 86"/>
                <a:gd name="T33" fmla="*/ 95 h 125"/>
                <a:gd name="T34" fmla="*/ 70 w 86"/>
                <a:gd name="T35" fmla="*/ 95 h 125"/>
                <a:gd name="T36" fmla="*/ 73 w 86"/>
                <a:gd name="T37" fmla="*/ 74 h 125"/>
                <a:gd name="T38" fmla="*/ 35 w 86"/>
                <a:gd name="T39" fmla="*/ 4 h 125"/>
                <a:gd name="T40" fmla="*/ 28 w 86"/>
                <a:gd name="T41" fmla="*/ 7 h 125"/>
                <a:gd name="T42" fmla="*/ 28 w 86"/>
                <a:gd name="T43" fmla="*/ 10 h 125"/>
                <a:gd name="T44" fmla="*/ 35 w 86"/>
                <a:gd name="T45" fmla="*/ 8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6" h="125">
                  <a:moveTo>
                    <a:pt x="35" y="8"/>
                  </a:moveTo>
                  <a:cubicBezTo>
                    <a:pt x="35" y="7"/>
                    <a:pt x="35" y="6"/>
                    <a:pt x="35" y="5"/>
                  </a:cubicBezTo>
                  <a:cubicBezTo>
                    <a:pt x="33" y="6"/>
                    <a:pt x="31" y="7"/>
                    <a:pt x="28" y="8"/>
                  </a:cubicBezTo>
                  <a:cubicBezTo>
                    <a:pt x="32" y="23"/>
                    <a:pt x="44" y="40"/>
                    <a:pt x="52" y="54"/>
                  </a:cubicBezTo>
                  <a:cubicBezTo>
                    <a:pt x="57" y="62"/>
                    <a:pt x="61" y="72"/>
                    <a:pt x="67" y="80"/>
                  </a:cubicBezTo>
                  <a:cubicBezTo>
                    <a:pt x="77" y="92"/>
                    <a:pt x="51" y="88"/>
                    <a:pt x="46" y="88"/>
                  </a:cubicBezTo>
                  <a:cubicBezTo>
                    <a:pt x="34" y="88"/>
                    <a:pt x="0" y="91"/>
                    <a:pt x="10" y="111"/>
                  </a:cubicBezTo>
                  <a:cubicBezTo>
                    <a:pt x="17" y="125"/>
                    <a:pt x="57" y="113"/>
                    <a:pt x="68" y="110"/>
                  </a:cubicBezTo>
                  <a:cubicBezTo>
                    <a:pt x="74" y="109"/>
                    <a:pt x="86" y="102"/>
                    <a:pt x="86" y="95"/>
                  </a:cubicBezTo>
                  <a:cubicBezTo>
                    <a:pt x="85" y="83"/>
                    <a:pt x="69" y="84"/>
                    <a:pt x="60" y="84"/>
                  </a:cubicBezTo>
                  <a:cubicBezTo>
                    <a:pt x="57" y="84"/>
                    <a:pt x="54" y="91"/>
                    <a:pt x="59" y="91"/>
                  </a:cubicBezTo>
                  <a:cubicBezTo>
                    <a:pt x="60" y="91"/>
                    <a:pt x="62" y="91"/>
                    <a:pt x="63" y="91"/>
                  </a:cubicBezTo>
                  <a:cubicBezTo>
                    <a:pt x="74" y="89"/>
                    <a:pt x="75" y="93"/>
                    <a:pt x="68" y="103"/>
                  </a:cubicBezTo>
                  <a:cubicBezTo>
                    <a:pt x="63" y="105"/>
                    <a:pt x="57" y="106"/>
                    <a:pt x="52" y="107"/>
                  </a:cubicBezTo>
                  <a:cubicBezTo>
                    <a:pt x="44" y="108"/>
                    <a:pt x="36" y="109"/>
                    <a:pt x="28" y="109"/>
                  </a:cubicBezTo>
                  <a:cubicBezTo>
                    <a:pt x="26" y="109"/>
                    <a:pt x="4" y="105"/>
                    <a:pt x="21" y="98"/>
                  </a:cubicBezTo>
                  <a:cubicBezTo>
                    <a:pt x="26" y="96"/>
                    <a:pt x="32" y="96"/>
                    <a:pt x="37" y="95"/>
                  </a:cubicBezTo>
                  <a:cubicBezTo>
                    <a:pt x="48" y="94"/>
                    <a:pt x="59" y="96"/>
                    <a:pt x="70" y="95"/>
                  </a:cubicBezTo>
                  <a:cubicBezTo>
                    <a:pt x="82" y="94"/>
                    <a:pt x="76" y="80"/>
                    <a:pt x="73" y="74"/>
                  </a:cubicBezTo>
                  <a:cubicBezTo>
                    <a:pt x="60" y="54"/>
                    <a:pt x="40" y="28"/>
                    <a:pt x="35" y="4"/>
                  </a:cubicBezTo>
                  <a:cubicBezTo>
                    <a:pt x="34" y="0"/>
                    <a:pt x="28" y="4"/>
                    <a:pt x="28" y="7"/>
                  </a:cubicBezTo>
                  <a:cubicBezTo>
                    <a:pt x="28" y="8"/>
                    <a:pt x="28" y="9"/>
                    <a:pt x="28" y="10"/>
                  </a:cubicBezTo>
                  <a:cubicBezTo>
                    <a:pt x="28" y="15"/>
                    <a:pt x="35" y="11"/>
                    <a:pt x="35"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sp>
          <p:nvSpPr>
            <p:cNvPr id="14" name="Freeform 8">
              <a:extLst>
                <a:ext uri="{FF2B5EF4-FFF2-40B4-BE49-F238E27FC236}">
                  <a16:creationId xmlns:a16="http://schemas.microsoft.com/office/drawing/2014/main" xmlns="" id="{872756FB-CB07-4C24-812D-6D9379776695}"/>
                </a:ext>
              </a:extLst>
            </p:cNvPr>
            <p:cNvSpPr>
              <a:spLocks/>
            </p:cNvSpPr>
            <p:nvPr/>
          </p:nvSpPr>
          <p:spPr bwMode="auto">
            <a:xfrm>
              <a:off x="2228" y="2591"/>
              <a:ext cx="276" cy="474"/>
            </a:xfrm>
            <a:custGeom>
              <a:avLst/>
              <a:gdLst>
                <a:gd name="T0" fmla="*/ 2 w 65"/>
                <a:gd name="T1" fmla="*/ 8 h 112"/>
                <a:gd name="T2" fmla="*/ 26 w 65"/>
                <a:gd name="T3" fmla="*/ 44 h 112"/>
                <a:gd name="T4" fmla="*/ 50 w 65"/>
                <a:gd name="T5" fmla="*/ 85 h 112"/>
                <a:gd name="T6" fmla="*/ 55 w 65"/>
                <a:gd name="T7" fmla="*/ 79 h 112"/>
                <a:gd name="T8" fmla="*/ 12 w 65"/>
                <a:gd name="T9" fmla="*/ 85 h 112"/>
                <a:gd name="T10" fmla="*/ 18 w 65"/>
                <a:gd name="T11" fmla="*/ 103 h 112"/>
                <a:gd name="T12" fmla="*/ 64 w 65"/>
                <a:gd name="T13" fmla="*/ 79 h 112"/>
                <a:gd name="T14" fmla="*/ 58 w 65"/>
                <a:gd name="T15" fmla="*/ 79 h 112"/>
                <a:gd name="T16" fmla="*/ 32 w 65"/>
                <a:gd name="T17" fmla="*/ 98 h 112"/>
                <a:gd name="T18" fmla="*/ 25 w 65"/>
                <a:gd name="T19" fmla="*/ 97 h 112"/>
                <a:gd name="T20" fmla="*/ 27 w 65"/>
                <a:gd name="T21" fmla="*/ 86 h 112"/>
                <a:gd name="T22" fmla="*/ 51 w 65"/>
                <a:gd name="T23" fmla="*/ 87 h 112"/>
                <a:gd name="T24" fmla="*/ 56 w 65"/>
                <a:gd name="T25" fmla="*/ 81 h 112"/>
                <a:gd name="T26" fmla="*/ 38 w 65"/>
                <a:gd name="T27" fmla="*/ 49 h 112"/>
                <a:gd name="T28" fmla="*/ 8 w 65"/>
                <a:gd name="T29" fmla="*/ 3 h 112"/>
                <a:gd name="T30" fmla="*/ 2 w 65"/>
                <a:gd name="T31" fmla="*/ 8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5" h="112">
                  <a:moveTo>
                    <a:pt x="2" y="8"/>
                  </a:moveTo>
                  <a:cubicBezTo>
                    <a:pt x="10" y="20"/>
                    <a:pt x="18" y="32"/>
                    <a:pt x="26" y="44"/>
                  </a:cubicBezTo>
                  <a:cubicBezTo>
                    <a:pt x="34" y="56"/>
                    <a:pt x="46" y="71"/>
                    <a:pt x="50" y="85"/>
                  </a:cubicBezTo>
                  <a:cubicBezTo>
                    <a:pt x="51" y="83"/>
                    <a:pt x="53" y="81"/>
                    <a:pt x="55" y="79"/>
                  </a:cubicBezTo>
                  <a:cubicBezTo>
                    <a:pt x="40" y="78"/>
                    <a:pt x="23" y="75"/>
                    <a:pt x="12" y="85"/>
                  </a:cubicBezTo>
                  <a:cubicBezTo>
                    <a:pt x="5" y="92"/>
                    <a:pt x="12" y="100"/>
                    <a:pt x="18" y="103"/>
                  </a:cubicBezTo>
                  <a:cubicBezTo>
                    <a:pt x="36" y="112"/>
                    <a:pt x="61" y="99"/>
                    <a:pt x="64" y="79"/>
                  </a:cubicBezTo>
                  <a:cubicBezTo>
                    <a:pt x="65" y="74"/>
                    <a:pt x="58" y="75"/>
                    <a:pt x="58" y="79"/>
                  </a:cubicBezTo>
                  <a:cubicBezTo>
                    <a:pt x="56" y="93"/>
                    <a:pt x="44" y="98"/>
                    <a:pt x="32" y="98"/>
                  </a:cubicBezTo>
                  <a:cubicBezTo>
                    <a:pt x="29" y="98"/>
                    <a:pt x="27" y="97"/>
                    <a:pt x="25" y="97"/>
                  </a:cubicBezTo>
                  <a:cubicBezTo>
                    <a:pt x="16" y="95"/>
                    <a:pt x="17" y="92"/>
                    <a:pt x="27" y="86"/>
                  </a:cubicBezTo>
                  <a:cubicBezTo>
                    <a:pt x="34" y="84"/>
                    <a:pt x="44" y="86"/>
                    <a:pt x="51" y="87"/>
                  </a:cubicBezTo>
                  <a:cubicBezTo>
                    <a:pt x="54" y="87"/>
                    <a:pt x="57" y="84"/>
                    <a:pt x="56" y="81"/>
                  </a:cubicBezTo>
                  <a:cubicBezTo>
                    <a:pt x="53" y="70"/>
                    <a:pt x="44" y="59"/>
                    <a:pt x="38" y="49"/>
                  </a:cubicBezTo>
                  <a:cubicBezTo>
                    <a:pt x="29" y="33"/>
                    <a:pt x="18" y="18"/>
                    <a:pt x="8" y="3"/>
                  </a:cubicBezTo>
                  <a:cubicBezTo>
                    <a:pt x="5" y="0"/>
                    <a:pt x="0" y="5"/>
                    <a:pt x="2"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sp>
          <p:nvSpPr>
            <p:cNvPr id="15" name="Freeform 9">
              <a:extLst>
                <a:ext uri="{FF2B5EF4-FFF2-40B4-BE49-F238E27FC236}">
                  <a16:creationId xmlns:a16="http://schemas.microsoft.com/office/drawing/2014/main" xmlns="" id="{97B16132-325D-4C6F-9741-960F1D098914}"/>
                </a:ext>
              </a:extLst>
            </p:cNvPr>
            <p:cNvSpPr>
              <a:spLocks/>
            </p:cNvSpPr>
            <p:nvPr/>
          </p:nvSpPr>
          <p:spPr bwMode="auto">
            <a:xfrm>
              <a:off x="1783" y="2164"/>
              <a:ext cx="598" cy="355"/>
            </a:xfrm>
            <a:custGeom>
              <a:avLst/>
              <a:gdLst>
                <a:gd name="T0" fmla="*/ 50 w 141"/>
                <a:gd name="T1" fmla="*/ 10 h 84"/>
                <a:gd name="T2" fmla="*/ 52 w 141"/>
                <a:gd name="T3" fmla="*/ 6 h 84"/>
                <a:gd name="T4" fmla="*/ 48 w 141"/>
                <a:gd name="T5" fmla="*/ 2 h 84"/>
                <a:gd name="T6" fmla="*/ 13 w 141"/>
                <a:gd name="T7" fmla="*/ 25 h 84"/>
                <a:gd name="T8" fmla="*/ 1 w 141"/>
                <a:gd name="T9" fmla="*/ 35 h 84"/>
                <a:gd name="T10" fmla="*/ 2 w 141"/>
                <a:gd name="T11" fmla="*/ 39 h 84"/>
                <a:gd name="T12" fmla="*/ 82 w 141"/>
                <a:gd name="T13" fmla="*/ 65 h 84"/>
                <a:gd name="T14" fmla="*/ 120 w 141"/>
                <a:gd name="T15" fmla="*/ 66 h 84"/>
                <a:gd name="T16" fmla="*/ 85 w 141"/>
                <a:gd name="T17" fmla="*/ 61 h 84"/>
                <a:gd name="T18" fmla="*/ 92 w 141"/>
                <a:gd name="T19" fmla="*/ 57 h 84"/>
                <a:gd name="T20" fmla="*/ 106 w 141"/>
                <a:gd name="T21" fmla="*/ 54 h 84"/>
                <a:gd name="T22" fmla="*/ 89 w 141"/>
                <a:gd name="T23" fmla="*/ 60 h 84"/>
                <a:gd name="T24" fmla="*/ 87 w 141"/>
                <a:gd name="T25" fmla="*/ 56 h 84"/>
                <a:gd name="T26" fmla="*/ 25 w 141"/>
                <a:gd name="T27" fmla="*/ 41 h 84"/>
                <a:gd name="T28" fmla="*/ 11 w 141"/>
                <a:gd name="T29" fmla="*/ 35 h 84"/>
                <a:gd name="T30" fmla="*/ 15 w 141"/>
                <a:gd name="T31" fmla="*/ 31 h 84"/>
                <a:gd name="T32" fmla="*/ 50 w 141"/>
                <a:gd name="T33" fmla="*/ 9 h 84"/>
                <a:gd name="T34" fmla="*/ 46 w 141"/>
                <a:gd name="T35" fmla="*/ 5 h 84"/>
                <a:gd name="T36" fmla="*/ 44 w 141"/>
                <a:gd name="T37" fmla="*/ 9 h 84"/>
                <a:gd name="T38" fmla="*/ 50 w 141"/>
                <a:gd name="T39" fmla="*/ 1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1" h="84">
                  <a:moveTo>
                    <a:pt x="50" y="10"/>
                  </a:moveTo>
                  <a:cubicBezTo>
                    <a:pt x="51" y="9"/>
                    <a:pt x="51" y="8"/>
                    <a:pt x="52" y="6"/>
                  </a:cubicBezTo>
                  <a:cubicBezTo>
                    <a:pt x="52" y="4"/>
                    <a:pt x="51" y="0"/>
                    <a:pt x="48" y="2"/>
                  </a:cubicBezTo>
                  <a:cubicBezTo>
                    <a:pt x="36" y="10"/>
                    <a:pt x="25" y="18"/>
                    <a:pt x="13" y="25"/>
                  </a:cubicBezTo>
                  <a:cubicBezTo>
                    <a:pt x="8" y="28"/>
                    <a:pt x="3" y="29"/>
                    <a:pt x="1" y="35"/>
                  </a:cubicBezTo>
                  <a:cubicBezTo>
                    <a:pt x="0" y="36"/>
                    <a:pt x="0" y="38"/>
                    <a:pt x="2" y="39"/>
                  </a:cubicBezTo>
                  <a:cubicBezTo>
                    <a:pt x="10" y="46"/>
                    <a:pt x="82" y="64"/>
                    <a:pt x="82" y="65"/>
                  </a:cubicBezTo>
                  <a:cubicBezTo>
                    <a:pt x="77" y="84"/>
                    <a:pt x="115" y="73"/>
                    <a:pt x="120" y="66"/>
                  </a:cubicBezTo>
                  <a:cubicBezTo>
                    <a:pt x="141" y="41"/>
                    <a:pt x="80" y="41"/>
                    <a:pt x="85" y="61"/>
                  </a:cubicBezTo>
                  <a:cubicBezTo>
                    <a:pt x="87" y="65"/>
                    <a:pt x="93" y="60"/>
                    <a:pt x="92" y="57"/>
                  </a:cubicBezTo>
                  <a:cubicBezTo>
                    <a:pt x="91" y="55"/>
                    <a:pt x="104" y="54"/>
                    <a:pt x="106" y="54"/>
                  </a:cubicBezTo>
                  <a:cubicBezTo>
                    <a:pt x="138" y="53"/>
                    <a:pt x="84" y="81"/>
                    <a:pt x="89" y="60"/>
                  </a:cubicBezTo>
                  <a:cubicBezTo>
                    <a:pt x="90" y="58"/>
                    <a:pt x="89" y="56"/>
                    <a:pt x="87" y="56"/>
                  </a:cubicBezTo>
                  <a:cubicBezTo>
                    <a:pt x="66" y="56"/>
                    <a:pt x="46" y="45"/>
                    <a:pt x="25" y="41"/>
                  </a:cubicBezTo>
                  <a:cubicBezTo>
                    <a:pt x="20" y="40"/>
                    <a:pt x="15" y="38"/>
                    <a:pt x="11" y="35"/>
                  </a:cubicBezTo>
                  <a:cubicBezTo>
                    <a:pt x="7" y="33"/>
                    <a:pt x="10" y="34"/>
                    <a:pt x="15" y="31"/>
                  </a:cubicBezTo>
                  <a:cubicBezTo>
                    <a:pt x="27" y="24"/>
                    <a:pt x="38" y="16"/>
                    <a:pt x="50" y="9"/>
                  </a:cubicBezTo>
                  <a:cubicBezTo>
                    <a:pt x="48" y="7"/>
                    <a:pt x="47" y="6"/>
                    <a:pt x="46" y="5"/>
                  </a:cubicBezTo>
                  <a:cubicBezTo>
                    <a:pt x="45" y="6"/>
                    <a:pt x="45" y="7"/>
                    <a:pt x="44" y="9"/>
                  </a:cubicBezTo>
                  <a:cubicBezTo>
                    <a:pt x="43" y="14"/>
                    <a:pt x="49" y="15"/>
                    <a:pt x="50"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sp>
          <p:nvSpPr>
            <p:cNvPr id="16" name="Freeform 10">
              <a:extLst>
                <a:ext uri="{FF2B5EF4-FFF2-40B4-BE49-F238E27FC236}">
                  <a16:creationId xmlns:a16="http://schemas.microsoft.com/office/drawing/2014/main" xmlns="" id="{6EFD52DB-9C7C-4BAF-A8CC-9F5F0523F3D4}"/>
                </a:ext>
              </a:extLst>
            </p:cNvPr>
            <p:cNvSpPr>
              <a:spLocks/>
            </p:cNvSpPr>
            <p:nvPr/>
          </p:nvSpPr>
          <p:spPr bwMode="auto">
            <a:xfrm>
              <a:off x="2347" y="2227"/>
              <a:ext cx="496" cy="267"/>
            </a:xfrm>
            <a:custGeom>
              <a:avLst/>
              <a:gdLst>
                <a:gd name="T0" fmla="*/ 14 w 117"/>
                <a:gd name="T1" fmla="*/ 9 h 63"/>
                <a:gd name="T2" fmla="*/ 14 w 117"/>
                <a:gd name="T3" fmla="*/ 5 h 63"/>
                <a:gd name="T4" fmla="*/ 7 w 117"/>
                <a:gd name="T5" fmla="*/ 8 h 63"/>
                <a:gd name="T6" fmla="*/ 16 w 117"/>
                <a:gd name="T7" fmla="*/ 42 h 63"/>
                <a:gd name="T8" fmla="*/ 80 w 117"/>
                <a:gd name="T9" fmla="*/ 55 h 63"/>
                <a:gd name="T10" fmla="*/ 82 w 117"/>
                <a:gd name="T11" fmla="*/ 48 h 63"/>
                <a:gd name="T12" fmla="*/ 80 w 117"/>
                <a:gd name="T13" fmla="*/ 48 h 63"/>
                <a:gd name="T14" fmla="*/ 77 w 117"/>
                <a:gd name="T15" fmla="*/ 55 h 63"/>
                <a:gd name="T16" fmla="*/ 116 w 117"/>
                <a:gd name="T17" fmla="*/ 43 h 63"/>
                <a:gd name="T18" fmla="*/ 116 w 117"/>
                <a:gd name="T19" fmla="*/ 40 h 63"/>
                <a:gd name="T20" fmla="*/ 76 w 117"/>
                <a:gd name="T21" fmla="*/ 48 h 63"/>
                <a:gd name="T22" fmla="*/ 109 w 117"/>
                <a:gd name="T23" fmla="*/ 51 h 63"/>
                <a:gd name="T24" fmla="*/ 109 w 117"/>
                <a:gd name="T25" fmla="*/ 44 h 63"/>
                <a:gd name="T26" fmla="*/ 102 w 117"/>
                <a:gd name="T27" fmla="*/ 46 h 63"/>
                <a:gd name="T28" fmla="*/ 91 w 117"/>
                <a:gd name="T29" fmla="*/ 48 h 63"/>
                <a:gd name="T30" fmla="*/ 91 w 117"/>
                <a:gd name="T31" fmla="*/ 45 h 63"/>
                <a:gd name="T32" fmla="*/ 82 w 117"/>
                <a:gd name="T33" fmla="*/ 48 h 63"/>
                <a:gd name="T34" fmla="*/ 79 w 117"/>
                <a:gd name="T35" fmla="*/ 55 h 63"/>
                <a:gd name="T36" fmla="*/ 80 w 117"/>
                <a:gd name="T37" fmla="*/ 55 h 63"/>
                <a:gd name="T38" fmla="*/ 82 w 117"/>
                <a:gd name="T39" fmla="*/ 48 h 63"/>
                <a:gd name="T40" fmla="*/ 35 w 117"/>
                <a:gd name="T41" fmla="*/ 40 h 63"/>
                <a:gd name="T42" fmla="*/ 12 w 117"/>
                <a:gd name="T43" fmla="*/ 23 h 63"/>
                <a:gd name="T44" fmla="*/ 14 w 117"/>
                <a:gd name="T45" fmla="*/ 5 h 63"/>
                <a:gd name="T46" fmla="*/ 7 w 117"/>
                <a:gd name="T47" fmla="*/ 8 h 63"/>
                <a:gd name="T48" fmla="*/ 7 w 117"/>
                <a:gd name="T49" fmla="*/ 12 h 63"/>
                <a:gd name="T50" fmla="*/ 14 w 117"/>
                <a:gd name="T51" fmla="*/ 9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7" h="63">
                  <a:moveTo>
                    <a:pt x="14" y="9"/>
                  </a:moveTo>
                  <a:cubicBezTo>
                    <a:pt x="14" y="8"/>
                    <a:pt x="14" y="7"/>
                    <a:pt x="14" y="5"/>
                  </a:cubicBezTo>
                  <a:cubicBezTo>
                    <a:pt x="14" y="0"/>
                    <a:pt x="7" y="4"/>
                    <a:pt x="7" y="8"/>
                  </a:cubicBezTo>
                  <a:cubicBezTo>
                    <a:pt x="7" y="20"/>
                    <a:pt x="0" y="36"/>
                    <a:pt x="16" y="42"/>
                  </a:cubicBezTo>
                  <a:cubicBezTo>
                    <a:pt x="38" y="49"/>
                    <a:pt x="58" y="55"/>
                    <a:pt x="80" y="55"/>
                  </a:cubicBezTo>
                  <a:cubicBezTo>
                    <a:pt x="84" y="55"/>
                    <a:pt x="86" y="48"/>
                    <a:pt x="82" y="48"/>
                  </a:cubicBezTo>
                  <a:cubicBezTo>
                    <a:pt x="81" y="48"/>
                    <a:pt x="81" y="48"/>
                    <a:pt x="80" y="48"/>
                  </a:cubicBezTo>
                  <a:cubicBezTo>
                    <a:pt x="78" y="48"/>
                    <a:pt x="74" y="53"/>
                    <a:pt x="77" y="55"/>
                  </a:cubicBezTo>
                  <a:cubicBezTo>
                    <a:pt x="87" y="62"/>
                    <a:pt x="111" y="54"/>
                    <a:pt x="116" y="43"/>
                  </a:cubicBezTo>
                  <a:cubicBezTo>
                    <a:pt x="116" y="42"/>
                    <a:pt x="116" y="40"/>
                    <a:pt x="116" y="40"/>
                  </a:cubicBezTo>
                  <a:cubicBezTo>
                    <a:pt x="108" y="32"/>
                    <a:pt x="79" y="35"/>
                    <a:pt x="76" y="48"/>
                  </a:cubicBezTo>
                  <a:cubicBezTo>
                    <a:pt x="73" y="63"/>
                    <a:pt x="103" y="53"/>
                    <a:pt x="109" y="51"/>
                  </a:cubicBezTo>
                  <a:cubicBezTo>
                    <a:pt x="113" y="50"/>
                    <a:pt x="114" y="43"/>
                    <a:pt x="109" y="44"/>
                  </a:cubicBezTo>
                  <a:cubicBezTo>
                    <a:pt x="106" y="45"/>
                    <a:pt x="104" y="46"/>
                    <a:pt x="102" y="46"/>
                  </a:cubicBezTo>
                  <a:cubicBezTo>
                    <a:pt x="98" y="47"/>
                    <a:pt x="95" y="48"/>
                    <a:pt x="91" y="48"/>
                  </a:cubicBezTo>
                  <a:cubicBezTo>
                    <a:pt x="86" y="49"/>
                    <a:pt x="86" y="48"/>
                    <a:pt x="91" y="45"/>
                  </a:cubicBezTo>
                  <a:cubicBezTo>
                    <a:pt x="117" y="41"/>
                    <a:pt x="91" y="54"/>
                    <a:pt x="82" y="48"/>
                  </a:cubicBezTo>
                  <a:cubicBezTo>
                    <a:pt x="81" y="51"/>
                    <a:pt x="80" y="53"/>
                    <a:pt x="79" y="55"/>
                  </a:cubicBezTo>
                  <a:cubicBezTo>
                    <a:pt x="79" y="55"/>
                    <a:pt x="80" y="55"/>
                    <a:pt x="80" y="55"/>
                  </a:cubicBezTo>
                  <a:cubicBezTo>
                    <a:pt x="84" y="55"/>
                    <a:pt x="86" y="48"/>
                    <a:pt x="82" y="48"/>
                  </a:cubicBezTo>
                  <a:cubicBezTo>
                    <a:pt x="65" y="48"/>
                    <a:pt x="50" y="44"/>
                    <a:pt x="35" y="40"/>
                  </a:cubicBezTo>
                  <a:cubicBezTo>
                    <a:pt x="26" y="38"/>
                    <a:pt x="12" y="34"/>
                    <a:pt x="12" y="23"/>
                  </a:cubicBezTo>
                  <a:cubicBezTo>
                    <a:pt x="13" y="17"/>
                    <a:pt x="14" y="11"/>
                    <a:pt x="14" y="5"/>
                  </a:cubicBezTo>
                  <a:cubicBezTo>
                    <a:pt x="14" y="0"/>
                    <a:pt x="7" y="4"/>
                    <a:pt x="7" y="8"/>
                  </a:cubicBezTo>
                  <a:cubicBezTo>
                    <a:pt x="7" y="9"/>
                    <a:pt x="7" y="10"/>
                    <a:pt x="7" y="12"/>
                  </a:cubicBezTo>
                  <a:cubicBezTo>
                    <a:pt x="7" y="17"/>
                    <a:pt x="14" y="13"/>
                    <a:pt x="14"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sp>
          <p:nvSpPr>
            <p:cNvPr id="17" name="Freeform 11">
              <a:extLst>
                <a:ext uri="{FF2B5EF4-FFF2-40B4-BE49-F238E27FC236}">
                  <a16:creationId xmlns:a16="http://schemas.microsoft.com/office/drawing/2014/main" xmlns="" id="{8CB6F9BB-6F10-4F3C-8EB1-FE39ED9112E2}"/>
                </a:ext>
              </a:extLst>
            </p:cNvPr>
            <p:cNvSpPr>
              <a:spLocks/>
            </p:cNvSpPr>
            <p:nvPr/>
          </p:nvSpPr>
          <p:spPr bwMode="auto">
            <a:xfrm>
              <a:off x="2665" y="1808"/>
              <a:ext cx="55" cy="60"/>
            </a:xfrm>
            <a:custGeom>
              <a:avLst/>
              <a:gdLst>
                <a:gd name="T0" fmla="*/ 8 w 13"/>
                <a:gd name="T1" fmla="*/ 3 h 14"/>
                <a:gd name="T2" fmla="*/ 1 w 13"/>
                <a:gd name="T3" fmla="*/ 8 h 14"/>
                <a:gd name="T4" fmla="*/ 4 w 13"/>
                <a:gd name="T5" fmla="*/ 12 h 14"/>
                <a:gd name="T6" fmla="*/ 9 w 13"/>
                <a:gd name="T7" fmla="*/ 4 h 14"/>
                <a:gd name="T8" fmla="*/ 7 w 13"/>
                <a:gd name="T9" fmla="*/ 2 h 14"/>
                <a:gd name="T10" fmla="*/ 0 w 13"/>
                <a:gd name="T11" fmla="*/ 11 h 14"/>
                <a:gd name="T12" fmla="*/ 5 w 13"/>
                <a:gd name="T13" fmla="*/ 12 h 14"/>
                <a:gd name="T14" fmla="*/ 9 w 13"/>
                <a:gd name="T15" fmla="*/ 5 h 14"/>
                <a:gd name="T16" fmla="*/ 3 w 13"/>
                <a:gd name="T17" fmla="*/ 6 h 14"/>
                <a:gd name="T18" fmla="*/ 2 w 13"/>
                <a:gd name="T19" fmla="*/ 7 h 14"/>
                <a:gd name="T20" fmla="*/ 7 w 13"/>
                <a:gd name="T21" fmla="*/ 8 h 14"/>
                <a:gd name="T22" fmla="*/ 7 w 13"/>
                <a:gd name="T23" fmla="*/ 9 h 14"/>
                <a:gd name="T24" fmla="*/ 5 w 13"/>
                <a:gd name="T25" fmla="*/ 9 h 14"/>
                <a:gd name="T26" fmla="*/ 3 w 13"/>
                <a:gd name="T27" fmla="*/ 7 h 14"/>
                <a:gd name="T28" fmla="*/ 3 w 13"/>
                <a:gd name="T29" fmla="*/ 7 h 14"/>
                <a:gd name="T30" fmla="*/ 4 w 13"/>
                <a:gd name="T31" fmla="*/ 5 h 14"/>
                <a:gd name="T32" fmla="*/ 4 w 13"/>
                <a:gd name="T33" fmla="*/ 5 h 14"/>
                <a:gd name="T34" fmla="*/ 6 w 13"/>
                <a:gd name="T35" fmla="*/ 4 h 14"/>
                <a:gd name="T36" fmla="*/ 5 w 13"/>
                <a:gd name="T37" fmla="*/ 4 h 14"/>
                <a:gd name="T38" fmla="*/ 8 w 13"/>
                <a:gd name="T39" fmla="*/ 8 h 14"/>
                <a:gd name="T40" fmla="*/ 8 w 13"/>
                <a:gd name="T41" fmla="*/ 8 h 14"/>
                <a:gd name="T42" fmla="*/ 7 w 13"/>
                <a:gd name="T43" fmla="*/ 10 h 14"/>
                <a:gd name="T44" fmla="*/ 7 w 13"/>
                <a:gd name="T45" fmla="*/ 10 h 14"/>
                <a:gd name="T46" fmla="*/ 5 w 13"/>
                <a:gd name="T47" fmla="*/ 11 h 14"/>
                <a:gd name="T48" fmla="*/ 7 w 13"/>
                <a:gd name="T49" fmla="*/ 10 h 14"/>
                <a:gd name="T50" fmla="*/ 8 w 13"/>
                <a:gd name="T51"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 h="14">
                  <a:moveTo>
                    <a:pt x="8" y="3"/>
                  </a:moveTo>
                  <a:cubicBezTo>
                    <a:pt x="5" y="3"/>
                    <a:pt x="2" y="5"/>
                    <a:pt x="1" y="8"/>
                  </a:cubicBezTo>
                  <a:cubicBezTo>
                    <a:pt x="1" y="10"/>
                    <a:pt x="2" y="12"/>
                    <a:pt x="4" y="12"/>
                  </a:cubicBezTo>
                  <a:cubicBezTo>
                    <a:pt x="8" y="11"/>
                    <a:pt x="9" y="8"/>
                    <a:pt x="9" y="4"/>
                  </a:cubicBezTo>
                  <a:cubicBezTo>
                    <a:pt x="9" y="3"/>
                    <a:pt x="8" y="2"/>
                    <a:pt x="7" y="2"/>
                  </a:cubicBezTo>
                  <a:cubicBezTo>
                    <a:pt x="3" y="2"/>
                    <a:pt x="0" y="7"/>
                    <a:pt x="0" y="11"/>
                  </a:cubicBezTo>
                  <a:cubicBezTo>
                    <a:pt x="0" y="14"/>
                    <a:pt x="3" y="14"/>
                    <a:pt x="5" y="12"/>
                  </a:cubicBezTo>
                  <a:cubicBezTo>
                    <a:pt x="7" y="10"/>
                    <a:pt x="9" y="8"/>
                    <a:pt x="9" y="5"/>
                  </a:cubicBezTo>
                  <a:cubicBezTo>
                    <a:pt x="10" y="0"/>
                    <a:pt x="3" y="2"/>
                    <a:pt x="3" y="6"/>
                  </a:cubicBezTo>
                  <a:cubicBezTo>
                    <a:pt x="3" y="6"/>
                    <a:pt x="2" y="7"/>
                    <a:pt x="2" y="7"/>
                  </a:cubicBezTo>
                  <a:cubicBezTo>
                    <a:pt x="3" y="7"/>
                    <a:pt x="5" y="8"/>
                    <a:pt x="7" y="8"/>
                  </a:cubicBezTo>
                  <a:cubicBezTo>
                    <a:pt x="7" y="8"/>
                    <a:pt x="7" y="8"/>
                    <a:pt x="7" y="9"/>
                  </a:cubicBezTo>
                  <a:cubicBezTo>
                    <a:pt x="7" y="8"/>
                    <a:pt x="7" y="9"/>
                    <a:pt x="5" y="9"/>
                  </a:cubicBezTo>
                  <a:cubicBezTo>
                    <a:pt x="4" y="8"/>
                    <a:pt x="4" y="7"/>
                    <a:pt x="3" y="7"/>
                  </a:cubicBezTo>
                  <a:cubicBezTo>
                    <a:pt x="3" y="7"/>
                    <a:pt x="3" y="7"/>
                    <a:pt x="3" y="7"/>
                  </a:cubicBezTo>
                  <a:cubicBezTo>
                    <a:pt x="3" y="6"/>
                    <a:pt x="4" y="6"/>
                    <a:pt x="4" y="5"/>
                  </a:cubicBezTo>
                  <a:cubicBezTo>
                    <a:pt x="4" y="5"/>
                    <a:pt x="4" y="5"/>
                    <a:pt x="4" y="5"/>
                  </a:cubicBezTo>
                  <a:cubicBezTo>
                    <a:pt x="5" y="5"/>
                    <a:pt x="5" y="5"/>
                    <a:pt x="6" y="4"/>
                  </a:cubicBezTo>
                  <a:cubicBezTo>
                    <a:pt x="6" y="4"/>
                    <a:pt x="6" y="4"/>
                    <a:pt x="5" y="4"/>
                  </a:cubicBezTo>
                  <a:cubicBezTo>
                    <a:pt x="6" y="6"/>
                    <a:pt x="7" y="7"/>
                    <a:pt x="8" y="8"/>
                  </a:cubicBezTo>
                  <a:cubicBezTo>
                    <a:pt x="8" y="8"/>
                    <a:pt x="8" y="8"/>
                    <a:pt x="8" y="8"/>
                  </a:cubicBezTo>
                  <a:cubicBezTo>
                    <a:pt x="7" y="9"/>
                    <a:pt x="7" y="9"/>
                    <a:pt x="7" y="10"/>
                  </a:cubicBezTo>
                  <a:cubicBezTo>
                    <a:pt x="7" y="10"/>
                    <a:pt x="7" y="10"/>
                    <a:pt x="7" y="10"/>
                  </a:cubicBezTo>
                  <a:cubicBezTo>
                    <a:pt x="6" y="10"/>
                    <a:pt x="6" y="10"/>
                    <a:pt x="5" y="11"/>
                  </a:cubicBezTo>
                  <a:cubicBezTo>
                    <a:pt x="6" y="10"/>
                    <a:pt x="6" y="10"/>
                    <a:pt x="7" y="10"/>
                  </a:cubicBezTo>
                  <a:cubicBezTo>
                    <a:pt x="10" y="10"/>
                    <a:pt x="13" y="3"/>
                    <a:pt x="8"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sp>
          <p:nvSpPr>
            <p:cNvPr id="18" name="Freeform 12">
              <a:extLst>
                <a:ext uri="{FF2B5EF4-FFF2-40B4-BE49-F238E27FC236}">
                  <a16:creationId xmlns:a16="http://schemas.microsoft.com/office/drawing/2014/main" xmlns="" id="{75273170-3D68-4D25-9BCC-8CEFCCB5BA8D}"/>
                </a:ext>
              </a:extLst>
            </p:cNvPr>
            <p:cNvSpPr>
              <a:spLocks/>
            </p:cNvSpPr>
            <p:nvPr/>
          </p:nvSpPr>
          <p:spPr bwMode="auto">
            <a:xfrm>
              <a:off x="2648" y="1770"/>
              <a:ext cx="144" cy="195"/>
            </a:xfrm>
            <a:custGeom>
              <a:avLst/>
              <a:gdLst>
                <a:gd name="T0" fmla="*/ 7 w 34"/>
                <a:gd name="T1" fmla="*/ 39 h 46"/>
                <a:gd name="T2" fmla="*/ 7 w 34"/>
                <a:gd name="T3" fmla="*/ 37 h 46"/>
                <a:gd name="T4" fmla="*/ 3 w 34"/>
                <a:gd name="T5" fmla="*/ 42 h 46"/>
                <a:gd name="T6" fmla="*/ 12 w 34"/>
                <a:gd name="T7" fmla="*/ 38 h 46"/>
                <a:gd name="T8" fmla="*/ 18 w 34"/>
                <a:gd name="T9" fmla="*/ 32 h 46"/>
                <a:gd name="T10" fmla="*/ 25 w 34"/>
                <a:gd name="T11" fmla="*/ 26 h 46"/>
                <a:gd name="T12" fmla="*/ 33 w 34"/>
                <a:gd name="T13" fmla="*/ 13 h 46"/>
                <a:gd name="T14" fmla="*/ 30 w 34"/>
                <a:gd name="T15" fmla="*/ 4 h 46"/>
                <a:gd name="T16" fmla="*/ 24 w 34"/>
                <a:gd name="T17" fmla="*/ 9 h 46"/>
                <a:gd name="T18" fmla="*/ 25 w 34"/>
                <a:gd name="T19" fmla="*/ 15 h 46"/>
                <a:gd name="T20" fmla="*/ 20 w 34"/>
                <a:gd name="T21" fmla="*/ 22 h 46"/>
                <a:gd name="T22" fmla="*/ 4 w 34"/>
                <a:gd name="T23" fmla="*/ 35 h 46"/>
                <a:gd name="T24" fmla="*/ 0 w 34"/>
                <a:gd name="T25" fmla="*/ 40 h 46"/>
                <a:gd name="T26" fmla="*/ 0 w 34"/>
                <a:gd name="T27" fmla="*/ 41 h 46"/>
                <a:gd name="T28" fmla="*/ 7 w 34"/>
                <a:gd name="T29" fmla="*/ 39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 h="46">
                  <a:moveTo>
                    <a:pt x="7" y="39"/>
                  </a:moveTo>
                  <a:cubicBezTo>
                    <a:pt x="7" y="38"/>
                    <a:pt x="7" y="38"/>
                    <a:pt x="7" y="37"/>
                  </a:cubicBezTo>
                  <a:cubicBezTo>
                    <a:pt x="5" y="39"/>
                    <a:pt x="4" y="41"/>
                    <a:pt x="3" y="42"/>
                  </a:cubicBezTo>
                  <a:cubicBezTo>
                    <a:pt x="6" y="41"/>
                    <a:pt x="9" y="39"/>
                    <a:pt x="12" y="38"/>
                  </a:cubicBezTo>
                  <a:cubicBezTo>
                    <a:pt x="14" y="36"/>
                    <a:pt x="16" y="34"/>
                    <a:pt x="18" y="32"/>
                  </a:cubicBezTo>
                  <a:cubicBezTo>
                    <a:pt x="20" y="30"/>
                    <a:pt x="23" y="28"/>
                    <a:pt x="25" y="26"/>
                  </a:cubicBezTo>
                  <a:cubicBezTo>
                    <a:pt x="29" y="23"/>
                    <a:pt x="31" y="17"/>
                    <a:pt x="33" y="13"/>
                  </a:cubicBezTo>
                  <a:cubicBezTo>
                    <a:pt x="34" y="9"/>
                    <a:pt x="32" y="6"/>
                    <a:pt x="30" y="4"/>
                  </a:cubicBezTo>
                  <a:cubicBezTo>
                    <a:pt x="28" y="0"/>
                    <a:pt x="22" y="6"/>
                    <a:pt x="24" y="9"/>
                  </a:cubicBezTo>
                  <a:cubicBezTo>
                    <a:pt x="26" y="12"/>
                    <a:pt x="27" y="12"/>
                    <a:pt x="25" y="15"/>
                  </a:cubicBezTo>
                  <a:cubicBezTo>
                    <a:pt x="24" y="18"/>
                    <a:pt x="22" y="21"/>
                    <a:pt x="20" y="22"/>
                  </a:cubicBezTo>
                  <a:cubicBezTo>
                    <a:pt x="15" y="26"/>
                    <a:pt x="10" y="34"/>
                    <a:pt x="4" y="35"/>
                  </a:cubicBezTo>
                  <a:cubicBezTo>
                    <a:pt x="2" y="35"/>
                    <a:pt x="0" y="37"/>
                    <a:pt x="0" y="40"/>
                  </a:cubicBezTo>
                  <a:cubicBezTo>
                    <a:pt x="0" y="40"/>
                    <a:pt x="0" y="40"/>
                    <a:pt x="0" y="41"/>
                  </a:cubicBezTo>
                  <a:cubicBezTo>
                    <a:pt x="0" y="46"/>
                    <a:pt x="7" y="42"/>
                    <a:pt x="7"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sp>
          <p:nvSpPr>
            <p:cNvPr id="19" name="Freeform 13">
              <a:extLst>
                <a:ext uri="{FF2B5EF4-FFF2-40B4-BE49-F238E27FC236}">
                  <a16:creationId xmlns:a16="http://schemas.microsoft.com/office/drawing/2014/main" xmlns="" id="{350C9C20-6DD6-4E83-8B3B-1AF0AB055052}"/>
                </a:ext>
              </a:extLst>
            </p:cNvPr>
            <p:cNvSpPr>
              <a:spLocks/>
            </p:cNvSpPr>
            <p:nvPr/>
          </p:nvSpPr>
          <p:spPr bwMode="auto">
            <a:xfrm>
              <a:off x="2466" y="1635"/>
              <a:ext cx="182" cy="114"/>
            </a:xfrm>
            <a:custGeom>
              <a:avLst/>
              <a:gdLst>
                <a:gd name="T0" fmla="*/ 3 w 43"/>
                <a:gd name="T1" fmla="*/ 23 h 27"/>
                <a:gd name="T2" fmla="*/ 21 w 43"/>
                <a:gd name="T3" fmla="*/ 22 h 27"/>
                <a:gd name="T4" fmla="*/ 31 w 43"/>
                <a:gd name="T5" fmla="*/ 18 h 27"/>
                <a:gd name="T6" fmla="*/ 41 w 43"/>
                <a:gd name="T7" fmla="*/ 8 h 27"/>
                <a:gd name="T8" fmla="*/ 36 w 43"/>
                <a:gd name="T9" fmla="*/ 5 h 27"/>
                <a:gd name="T10" fmla="*/ 21 w 43"/>
                <a:gd name="T11" fmla="*/ 15 h 27"/>
                <a:gd name="T12" fmla="*/ 16 w 43"/>
                <a:gd name="T13" fmla="*/ 17 h 27"/>
                <a:gd name="T14" fmla="*/ 7 w 43"/>
                <a:gd name="T15" fmla="*/ 16 h 27"/>
                <a:gd name="T16" fmla="*/ 3 w 43"/>
                <a:gd name="T17" fmla="*/ 23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 h="27">
                  <a:moveTo>
                    <a:pt x="3" y="23"/>
                  </a:moveTo>
                  <a:cubicBezTo>
                    <a:pt x="8" y="27"/>
                    <a:pt x="16" y="26"/>
                    <a:pt x="21" y="22"/>
                  </a:cubicBezTo>
                  <a:cubicBezTo>
                    <a:pt x="24" y="20"/>
                    <a:pt x="28" y="20"/>
                    <a:pt x="31" y="18"/>
                  </a:cubicBezTo>
                  <a:cubicBezTo>
                    <a:pt x="35" y="15"/>
                    <a:pt x="38" y="12"/>
                    <a:pt x="41" y="8"/>
                  </a:cubicBezTo>
                  <a:cubicBezTo>
                    <a:pt x="43" y="4"/>
                    <a:pt x="38" y="0"/>
                    <a:pt x="36" y="5"/>
                  </a:cubicBezTo>
                  <a:cubicBezTo>
                    <a:pt x="33" y="10"/>
                    <a:pt x="27" y="13"/>
                    <a:pt x="21" y="15"/>
                  </a:cubicBezTo>
                  <a:cubicBezTo>
                    <a:pt x="19" y="15"/>
                    <a:pt x="18" y="17"/>
                    <a:pt x="16" y="17"/>
                  </a:cubicBezTo>
                  <a:cubicBezTo>
                    <a:pt x="13" y="19"/>
                    <a:pt x="10" y="19"/>
                    <a:pt x="7" y="16"/>
                  </a:cubicBezTo>
                  <a:cubicBezTo>
                    <a:pt x="4" y="14"/>
                    <a:pt x="0" y="21"/>
                    <a:pt x="3"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sp>
          <p:nvSpPr>
            <p:cNvPr id="20" name="Freeform 14">
              <a:extLst>
                <a:ext uri="{FF2B5EF4-FFF2-40B4-BE49-F238E27FC236}">
                  <a16:creationId xmlns:a16="http://schemas.microsoft.com/office/drawing/2014/main" xmlns="" id="{77405DD8-B175-4B43-B162-A5A9DECB8317}"/>
                </a:ext>
              </a:extLst>
            </p:cNvPr>
            <p:cNvSpPr>
              <a:spLocks/>
            </p:cNvSpPr>
            <p:nvPr/>
          </p:nvSpPr>
          <p:spPr bwMode="auto">
            <a:xfrm>
              <a:off x="2330" y="1580"/>
              <a:ext cx="127" cy="63"/>
            </a:xfrm>
            <a:custGeom>
              <a:avLst/>
              <a:gdLst>
                <a:gd name="T0" fmla="*/ 25 w 30"/>
                <a:gd name="T1" fmla="*/ 1 h 15"/>
                <a:gd name="T2" fmla="*/ 5 w 30"/>
                <a:gd name="T3" fmla="*/ 8 h 15"/>
                <a:gd name="T4" fmla="*/ 4 w 30"/>
                <a:gd name="T5" fmla="*/ 15 h 15"/>
                <a:gd name="T6" fmla="*/ 6 w 30"/>
                <a:gd name="T7" fmla="*/ 15 h 15"/>
                <a:gd name="T8" fmla="*/ 7 w 30"/>
                <a:gd name="T9" fmla="*/ 8 h 15"/>
                <a:gd name="T10" fmla="*/ 6 w 30"/>
                <a:gd name="T11" fmla="*/ 8 h 15"/>
                <a:gd name="T12" fmla="*/ 5 w 30"/>
                <a:gd name="T13" fmla="*/ 15 h 15"/>
                <a:gd name="T14" fmla="*/ 25 w 30"/>
                <a:gd name="T15" fmla="*/ 8 h 15"/>
                <a:gd name="T16" fmla="*/ 25 w 30"/>
                <a:gd name="T17" fmla="*/ 1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 h="15">
                  <a:moveTo>
                    <a:pt x="25" y="1"/>
                  </a:moveTo>
                  <a:cubicBezTo>
                    <a:pt x="18" y="3"/>
                    <a:pt x="11" y="5"/>
                    <a:pt x="5" y="8"/>
                  </a:cubicBezTo>
                  <a:cubicBezTo>
                    <a:pt x="2" y="9"/>
                    <a:pt x="0" y="15"/>
                    <a:pt x="4" y="15"/>
                  </a:cubicBezTo>
                  <a:cubicBezTo>
                    <a:pt x="5" y="15"/>
                    <a:pt x="5" y="15"/>
                    <a:pt x="6" y="15"/>
                  </a:cubicBezTo>
                  <a:cubicBezTo>
                    <a:pt x="9" y="15"/>
                    <a:pt x="12" y="8"/>
                    <a:pt x="7" y="8"/>
                  </a:cubicBezTo>
                  <a:cubicBezTo>
                    <a:pt x="7" y="8"/>
                    <a:pt x="6" y="8"/>
                    <a:pt x="6" y="8"/>
                  </a:cubicBezTo>
                  <a:cubicBezTo>
                    <a:pt x="6" y="10"/>
                    <a:pt x="5" y="13"/>
                    <a:pt x="5" y="15"/>
                  </a:cubicBezTo>
                  <a:cubicBezTo>
                    <a:pt x="12" y="12"/>
                    <a:pt x="18" y="10"/>
                    <a:pt x="25" y="8"/>
                  </a:cubicBezTo>
                  <a:cubicBezTo>
                    <a:pt x="29" y="7"/>
                    <a:pt x="30" y="0"/>
                    <a:pt x="25"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sp>
          <p:nvSpPr>
            <p:cNvPr id="21" name="Freeform 15">
              <a:extLst>
                <a:ext uri="{FF2B5EF4-FFF2-40B4-BE49-F238E27FC236}">
                  <a16:creationId xmlns:a16="http://schemas.microsoft.com/office/drawing/2014/main" xmlns="" id="{31072511-A203-40B7-B064-2A760DC72735}"/>
                </a:ext>
              </a:extLst>
            </p:cNvPr>
            <p:cNvSpPr>
              <a:spLocks/>
            </p:cNvSpPr>
            <p:nvPr/>
          </p:nvSpPr>
          <p:spPr bwMode="auto">
            <a:xfrm>
              <a:off x="2500" y="1546"/>
              <a:ext cx="102" cy="47"/>
            </a:xfrm>
            <a:custGeom>
              <a:avLst/>
              <a:gdLst>
                <a:gd name="T0" fmla="*/ 7 w 24"/>
                <a:gd name="T1" fmla="*/ 7 h 11"/>
                <a:gd name="T2" fmla="*/ 7 w 24"/>
                <a:gd name="T3" fmla="*/ 7 h 11"/>
                <a:gd name="T4" fmla="*/ 6 w 24"/>
                <a:gd name="T5" fmla="*/ 9 h 11"/>
                <a:gd name="T6" fmla="*/ 6 w 24"/>
                <a:gd name="T7" fmla="*/ 10 h 11"/>
                <a:gd name="T8" fmla="*/ 11 w 24"/>
                <a:gd name="T9" fmla="*/ 10 h 11"/>
                <a:gd name="T10" fmla="*/ 20 w 24"/>
                <a:gd name="T11" fmla="*/ 8 h 11"/>
                <a:gd name="T12" fmla="*/ 20 w 24"/>
                <a:gd name="T13" fmla="*/ 1 h 11"/>
                <a:gd name="T14" fmla="*/ 7 w 24"/>
                <a:gd name="T15" fmla="*/ 2 h 11"/>
                <a:gd name="T16" fmla="*/ 0 w 24"/>
                <a:gd name="T17" fmla="*/ 8 h 11"/>
                <a:gd name="T18" fmla="*/ 3 w 24"/>
                <a:gd name="T19" fmla="*/ 11 h 11"/>
                <a:gd name="T20" fmla="*/ 7 w 24"/>
                <a:gd name="T21" fmla="*/ 7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 h="11">
                  <a:moveTo>
                    <a:pt x="7" y="7"/>
                  </a:moveTo>
                  <a:cubicBezTo>
                    <a:pt x="7" y="7"/>
                    <a:pt x="7" y="7"/>
                    <a:pt x="7" y="7"/>
                  </a:cubicBezTo>
                  <a:cubicBezTo>
                    <a:pt x="7" y="8"/>
                    <a:pt x="6" y="9"/>
                    <a:pt x="6" y="9"/>
                  </a:cubicBezTo>
                  <a:cubicBezTo>
                    <a:pt x="5" y="10"/>
                    <a:pt x="5" y="10"/>
                    <a:pt x="6" y="10"/>
                  </a:cubicBezTo>
                  <a:cubicBezTo>
                    <a:pt x="8" y="10"/>
                    <a:pt x="9" y="10"/>
                    <a:pt x="11" y="10"/>
                  </a:cubicBezTo>
                  <a:cubicBezTo>
                    <a:pt x="14" y="10"/>
                    <a:pt x="17" y="9"/>
                    <a:pt x="20" y="8"/>
                  </a:cubicBezTo>
                  <a:cubicBezTo>
                    <a:pt x="23" y="7"/>
                    <a:pt x="24" y="0"/>
                    <a:pt x="20" y="1"/>
                  </a:cubicBezTo>
                  <a:cubicBezTo>
                    <a:pt x="15" y="3"/>
                    <a:pt x="11" y="2"/>
                    <a:pt x="7" y="2"/>
                  </a:cubicBezTo>
                  <a:cubicBezTo>
                    <a:pt x="4" y="3"/>
                    <a:pt x="1" y="4"/>
                    <a:pt x="0" y="8"/>
                  </a:cubicBezTo>
                  <a:cubicBezTo>
                    <a:pt x="0" y="9"/>
                    <a:pt x="1" y="11"/>
                    <a:pt x="3" y="11"/>
                  </a:cubicBezTo>
                  <a:cubicBezTo>
                    <a:pt x="5" y="11"/>
                    <a:pt x="6" y="9"/>
                    <a:pt x="7"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sp>
          <p:nvSpPr>
            <p:cNvPr id="22" name="Freeform 16">
              <a:extLst>
                <a:ext uri="{FF2B5EF4-FFF2-40B4-BE49-F238E27FC236}">
                  <a16:creationId xmlns:a16="http://schemas.microsoft.com/office/drawing/2014/main" xmlns="" id="{BEE57299-03CC-451E-BF86-A61CEB7F6967}"/>
                </a:ext>
              </a:extLst>
            </p:cNvPr>
            <p:cNvSpPr>
              <a:spLocks/>
            </p:cNvSpPr>
            <p:nvPr/>
          </p:nvSpPr>
          <p:spPr bwMode="auto">
            <a:xfrm>
              <a:off x="1613" y="2430"/>
              <a:ext cx="106" cy="165"/>
            </a:xfrm>
            <a:custGeom>
              <a:avLst/>
              <a:gdLst>
                <a:gd name="T0" fmla="*/ 20 w 25"/>
                <a:gd name="T1" fmla="*/ 0 h 39"/>
                <a:gd name="T2" fmla="*/ 8 w 25"/>
                <a:gd name="T3" fmla="*/ 36 h 39"/>
                <a:gd name="T4" fmla="*/ 14 w 25"/>
                <a:gd name="T5" fmla="*/ 30 h 39"/>
                <a:gd name="T6" fmla="*/ 19 w 25"/>
                <a:gd name="T7" fmla="*/ 7 h 39"/>
                <a:gd name="T8" fmla="*/ 20 w 25"/>
                <a:gd name="T9" fmla="*/ 0 h 39"/>
              </a:gdLst>
              <a:ahLst/>
              <a:cxnLst>
                <a:cxn ang="0">
                  <a:pos x="T0" y="T1"/>
                </a:cxn>
                <a:cxn ang="0">
                  <a:pos x="T2" y="T3"/>
                </a:cxn>
                <a:cxn ang="0">
                  <a:pos x="T4" y="T5"/>
                </a:cxn>
                <a:cxn ang="0">
                  <a:pos x="T6" y="T7"/>
                </a:cxn>
                <a:cxn ang="0">
                  <a:pos x="T8" y="T9"/>
                </a:cxn>
              </a:cxnLst>
              <a:rect l="0" t="0" r="r" b="b"/>
              <a:pathLst>
                <a:path w="25" h="39">
                  <a:moveTo>
                    <a:pt x="20" y="0"/>
                  </a:moveTo>
                  <a:cubicBezTo>
                    <a:pt x="6" y="2"/>
                    <a:pt x="0" y="26"/>
                    <a:pt x="8" y="36"/>
                  </a:cubicBezTo>
                  <a:cubicBezTo>
                    <a:pt x="11" y="39"/>
                    <a:pt x="17" y="33"/>
                    <a:pt x="14" y="30"/>
                  </a:cubicBezTo>
                  <a:cubicBezTo>
                    <a:pt x="10" y="26"/>
                    <a:pt x="10" y="8"/>
                    <a:pt x="19" y="7"/>
                  </a:cubicBezTo>
                  <a:cubicBezTo>
                    <a:pt x="22" y="7"/>
                    <a:pt x="25" y="0"/>
                    <a:pt x="2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sp>
          <p:nvSpPr>
            <p:cNvPr id="23" name="Freeform 17">
              <a:extLst>
                <a:ext uri="{FF2B5EF4-FFF2-40B4-BE49-F238E27FC236}">
                  <a16:creationId xmlns:a16="http://schemas.microsoft.com/office/drawing/2014/main" xmlns="" id="{62387C69-38FB-449C-A4FE-202685FF145C}"/>
                </a:ext>
              </a:extLst>
            </p:cNvPr>
            <p:cNvSpPr>
              <a:spLocks/>
            </p:cNvSpPr>
            <p:nvPr/>
          </p:nvSpPr>
          <p:spPr bwMode="auto">
            <a:xfrm>
              <a:off x="1558" y="2418"/>
              <a:ext cx="60" cy="156"/>
            </a:xfrm>
            <a:custGeom>
              <a:avLst/>
              <a:gdLst>
                <a:gd name="T0" fmla="*/ 6 w 14"/>
                <a:gd name="T1" fmla="*/ 6 h 37"/>
                <a:gd name="T2" fmla="*/ 4 w 14"/>
                <a:gd name="T3" fmla="*/ 11 h 37"/>
                <a:gd name="T4" fmla="*/ 2 w 14"/>
                <a:gd name="T5" fmla="*/ 18 h 37"/>
                <a:gd name="T6" fmla="*/ 0 w 14"/>
                <a:gd name="T7" fmla="*/ 32 h 37"/>
                <a:gd name="T8" fmla="*/ 6 w 14"/>
                <a:gd name="T9" fmla="*/ 30 h 37"/>
                <a:gd name="T10" fmla="*/ 7 w 14"/>
                <a:gd name="T11" fmla="*/ 21 h 37"/>
                <a:gd name="T12" fmla="*/ 10 w 14"/>
                <a:gd name="T13" fmla="*/ 15 h 37"/>
                <a:gd name="T14" fmla="*/ 10 w 14"/>
                <a:gd name="T15" fmla="*/ 12 h 37"/>
                <a:gd name="T16" fmla="*/ 11 w 14"/>
                <a:gd name="T17" fmla="*/ 10 h 37"/>
                <a:gd name="T18" fmla="*/ 13 w 14"/>
                <a:gd name="T19" fmla="*/ 5 h 37"/>
                <a:gd name="T20" fmla="*/ 6 w 14"/>
                <a:gd name="T21" fmla="*/ 6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37">
                  <a:moveTo>
                    <a:pt x="6" y="6"/>
                  </a:moveTo>
                  <a:cubicBezTo>
                    <a:pt x="6" y="8"/>
                    <a:pt x="4" y="9"/>
                    <a:pt x="4" y="11"/>
                  </a:cubicBezTo>
                  <a:cubicBezTo>
                    <a:pt x="3" y="14"/>
                    <a:pt x="3" y="16"/>
                    <a:pt x="2" y="18"/>
                  </a:cubicBezTo>
                  <a:cubicBezTo>
                    <a:pt x="0" y="23"/>
                    <a:pt x="0" y="27"/>
                    <a:pt x="0" y="32"/>
                  </a:cubicBezTo>
                  <a:cubicBezTo>
                    <a:pt x="0" y="37"/>
                    <a:pt x="6" y="33"/>
                    <a:pt x="6" y="30"/>
                  </a:cubicBezTo>
                  <a:cubicBezTo>
                    <a:pt x="6" y="27"/>
                    <a:pt x="6" y="24"/>
                    <a:pt x="7" y="21"/>
                  </a:cubicBezTo>
                  <a:cubicBezTo>
                    <a:pt x="8" y="19"/>
                    <a:pt x="9" y="17"/>
                    <a:pt x="10" y="15"/>
                  </a:cubicBezTo>
                  <a:cubicBezTo>
                    <a:pt x="10" y="14"/>
                    <a:pt x="10" y="13"/>
                    <a:pt x="10" y="12"/>
                  </a:cubicBezTo>
                  <a:cubicBezTo>
                    <a:pt x="10" y="10"/>
                    <a:pt x="10" y="12"/>
                    <a:pt x="11" y="10"/>
                  </a:cubicBezTo>
                  <a:cubicBezTo>
                    <a:pt x="12" y="9"/>
                    <a:pt x="13" y="7"/>
                    <a:pt x="13" y="5"/>
                  </a:cubicBezTo>
                  <a:cubicBezTo>
                    <a:pt x="14" y="0"/>
                    <a:pt x="7" y="2"/>
                    <a:pt x="6"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grpSp>
      <p:sp>
        <p:nvSpPr>
          <p:cNvPr id="24" name="任意多边形 24">
            <a:extLst>
              <a:ext uri="{FF2B5EF4-FFF2-40B4-BE49-F238E27FC236}">
                <a16:creationId xmlns:a16="http://schemas.microsoft.com/office/drawing/2014/main" xmlns="" id="{BF5085DC-9782-4820-990E-8B114F11625C}"/>
              </a:ext>
            </a:extLst>
          </p:cNvPr>
          <p:cNvSpPr/>
          <p:nvPr/>
        </p:nvSpPr>
        <p:spPr>
          <a:xfrm>
            <a:off x="493409" y="1159040"/>
            <a:ext cx="9496752" cy="40194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accent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25" name="Freeform 34">
            <a:extLst>
              <a:ext uri="{FF2B5EF4-FFF2-40B4-BE49-F238E27FC236}">
                <a16:creationId xmlns:a16="http://schemas.microsoft.com/office/drawing/2014/main" xmlns="" id="{65779202-A3C0-4ACF-A8E8-464CDF47DCFA}"/>
              </a:ext>
            </a:extLst>
          </p:cNvPr>
          <p:cNvSpPr>
            <a:spLocks noEditPoints="1"/>
          </p:cNvSpPr>
          <p:nvPr/>
        </p:nvSpPr>
        <p:spPr bwMode="auto">
          <a:xfrm>
            <a:off x="10288464" y="961533"/>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accent1"/>
          </a:solidFill>
          <a:ln>
            <a:solidFill>
              <a:schemeClr val="accent1"/>
            </a:solidFill>
          </a:ln>
        </p:spPr>
        <p:txBody>
          <a:bodyPr vert="horz" wrap="square" lIns="91440" tIns="45720" rIns="91440" bIns="45720" numCol="1" anchor="t" anchorCtr="0" compatLnSpc="1"/>
          <a:lstStyle/>
          <a:p>
            <a:endParaRPr lang="zh-CN" altLang="en-US" dirty="0">
              <a:latin typeface="微软雅黑" panose="020B0503020204020204" pitchFamily="34" charset="-122"/>
              <a:ea typeface="微软雅黑" panose="020B0503020204020204" pitchFamily="34" charset="-122"/>
            </a:endParaRPr>
          </a:p>
        </p:txBody>
      </p:sp>
      <p:pic>
        <p:nvPicPr>
          <p:cNvPr id="26"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l="3391" t="20405" r="3127" b="3766"/>
          <a:stretch/>
        </p:blipFill>
        <p:spPr bwMode="auto">
          <a:xfrm>
            <a:off x="6043645" y="1733519"/>
            <a:ext cx="5873187" cy="4002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4373" t="6279" r="2860" b="32047"/>
          <a:stretch/>
        </p:blipFill>
        <p:spPr bwMode="auto">
          <a:xfrm>
            <a:off x="-8471" y="1733518"/>
            <a:ext cx="5997093" cy="4002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文字方塊 27"/>
          <p:cNvSpPr txBox="1"/>
          <p:nvPr/>
        </p:nvSpPr>
        <p:spPr>
          <a:xfrm>
            <a:off x="5241785" y="6461504"/>
            <a:ext cx="6817892" cy="246221"/>
          </a:xfrm>
          <a:prstGeom prst="rect">
            <a:avLst/>
          </a:prstGeom>
          <a:noFill/>
        </p:spPr>
        <p:txBody>
          <a:bodyPr wrap="none" rtlCol="0">
            <a:spAutoFit/>
          </a:bodyPr>
          <a:lstStyle/>
          <a:p>
            <a:r>
              <a:rPr lang="zh-TW" altLang="en-US" sz="1000" dirty="0" smtClean="0"/>
              <a:t>圖片出處：</a:t>
            </a:r>
            <a:r>
              <a:rPr lang="en-US" altLang="zh-TW" sz="1000" dirty="0"/>
              <a:t>https://</a:t>
            </a:r>
            <a:r>
              <a:rPr lang="en-US" altLang="zh-TW" sz="1000" dirty="0" err="1"/>
              <a:t>epaper.ntpc.edu.tw</a:t>
            </a:r>
            <a:r>
              <a:rPr lang="en-US" altLang="zh-TW" sz="1000" dirty="0"/>
              <a:t>/index/</a:t>
            </a:r>
            <a:r>
              <a:rPr lang="en-US" altLang="zh-TW" sz="1000" dirty="0" err="1"/>
              <a:t>EpaSubShow.aspx?CDE</a:t>
            </a:r>
            <a:r>
              <a:rPr lang="en-US" altLang="zh-TW" sz="1000" dirty="0"/>
              <a:t>=</a:t>
            </a:r>
            <a:r>
              <a:rPr lang="en-US" altLang="zh-TW" sz="1000" dirty="0" err="1"/>
              <a:t>EPS20171019105017U03&amp;e</a:t>
            </a:r>
            <a:r>
              <a:rPr lang="en-US" altLang="zh-TW" sz="1000" dirty="0"/>
              <a:t>=</a:t>
            </a:r>
            <a:r>
              <a:rPr lang="en-US" altLang="zh-TW" sz="1000" dirty="0" err="1"/>
              <a:t>EPA2016120911525920W</a:t>
            </a:r>
            <a:endParaRPr lang="zh-TW" altLang="en-US" sz="1000" dirty="0"/>
          </a:p>
        </p:txBody>
      </p:sp>
      <p:grpSp>
        <p:nvGrpSpPr>
          <p:cNvPr id="29" name="组合 58"/>
          <p:cNvGrpSpPr/>
          <p:nvPr/>
        </p:nvGrpSpPr>
        <p:grpSpPr>
          <a:xfrm rot="20175543">
            <a:off x="1651354" y="5849901"/>
            <a:ext cx="2018635" cy="908656"/>
            <a:chOff x="4024313" y="3409951"/>
            <a:chExt cx="954881" cy="442913"/>
          </a:xfrm>
          <a:solidFill>
            <a:schemeClr val="accent2"/>
          </a:solidFill>
        </p:grpSpPr>
        <p:sp>
          <p:nvSpPr>
            <p:cNvPr id="30" name="Freeform 12"/>
            <p:cNvSpPr>
              <a:spLocks/>
            </p:cNvSpPr>
            <p:nvPr/>
          </p:nvSpPr>
          <p:spPr bwMode="auto">
            <a:xfrm>
              <a:off x="4242594" y="3509964"/>
              <a:ext cx="736600" cy="342900"/>
            </a:xfrm>
            <a:custGeom>
              <a:avLst/>
              <a:gdLst>
                <a:gd name="T0" fmla="*/ 188 w 195"/>
                <a:gd name="T1" fmla="*/ 91 h 91"/>
                <a:gd name="T2" fmla="*/ 189 w 195"/>
                <a:gd name="T3" fmla="*/ 91 h 91"/>
                <a:gd name="T4" fmla="*/ 192 w 195"/>
                <a:gd name="T5" fmla="*/ 84 h 91"/>
                <a:gd name="T6" fmla="*/ 95 w 195"/>
                <a:gd name="T7" fmla="*/ 40 h 91"/>
                <a:gd name="T8" fmla="*/ 8 w 195"/>
                <a:gd name="T9" fmla="*/ 2 h 91"/>
                <a:gd name="T10" fmla="*/ 3 w 195"/>
                <a:gd name="T11" fmla="*/ 9 h 91"/>
                <a:gd name="T12" fmla="*/ 90 w 195"/>
                <a:gd name="T13" fmla="*/ 46 h 91"/>
                <a:gd name="T14" fmla="*/ 188 w 195"/>
                <a:gd name="T15" fmla="*/ 91 h 91"/>
                <a:gd name="T16" fmla="*/ 191 w 195"/>
                <a:gd name="T17" fmla="*/ 84 h 91"/>
                <a:gd name="T18" fmla="*/ 189 w 195"/>
                <a:gd name="T19" fmla="*/ 84 h 91"/>
                <a:gd name="T20" fmla="*/ 188 w 195"/>
                <a:gd name="T21" fmla="*/ 91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5" h="91">
                  <a:moveTo>
                    <a:pt x="188" y="91"/>
                  </a:moveTo>
                  <a:cubicBezTo>
                    <a:pt x="188" y="91"/>
                    <a:pt x="189" y="91"/>
                    <a:pt x="189" y="91"/>
                  </a:cubicBezTo>
                  <a:cubicBezTo>
                    <a:pt x="192" y="91"/>
                    <a:pt x="195" y="86"/>
                    <a:pt x="192" y="84"/>
                  </a:cubicBezTo>
                  <a:cubicBezTo>
                    <a:pt x="160" y="69"/>
                    <a:pt x="127" y="55"/>
                    <a:pt x="95" y="40"/>
                  </a:cubicBezTo>
                  <a:cubicBezTo>
                    <a:pt x="67" y="26"/>
                    <a:pt x="34" y="19"/>
                    <a:pt x="8" y="2"/>
                  </a:cubicBezTo>
                  <a:cubicBezTo>
                    <a:pt x="5" y="0"/>
                    <a:pt x="0" y="6"/>
                    <a:pt x="3" y="9"/>
                  </a:cubicBezTo>
                  <a:cubicBezTo>
                    <a:pt x="30" y="26"/>
                    <a:pt x="62" y="32"/>
                    <a:pt x="90" y="46"/>
                  </a:cubicBezTo>
                  <a:cubicBezTo>
                    <a:pt x="122" y="62"/>
                    <a:pt x="155" y="76"/>
                    <a:pt x="188" y="91"/>
                  </a:cubicBezTo>
                  <a:cubicBezTo>
                    <a:pt x="189" y="89"/>
                    <a:pt x="190" y="86"/>
                    <a:pt x="191" y="84"/>
                  </a:cubicBezTo>
                  <a:cubicBezTo>
                    <a:pt x="190" y="84"/>
                    <a:pt x="190" y="84"/>
                    <a:pt x="189" y="84"/>
                  </a:cubicBezTo>
                  <a:cubicBezTo>
                    <a:pt x="186" y="84"/>
                    <a:pt x="183" y="91"/>
                    <a:pt x="188" y="91"/>
                  </a:cubicBezTo>
                  <a:close/>
                </a:path>
              </a:pathLst>
            </a:custGeom>
            <a:grpFill/>
            <a:ln>
              <a:solidFill>
                <a:schemeClr val="accent2"/>
              </a:solidFill>
            </a:ln>
            <a:extLst/>
          </p:spPr>
          <p:txBody>
            <a:bodyPr vert="horz" wrap="square" lIns="121882" tIns="60941" rIns="121882" bIns="60941" numCol="1" anchor="t" anchorCtr="0" compatLnSpc="1">
              <a:prstTxWarp prst="textNoShape">
                <a:avLst/>
              </a:prstTxWarp>
            </a:bodyPr>
            <a:lstStyle/>
            <a:p>
              <a:endParaRPr lang="zh-CN" altLang="en-US" sz="2399" dirty="0">
                <a:latin typeface="微软雅黑" panose="020B0503020204020204" pitchFamily="34" charset="-122"/>
                <a:ea typeface="微软雅黑" panose="020B0503020204020204" pitchFamily="34" charset="-122"/>
              </a:endParaRPr>
            </a:p>
          </p:txBody>
        </p:sp>
        <p:sp>
          <p:nvSpPr>
            <p:cNvPr id="31" name="Freeform 13"/>
            <p:cNvSpPr>
              <a:spLocks/>
            </p:cNvSpPr>
            <p:nvPr/>
          </p:nvSpPr>
          <p:spPr bwMode="auto">
            <a:xfrm>
              <a:off x="4024313" y="3409951"/>
              <a:ext cx="255588" cy="136525"/>
            </a:xfrm>
            <a:custGeom>
              <a:avLst/>
              <a:gdLst>
                <a:gd name="T0" fmla="*/ 64 w 68"/>
                <a:gd name="T1" fmla="*/ 27 h 36"/>
                <a:gd name="T2" fmla="*/ 7 w 68"/>
                <a:gd name="T3" fmla="*/ 2 h 36"/>
                <a:gd name="T4" fmla="*/ 3 w 68"/>
                <a:gd name="T5" fmla="*/ 9 h 36"/>
                <a:gd name="T6" fmla="*/ 28 w 68"/>
                <a:gd name="T7" fmla="*/ 33 h 36"/>
                <a:gd name="T8" fmla="*/ 35 w 68"/>
                <a:gd name="T9" fmla="*/ 28 h 36"/>
                <a:gd name="T10" fmla="*/ 7 w 68"/>
                <a:gd name="T11" fmla="*/ 4 h 36"/>
                <a:gd name="T12" fmla="*/ 3 w 68"/>
                <a:gd name="T13" fmla="*/ 11 h 36"/>
                <a:gd name="T14" fmla="*/ 26 w 68"/>
                <a:gd name="T15" fmla="*/ 17 h 36"/>
                <a:gd name="T16" fmla="*/ 52 w 68"/>
                <a:gd name="T17" fmla="*/ 17 h 36"/>
                <a:gd name="T18" fmla="*/ 53 w 68"/>
                <a:gd name="T19" fmla="*/ 9 h 36"/>
                <a:gd name="T20" fmla="*/ 31 w 68"/>
                <a:gd name="T21" fmla="*/ 9 h 36"/>
                <a:gd name="T22" fmla="*/ 7 w 68"/>
                <a:gd name="T23" fmla="*/ 4 h 36"/>
                <a:gd name="T24" fmla="*/ 3 w 68"/>
                <a:gd name="T25" fmla="*/ 11 h 36"/>
                <a:gd name="T26" fmla="*/ 29 w 68"/>
                <a:gd name="T27" fmla="*/ 33 h 36"/>
                <a:gd name="T28" fmla="*/ 35 w 68"/>
                <a:gd name="T29" fmla="*/ 29 h 36"/>
                <a:gd name="T30" fmla="*/ 7 w 68"/>
                <a:gd name="T31" fmla="*/ 1 h 36"/>
                <a:gd name="T32" fmla="*/ 3 w 68"/>
                <a:gd name="T33" fmla="*/ 8 h 36"/>
                <a:gd name="T34" fmla="*/ 59 w 68"/>
                <a:gd name="T35" fmla="*/ 34 h 36"/>
                <a:gd name="T36" fmla="*/ 64 w 68"/>
                <a:gd name="T37" fmla="*/ 27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8" h="36">
                  <a:moveTo>
                    <a:pt x="64" y="27"/>
                  </a:moveTo>
                  <a:cubicBezTo>
                    <a:pt x="45" y="18"/>
                    <a:pt x="26" y="11"/>
                    <a:pt x="7" y="2"/>
                  </a:cubicBezTo>
                  <a:cubicBezTo>
                    <a:pt x="6" y="4"/>
                    <a:pt x="5" y="6"/>
                    <a:pt x="3" y="9"/>
                  </a:cubicBezTo>
                  <a:cubicBezTo>
                    <a:pt x="12" y="12"/>
                    <a:pt x="26" y="23"/>
                    <a:pt x="28" y="33"/>
                  </a:cubicBezTo>
                  <a:cubicBezTo>
                    <a:pt x="30" y="31"/>
                    <a:pt x="32" y="29"/>
                    <a:pt x="35" y="28"/>
                  </a:cubicBezTo>
                  <a:cubicBezTo>
                    <a:pt x="26" y="19"/>
                    <a:pt x="17" y="12"/>
                    <a:pt x="7" y="4"/>
                  </a:cubicBezTo>
                  <a:cubicBezTo>
                    <a:pt x="6" y="6"/>
                    <a:pt x="5" y="9"/>
                    <a:pt x="3" y="11"/>
                  </a:cubicBezTo>
                  <a:cubicBezTo>
                    <a:pt x="11" y="12"/>
                    <a:pt x="18" y="16"/>
                    <a:pt x="26" y="17"/>
                  </a:cubicBezTo>
                  <a:cubicBezTo>
                    <a:pt x="34" y="18"/>
                    <a:pt x="43" y="17"/>
                    <a:pt x="52" y="17"/>
                  </a:cubicBezTo>
                  <a:cubicBezTo>
                    <a:pt x="55" y="17"/>
                    <a:pt x="58" y="9"/>
                    <a:pt x="53" y="9"/>
                  </a:cubicBezTo>
                  <a:cubicBezTo>
                    <a:pt x="46" y="9"/>
                    <a:pt x="39" y="9"/>
                    <a:pt x="31" y="9"/>
                  </a:cubicBezTo>
                  <a:cubicBezTo>
                    <a:pt x="23" y="9"/>
                    <a:pt x="15" y="5"/>
                    <a:pt x="7" y="4"/>
                  </a:cubicBezTo>
                  <a:cubicBezTo>
                    <a:pt x="3" y="3"/>
                    <a:pt x="0" y="8"/>
                    <a:pt x="3" y="11"/>
                  </a:cubicBezTo>
                  <a:cubicBezTo>
                    <a:pt x="12" y="18"/>
                    <a:pt x="21" y="25"/>
                    <a:pt x="29" y="33"/>
                  </a:cubicBezTo>
                  <a:cubicBezTo>
                    <a:pt x="31" y="36"/>
                    <a:pt x="36" y="32"/>
                    <a:pt x="35" y="29"/>
                  </a:cubicBezTo>
                  <a:cubicBezTo>
                    <a:pt x="32" y="17"/>
                    <a:pt x="17" y="6"/>
                    <a:pt x="7" y="1"/>
                  </a:cubicBezTo>
                  <a:cubicBezTo>
                    <a:pt x="3" y="0"/>
                    <a:pt x="0" y="7"/>
                    <a:pt x="3" y="8"/>
                  </a:cubicBezTo>
                  <a:cubicBezTo>
                    <a:pt x="21" y="17"/>
                    <a:pt x="41" y="25"/>
                    <a:pt x="59" y="34"/>
                  </a:cubicBezTo>
                  <a:cubicBezTo>
                    <a:pt x="63" y="36"/>
                    <a:pt x="68" y="29"/>
                    <a:pt x="64" y="27"/>
                  </a:cubicBezTo>
                  <a:close/>
                </a:path>
              </a:pathLst>
            </a:custGeom>
            <a:grpFill/>
            <a:ln>
              <a:solidFill>
                <a:schemeClr val="accent2"/>
              </a:solidFill>
            </a:ln>
            <a:extLst/>
          </p:spPr>
          <p:txBody>
            <a:bodyPr vert="horz" wrap="square" lIns="121882" tIns="60941" rIns="121882" bIns="60941" numCol="1" anchor="t" anchorCtr="0" compatLnSpc="1">
              <a:prstTxWarp prst="textNoShape">
                <a:avLst/>
              </a:prstTxWarp>
            </a:bodyPr>
            <a:lstStyle/>
            <a:p>
              <a:endParaRPr lang="zh-CN" altLang="en-US" sz="2399" dirty="0">
                <a:latin typeface="微软雅黑" panose="020B0503020204020204" pitchFamily="34" charset="-122"/>
                <a:ea typeface="微软雅黑" panose="020B0503020204020204" pitchFamily="34" charset="-122"/>
              </a:endParaRPr>
            </a:p>
          </p:txBody>
        </p:sp>
      </p:grpSp>
      <p:sp>
        <p:nvSpPr>
          <p:cNvPr id="32" name="文本框 67"/>
          <p:cNvSpPr txBox="1"/>
          <p:nvPr/>
        </p:nvSpPr>
        <p:spPr>
          <a:xfrm>
            <a:off x="1995670" y="5747693"/>
            <a:ext cx="1771820" cy="461637"/>
          </a:xfrm>
          <a:prstGeom prst="rect">
            <a:avLst/>
          </a:prstGeom>
          <a:noFill/>
        </p:spPr>
        <p:txBody>
          <a:bodyPr wrap="square" lIns="91412" tIns="45706" rIns="91412" bIns="45706" rtlCol="0">
            <a:spAutoFit/>
          </a:bodyPr>
          <a:lstStyle/>
          <a:p>
            <a:r>
              <a:rPr lang="zh-TW" altLang="en-US" sz="2400" b="1" dirty="0" smtClean="0">
                <a:solidFill>
                  <a:schemeClr val="accent2"/>
                </a:solidFill>
                <a:latin typeface="微软雅黑" pitchFamily="34" charset="-122"/>
                <a:ea typeface="微软雅黑" pitchFamily="34" charset="-122"/>
              </a:rPr>
              <a:t>關  聯  性</a:t>
            </a:r>
            <a:endParaRPr lang="zh-CN" altLang="en-US" sz="2400" b="1" dirty="0">
              <a:solidFill>
                <a:schemeClr val="accent2"/>
              </a:solidFill>
              <a:latin typeface="微软雅黑" pitchFamily="34" charset="-122"/>
              <a:ea typeface="微软雅黑" pitchFamily="34" charset="-122"/>
            </a:endParaRPr>
          </a:p>
        </p:txBody>
      </p:sp>
      <p:grpSp>
        <p:nvGrpSpPr>
          <p:cNvPr id="33" name="组合 58"/>
          <p:cNvGrpSpPr/>
          <p:nvPr/>
        </p:nvGrpSpPr>
        <p:grpSpPr>
          <a:xfrm rot="20175543">
            <a:off x="7803357" y="5823558"/>
            <a:ext cx="2078348" cy="963379"/>
            <a:chOff x="4024313" y="3409951"/>
            <a:chExt cx="954881" cy="442913"/>
          </a:xfrm>
          <a:solidFill>
            <a:schemeClr val="accent2"/>
          </a:solidFill>
        </p:grpSpPr>
        <p:sp>
          <p:nvSpPr>
            <p:cNvPr id="34" name="Freeform 12"/>
            <p:cNvSpPr>
              <a:spLocks/>
            </p:cNvSpPr>
            <p:nvPr/>
          </p:nvSpPr>
          <p:spPr bwMode="auto">
            <a:xfrm>
              <a:off x="4242594" y="3509964"/>
              <a:ext cx="736600" cy="342900"/>
            </a:xfrm>
            <a:custGeom>
              <a:avLst/>
              <a:gdLst>
                <a:gd name="T0" fmla="*/ 188 w 195"/>
                <a:gd name="T1" fmla="*/ 91 h 91"/>
                <a:gd name="T2" fmla="*/ 189 w 195"/>
                <a:gd name="T3" fmla="*/ 91 h 91"/>
                <a:gd name="T4" fmla="*/ 192 w 195"/>
                <a:gd name="T5" fmla="*/ 84 h 91"/>
                <a:gd name="T6" fmla="*/ 95 w 195"/>
                <a:gd name="T7" fmla="*/ 40 h 91"/>
                <a:gd name="T8" fmla="*/ 8 w 195"/>
                <a:gd name="T9" fmla="*/ 2 h 91"/>
                <a:gd name="T10" fmla="*/ 3 w 195"/>
                <a:gd name="T11" fmla="*/ 9 h 91"/>
                <a:gd name="T12" fmla="*/ 90 w 195"/>
                <a:gd name="T13" fmla="*/ 46 h 91"/>
                <a:gd name="T14" fmla="*/ 188 w 195"/>
                <a:gd name="T15" fmla="*/ 91 h 91"/>
                <a:gd name="T16" fmla="*/ 191 w 195"/>
                <a:gd name="T17" fmla="*/ 84 h 91"/>
                <a:gd name="T18" fmla="*/ 189 w 195"/>
                <a:gd name="T19" fmla="*/ 84 h 91"/>
                <a:gd name="T20" fmla="*/ 188 w 195"/>
                <a:gd name="T21" fmla="*/ 91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5" h="91">
                  <a:moveTo>
                    <a:pt x="188" y="91"/>
                  </a:moveTo>
                  <a:cubicBezTo>
                    <a:pt x="188" y="91"/>
                    <a:pt x="189" y="91"/>
                    <a:pt x="189" y="91"/>
                  </a:cubicBezTo>
                  <a:cubicBezTo>
                    <a:pt x="192" y="91"/>
                    <a:pt x="195" y="86"/>
                    <a:pt x="192" y="84"/>
                  </a:cubicBezTo>
                  <a:cubicBezTo>
                    <a:pt x="160" y="69"/>
                    <a:pt x="127" y="55"/>
                    <a:pt x="95" y="40"/>
                  </a:cubicBezTo>
                  <a:cubicBezTo>
                    <a:pt x="67" y="26"/>
                    <a:pt x="34" y="19"/>
                    <a:pt x="8" y="2"/>
                  </a:cubicBezTo>
                  <a:cubicBezTo>
                    <a:pt x="5" y="0"/>
                    <a:pt x="0" y="6"/>
                    <a:pt x="3" y="9"/>
                  </a:cubicBezTo>
                  <a:cubicBezTo>
                    <a:pt x="30" y="26"/>
                    <a:pt x="62" y="32"/>
                    <a:pt x="90" y="46"/>
                  </a:cubicBezTo>
                  <a:cubicBezTo>
                    <a:pt x="122" y="62"/>
                    <a:pt x="155" y="76"/>
                    <a:pt x="188" y="91"/>
                  </a:cubicBezTo>
                  <a:cubicBezTo>
                    <a:pt x="189" y="89"/>
                    <a:pt x="190" y="86"/>
                    <a:pt x="191" y="84"/>
                  </a:cubicBezTo>
                  <a:cubicBezTo>
                    <a:pt x="190" y="84"/>
                    <a:pt x="190" y="84"/>
                    <a:pt x="189" y="84"/>
                  </a:cubicBezTo>
                  <a:cubicBezTo>
                    <a:pt x="186" y="84"/>
                    <a:pt x="183" y="91"/>
                    <a:pt x="188" y="91"/>
                  </a:cubicBezTo>
                  <a:close/>
                </a:path>
              </a:pathLst>
            </a:custGeom>
            <a:grpFill/>
            <a:ln>
              <a:solidFill>
                <a:schemeClr val="accent2"/>
              </a:solidFill>
            </a:ln>
            <a:extLst/>
          </p:spPr>
          <p:txBody>
            <a:bodyPr vert="horz" wrap="square" lIns="121882" tIns="60941" rIns="121882" bIns="60941" numCol="1" anchor="t" anchorCtr="0" compatLnSpc="1">
              <a:prstTxWarp prst="textNoShape">
                <a:avLst/>
              </a:prstTxWarp>
            </a:bodyPr>
            <a:lstStyle/>
            <a:p>
              <a:endParaRPr lang="zh-CN" altLang="en-US" sz="2399" dirty="0">
                <a:latin typeface="微软雅黑" panose="020B0503020204020204" pitchFamily="34" charset="-122"/>
                <a:ea typeface="微软雅黑" panose="020B0503020204020204" pitchFamily="34" charset="-122"/>
              </a:endParaRPr>
            </a:p>
          </p:txBody>
        </p:sp>
        <p:sp>
          <p:nvSpPr>
            <p:cNvPr id="35" name="Freeform 13"/>
            <p:cNvSpPr>
              <a:spLocks/>
            </p:cNvSpPr>
            <p:nvPr/>
          </p:nvSpPr>
          <p:spPr bwMode="auto">
            <a:xfrm>
              <a:off x="4024313" y="3409951"/>
              <a:ext cx="255588" cy="136525"/>
            </a:xfrm>
            <a:custGeom>
              <a:avLst/>
              <a:gdLst>
                <a:gd name="T0" fmla="*/ 64 w 68"/>
                <a:gd name="T1" fmla="*/ 27 h 36"/>
                <a:gd name="T2" fmla="*/ 7 w 68"/>
                <a:gd name="T3" fmla="*/ 2 h 36"/>
                <a:gd name="T4" fmla="*/ 3 w 68"/>
                <a:gd name="T5" fmla="*/ 9 h 36"/>
                <a:gd name="T6" fmla="*/ 28 w 68"/>
                <a:gd name="T7" fmla="*/ 33 h 36"/>
                <a:gd name="T8" fmla="*/ 35 w 68"/>
                <a:gd name="T9" fmla="*/ 28 h 36"/>
                <a:gd name="T10" fmla="*/ 7 w 68"/>
                <a:gd name="T11" fmla="*/ 4 h 36"/>
                <a:gd name="T12" fmla="*/ 3 w 68"/>
                <a:gd name="T13" fmla="*/ 11 h 36"/>
                <a:gd name="T14" fmla="*/ 26 w 68"/>
                <a:gd name="T15" fmla="*/ 17 h 36"/>
                <a:gd name="T16" fmla="*/ 52 w 68"/>
                <a:gd name="T17" fmla="*/ 17 h 36"/>
                <a:gd name="T18" fmla="*/ 53 w 68"/>
                <a:gd name="T19" fmla="*/ 9 h 36"/>
                <a:gd name="T20" fmla="*/ 31 w 68"/>
                <a:gd name="T21" fmla="*/ 9 h 36"/>
                <a:gd name="T22" fmla="*/ 7 w 68"/>
                <a:gd name="T23" fmla="*/ 4 h 36"/>
                <a:gd name="T24" fmla="*/ 3 w 68"/>
                <a:gd name="T25" fmla="*/ 11 h 36"/>
                <a:gd name="T26" fmla="*/ 29 w 68"/>
                <a:gd name="T27" fmla="*/ 33 h 36"/>
                <a:gd name="T28" fmla="*/ 35 w 68"/>
                <a:gd name="T29" fmla="*/ 29 h 36"/>
                <a:gd name="T30" fmla="*/ 7 w 68"/>
                <a:gd name="T31" fmla="*/ 1 h 36"/>
                <a:gd name="T32" fmla="*/ 3 w 68"/>
                <a:gd name="T33" fmla="*/ 8 h 36"/>
                <a:gd name="T34" fmla="*/ 59 w 68"/>
                <a:gd name="T35" fmla="*/ 34 h 36"/>
                <a:gd name="T36" fmla="*/ 64 w 68"/>
                <a:gd name="T37" fmla="*/ 27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8" h="36">
                  <a:moveTo>
                    <a:pt x="64" y="27"/>
                  </a:moveTo>
                  <a:cubicBezTo>
                    <a:pt x="45" y="18"/>
                    <a:pt x="26" y="11"/>
                    <a:pt x="7" y="2"/>
                  </a:cubicBezTo>
                  <a:cubicBezTo>
                    <a:pt x="6" y="4"/>
                    <a:pt x="5" y="6"/>
                    <a:pt x="3" y="9"/>
                  </a:cubicBezTo>
                  <a:cubicBezTo>
                    <a:pt x="12" y="12"/>
                    <a:pt x="26" y="23"/>
                    <a:pt x="28" y="33"/>
                  </a:cubicBezTo>
                  <a:cubicBezTo>
                    <a:pt x="30" y="31"/>
                    <a:pt x="32" y="29"/>
                    <a:pt x="35" y="28"/>
                  </a:cubicBezTo>
                  <a:cubicBezTo>
                    <a:pt x="26" y="19"/>
                    <a:pt x="17" y="12"/>
                    <a:pt x="7" y="4"/>
                  </a:cubicBezTo>
                  <a:cubicBezTo>
                    <a:pt x="6" y="6"/>
                    <a:pt x="5" y="9"/>
                    <a:pt x="3" y="11"/>
                  </a:cubicBezTo>
                  <a:cubicBezTo>
                    <a:pt x="11" y="12"/>
                    <a:pt x="18" y="16"/>
                    <a:pt x="26" y="17"/>
                  </a:cubicBezTo>
                  <a:cubicBezTo>
                    <a:pt x="34" y="18"/>
                    <a:pt x="43" y="17"/>
                    <a:pt x="52" y="17"/>
                  </a:cubicBezTo>
                  <a:cubicBezTo>
                    <a:pt x="55" y="17"/>
                    <a:pt x="58" y="9"/>
                    <a:pt x="53" y="9"/>
                  </a:cubicBezTo>
                  <a:cubicBezTo>
                    <a:pt x="46" y="9"/>
                    <a:pt x="39" y="9"/>
                    <a:pt x="31" y="9"/>
                  </a:cubicBezTo>
                  <a:cubicBezTo>
                    <a:pt x="23" y="9"/>
                    <a:pt x="15" y="5"/>
                    <a:pt x="7" y="4"/>
                  </a:cubicBezTo>
                  <a:cubicBezTo>
                    <a:pt x="3" y="3"/>
                    <a:pt x="0" y="8"/>
                    <a:pt x="3" y="11"/>
                  </a:cubicBezTo>
                  <a:cubicBezTo>
                    <a:pt x="12" y="18"/>
                    <a:pt x="21" y="25"/>
                    <a:pt x="29" y="33"/>
                  </a:cubicBezTo>
                  <a:cubicBezTo>
                    <a:pt x="31" y="36"/>
                    <a:pt x="36" y="32"/>
                    <a:pt x="35" y="29"/>
                  </a:cubicBezTo>
                  <a:cubicBezTo>
                    <a:pt x="32" y="17"/>
                    <a:pt x="17" y="6"/>
                    <a:pt x="7" y="1"/>
                  </a:cubicBezTo>
                  <a:cubicBezTo>
                    <a:pt x="3" y="0"/>
                    <a:pt x="0" y="7"/>
                    <a:pt x="3" y="8"/>
                  </a:cubicBezTo>
                  <a:cubicBezTo>
                    <a:pt x="21" y="17"/>
                    <a:pt x="41" y="25"/>
                    <a:pt x="59" y="34"/>
                  </a:cubicBezTo>
                  <a:cubicBezTo>
                    <a:pt x="63" y="36"/>
                    <a:pt x="68" y="29"/>
                    <a:pt x="64" y="27"/>
                  </a:cubicBezTo>
                  <a:close/>
                </a:path>
              </a:pathLst>
            </a:custGeom>
            <a:grpFill/>
            <a:ln>
              <a:solidFill>
                <a:schemeClr val="accent2"/>
              </a:solidFill>
            </a:ln>
            <a:extLst/>
          </p:spPr>
          <p:txBody>
            <a:bodyPr vert="horz" wrap="square" lIns="121882" tIns="60941" rIns="121882" bIns="60941" numCol="1" anchor="t" anchorCtr="0" compatLnSpc="1">
              <a:prstTxWarp prst="textNoShape">
                <a:avLst/>
              </a:prstTxWarp>
            </a:bodyPr>
            <a:lstStyle/>
            <a:p>
              <a:endParaRPr lang="zh-CN" altLang="en-US" sz="2399" dirty="0">
                <a:latin typeface="微软雅黑" panose="020B0503020204020204" pitchFamily="34" charset="-122"/>
                <a:ea typeface="微软雅黑" panose="020B0503020204020204" pitchFamily="34" charset="-122"/>
              </a:endParaRPr>
            </a:p>
          </p:txBody>
        </p:sp>
      </p:grpSp>
      <p:sp>
        <p:nvSpPr>
          <p:cNvPr id="36" name="文本框 67"/>
          <p:cNvSpPr txBox="1"/>
          <p:nvPr/>
        </p:nvSpPr>
        <p:spPr>
          <a:xfrm>
            <a:off x="8172420" y="5766424"/>
            <a:ext cx="1815274" cy="461637"/>
          </a:xfrm>
          <a:prstGeom prst="rect">
            <a:avLst/>
          </a:prstGeom>
          <a:noFill/>
        </p:spPr>
        <p:txBody>
          <a:bodyPr wrap="square" lIns="91412" tIns="45706" rIns="91412" bIns="45706" rtlCol="0">
            <a:spAutoFit/>
          </a:bodyPr>
          <a:lstStyle/>
          <a:p>
            <a:r>
              <a:rPr lang="zh-TW" altLang="en-US" sz="2400" b="1" dirty="0" smtClean="0">
                <a:solidFill>
                  <a:schemeClr val="accent2"/>
                </a:solidFill>
                <a:latin typeface="微软雅黑" pitchFamily="34" charset="-122"/>
                <a:ea typeface="微软雅黑" pitchFamily="34" charset="-122"/>
              </a:rPr>
              <a:t>邏  輯  式</a:t>
            </a:r>
            <a:endParaRPr lang="zh-CN" altLang="en-US" sz="2400" b="1" dirty="0">
              <a:solidFill>
                <a:schemeClr val="accent2"/>
              </a:solidFill>
              <a:latin typeface="微软雅黑" pitchFamily="34" charset="-122"/>
              <a:ea typeface="微软雅黑" pitchFamily="34" charset="-122"/>
            </a:endParaRPr>
          </a:p>
        </p:txBody>
      </p:sp>
    </p:spTree>
    <p:extLst>
      <p:ext uri="{BB962C8B-B14F-4D97-AF65-F5344CB8AC3E}">
        <p14:creationId xmlns:p14="http://schemas.microsoft.com/office/powerpoint/2010/main" val="3205343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500"/>
                                        <p:tgtEl>
                                          <p:spTgt spid="24"/>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2" presetClass="entr" presetSubtype="8"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anim calcmode="lin" valueType="num">
                                      <p:cBhvr additive="base">
                                        <p:cTn id="13" dur="1000" fill="hold"/>
                                        <p:tgtEl>
                                          <p:spTgt spid="25"/>
                                        </p:tgtEl>
                                        <p:attrNameLst>
                                          <p:attrName>ppt_x</p:attrName>
                                        </p:attrNameLst>
                                      </p:cBhvr>
                                      <p:tavLst>
                                        <p:tav tm="0">
                                          <p:val>
                                            <p:strVal val="0-#ppt_w/2"/>
                                          </p:val>
                                        </p:tav>
                                        <p:tav tm="100000">
                                          <p:val>
                                            <p:strVal val="#ppt_x"/>
                                          </p:val>
                                        </p:tav>
                                      </p:tavLst>
                                    </p:anim>
                                    <p:anim calcmode="lin" valueType="num">
                                      <p:cBhvr additive="base">
                                        <p:cTn id="14" dur="1000" fill="hold"/>
                                        <p:tgtEl>
                                          <p:spTgt spid="25"/>
                                        </p:tgtEl>
                                        <p:attrNameLst>
                                          <p:attrName>ppt_y</p:attrName>
                                        </p:attrNameLst>
                                      </p:cBhvr>
                                      <p:tavLst>
                                        <p:tav tm="0">
                                          <p:val>
                                            <p:strVal val="#ppt_y"/>
                                          </p:val>
                                        </p:tav>
                                        <p:tav tm="100000">
                                          <p:val>
                                            <p:strVal val="#ppt_y"/>
                                          </p:val>
                                        </p:tav>
                                      </p:tavLst>
                                    </p:anim>
                                  </p:childTnLst>
                                </p:cTn>
                              </p:par>
                              <p:par>
                                <p:cTn id="15" presetID="1"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par>
                                <p:cTn id="17" presetID="22" presetClass="entr" presetSubtype="2" fill="hold" nodeType="withEffect">
                                  <p:stCondLst>
                                    <p:cond delay="100"/>
                                  </p:stCondLst>
                                  <p:childTnLst>
                                    <p:set>
                                      <p:cBhvr>
                                        <p:cTn id="18" dur="1" fill="hold">
                                          <p:stCondLst>
                                            <p:cond delay="0"/>
                                          </p:stCondLst>
                                        </p:cTn>
                                        <p:tgtEl>
                                          <p:spTgt spid="29"/>
                                        </p:tgtEl>
                                        <p:attrNameLst>
                                          <p:attrName>style.visibility</p:attrName>
                                        </p:attrNameLst>
                                      </p:cBhvr>
                                      <p:to>
                                        <p:strVal val="visible"/>
                                      </p:to>
                                    </p:set>
                                    <p:animEffect transition="in" filter="wipe(right)">
                                      <p:cBhvr>
                                        <p:cTn id="19" dur="500"/>
                                        <p:tgtEl>
                                          <p:spTgt spid="29"/>
                                        </p:tgtEl>
                                      </p:cBhvr>
                                    </p:animEffect>
                                  </p:childTnLst>
                                </p:cTn>
                              </p:par>
                              <p:par>
                                <p:cTn id="20" presetID="12" presetClass="entr" presetSubtype="4" fill="hold" grpId="0" nodeType="withEffect">
                                  <p:stCondLst>
                                    <p:cond delay="600"/>
                                  </p:stCondLst>
                                  <p:childTnLst>
                                    <p:set>
                                      <p:cBhvr>
                                        <p:cTn id="21" dur="1" fill="hold">
                                          <p:stCondLst>
                                            <p:cond delay="0"/>
                                          </p:stCondLst>
                                        </p:cTn>
                                        <p:tgtEl>
                                          <p:spTgt spid="32"/>
                                        </p:tgtEl>
                                        <p:attrNameLst>
                                          <p:attrName>style.visibility</p:attrName>
                                        </p:attrNameLst>
                                      </p:cBhvr>
                                      <p:to>
                                        <p:strVal val="visible"/>
                                      </p:to>
                                    </p:set>
                                    <p:animEffect transition="in" filter="slide(fromBottom)">
                                      <p:cBhvr>
                                        <p:cTn id="22" dur="500"/>
                                        <p:tgtEl>
                                          <p:spTgt spid="32"/>
                                        </p:tgtEl>
                                      </p:cBhvr>
                                    </p:animEffect>
                                  </p:childTnLst>
                                </p:cTn>
                              </p:par>
                              <p:par>
                                <p:cTn id="23" presetID="22" presetClass="entr" presetSubtype="2" fill="hold" nodeType="withEffect">
                                  <p:stCondLst>
                                    <p:cond delay="100"/>
                                  </p:stCondLst>
                                  <p:childTnLst>
                                    <p:set>
                                      <p:cBhvr>
                                        <p:cTn id="24" dur="1" fill="hold">
                                          <p:stCondLst>
                                            <p:cond delay="0"/>
                                          </p:stCondLst>
                                        </p:cTn>
                                        <p:tgtEl>
                                          <p:spTgt spid="33"/>
                                        </p:tgtEl>
                                        <p:attrNameLst>
                                          <p:attrName>style.visibility</p:attrName>
                                        </p:attrNameLst>
                                      </p:cBhvr>
                                      <p:to>
                                        <p:strVal val="visible"/>
                                      </p:to>
                                    </p:set>
                                    <p:animEffect transition="in" filter="wipe(right)">
                                      <p:cBhvr>
                                        <p:cTn id="25" dur="500"/>
                                        <p:tgtEl>
                                          <p:spTgt spid="33"/>
                                        </p:tgtEl>
                                      </p:cBhvr>
                                    </p:animEffect>
                                  </p:childTnLst>
                                </p:cTn>
                              </p:par>
                              <p:par>
                                <p:cTn id="26" presetID="12" presetClass="entr" presetSubtype="4" fill="hold" grpId="0" nodeType="withEffect">
                                  <p:stCondLst>
                                    <p:cond delay="600"/>
                                  </p:stCondLst>
                                  <p:childTnLst>
                                    <p:set>
                                      <p:cBhvr>
                                        <p:cTn id="27" dur="1" fill="hold">
                                          <p:stCondLst>
                                            <p:cond delay="0"/>
                                          </p:stCondLst>
                                        </p:cTn>
                                        <p:tgtEl>
                                          <p:spTgt spid="36"/>
                                        </p:tgtEl>
                                        <p:attrNameLst>
                                          <p:attrName>style.visibility</p:attrName>
                                        </p:attrNameLst>
                                      </p:cBhvr>
                                      <p:to>
                                        <p:strVal val="visible"/>
                                      </p:to>
                                    </p:set>
                                    <p:animEffect transition="in" filter="slide(fromBottom)">
                                      <p:cBhvr>
                                        <p:cTn id="28"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4" grpId="0" animBg="1"/>
      <p:bldP spid="25" grpId="0" animBg="1"/>
      <p:bldP spid="32" grpId="0"/>
      <p:bldP spid="3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197010" y="166123"/>
            <a:ext cx="6374976" cy="1325563"/>
          </a:xfrm>
        </p:spPr>
        <p:txBody>
          <a:bodyPr/>
          <a:lstStyle/>
          <a:p>
            <a:r>
              <a:rPr lang="zh-TW" altLang="en-US" b="1" dirty="0" smtClean="0">
                <a:solidFill>
                  <a:srgbClr val="6F8E26"/>
                </a:solidFill>
                <a:latin typeface="微软雅黑" panose="020B0503020204020204" pitchFamily="34" charset="-122"/>
                <a:ea typeface="微软雅黑" panose="020B0503020204020204" pitchFamily="34" charset="-122"/>
              </a:rPr>
              <a:t>運用在環境議題上</a:t>
            </a:r>
            <a:endParaRPr lang="zh-TW" altLang="en-US" b="1" dirty="0">
              <a:solidFill>
                <a:srgbClr val="6F8E26"/>
              </a:solidFill>
              <a:latin typeface="微软雅黑" panose="020B0503020204020204" pitchFamily="34" charset="-122"/>
              <a:ea typeface="微软雅黑" panose="020B0503020204020204" pitchFamily="34" charset="-122"/>
            </a:endParaRPr>
          </a:p>
        </p:txBody>
      </p:sp>
      <p:grpSp>
        <p:nvGrpSpPr>
          <p:cNvPr id="10" name="Group 4">
            <a:extLst>
              <a:ext uri="{FF2B5EF4-FFF2-40B4-BE49-F238E27FC236}">
                <a16:creationId xmlns:a16="http://schemas.microsoft.com/office/drawing/2014/main" xmlns="" id="{E220914B-EAD4-44D8-B7E7-16EBC713CF32}"/>
              </a:ext>
            </a:extLst>
          </p:cNvPr>
          <p:cNvGrpSpPr>
            <a:grpSpLocks noChangeAspect="1"/>
          </p:cNvGrpSpPr>
          <p:nvPr/>
        </p:nvGrpSpPr>
        <p:grpSpPr bwMode="auto">
          <a:xfrm>
            <a:off x="1320336" y="300995"/>
            <a:ext cx="732827" cy="1008993"/>
            <a:chOff x="1558" y="1280"/>
            <a:chExt cx="1315" cy="1810"/>
          </a:xfrm>
          <a:solidFill>
            <a:schemeClr val="accent1"/>
          </a:solidFill>
        </p:grpSpPr>
        <p:sp>
          <p:nvSpPr>
            <p:cNvPr id="11" name="Freeform 5">
              <a:extLst>
                <a:ext uri="{FF2B5EF4-FFF2-40B4-BE49-F238E27FC236}">
                  <a16:creationId xmlns:a16="http://schemas.microsoft.com/office/drawing/2014/main" xmlns="" id="{0A493B61-CBEE-4373-A2FB-209592249D62}"/>
                </a:ext>
              </a:extLst>
            </p:cNvPr>
            <p:cNvSpPr>
              <a:spLocks/>
            </p:cNvSpPr>
            <p:nvPr/>
          </p:nvSpPr>
          <p:spPr bwMode="auto">
            <a:xfrm>
              <a:off x="1838" y="1280"/>
              <a:ext cx="1035" cy="922"/>
            </a:xfrm>
            <a:custGeom>
              <a:avLst/>
              <a:gdLst>
                <a:gd name="T0" fmla="*/ 9 w 244"/>
                <a:gd name="T1" fmla="*/ 127 h 218"/>
                <a:gd name="T2" fmla="*/ 53 w 244"/>
                <a:gd name="T3" fmla="*/ 203 h 218"/>
                <a:gd name="T4" fmla="*/ 141 w 244"/>
                <a:gd name="T5" fmla="*/ 212 h 218"/>
                <a:gd name="T6" fmla="*/ 209 w 244"/>
                <a:gd name="T7" fmla="*/ 84 h 218"/>
                <a:gd name="T8" fmla="*/ 45 w 244"/>
                <a:gd name="T9" fmla="*/ 42 h 218"/>
                <a:gd name="T10" fmla="*/ 2 w 244"/>
                <a:gd name="T11" fmla="*/ 115 h 218"/>
                <a:gd name="T12" fmla="*/ 44 w 244"/>
                <a:gd name="T13" fmla="*/ 188 h 218"/>
                <a:gd name="T14" fmla="*/ 48 w 244"/>
                <a:gd name="T15" fmla="*/ 181 h 218"/>
                <a:gd name="T16" fmla="*/ 9 w 244"/>
                <a:gd name="T17" fmla="*/ 129 h 218"/>
                <a:gd name="T18" fmla="*/ 53 w 244"/>
                <a:gd name="T19" fmla="*/ 44 h 218"/>
                <a:gd name="T20" fmla="*/ 196 w 244"/>
                <a:gd name="T21" fmla="*/ 80 h 218"/>
                <a:gd name="T22" fmla="*/ 210 w 244"/>
                <a:gd name="T23" fmla="*/ 155 h 218"/>
                <a:gd name="T24" fmla="*/ 141 w 244"/>
                <a:gd name="T25" fmla="*/ 205 h 218"/>
                <a:gd name="T26" fmla="*/ 63 w 244"/>
                <a:gd name="T27" fmla="*/ 199 h 218"/>
                <a:gd name="T28" fmla="*/ 16 w 244"/>
                <a:gd name="T29" fmla="*/ 125 h 218"/>
                <a:gd name="T30" fmla="*/ 9 w 244"/>
                <a:gd name="T31" fmla="*/ 127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4" h="218">
                  <a:moveTo>
                    <a:pt x="9" y="127"/>
                  </a:moveTo>
                  <a:cubicBezTo>
                    <a:pt x="6" y="163"/>
                    <a:pt x="21" y="188"/>
                    <a:pt x="53" y="203"/>
                  </a:cubicBezTo>
                  <a:cubicBezTo>
                    <a:pt x="80" y="216"/>
                    <a:pt x="112" y="218"/>
                    <a:pt x="141" y="212"/>
                  </a:cubicBezTo>
                  <a:cubicBezTo>
                    <a:pt x="201" y="200"/>
                    <a:pt x="244" y="141"/>
                    <a:pt x="209" y="84"/>
                  </a:cubicBezTo>
                  <a:cubicBezTo>
                    <a:pt x="177" y="33"/>
                    <a:pt x="97" y="0"/>
                    <a:pt x="45" y="42"/>
                  </a:cubicBezTo>
                  <a:cubicBezTo>
                    <a:pt x="24" y="59"/>
                    <a:pt x="2" y="86"/>
                    <a:pt x="2" y="115"/>
                  </a:cubicBezTo>
                  <a:cubicBezTo>
                    <a:pt x="1" y="147"/>
                    <a:pt x="21" y="168"/>
                    <a:pt x="44" y="188"/>
                  </a:cubicBezTo>
                  <a:cubicBezTo>
                    <a:pt x="47" y="190"/>
                    <a:pt x="51" y="184"/>
                    <a:pt x="48" y="181"/>
                  </a:cubicBezTo>
                  <a:cubicBezTo>
                    <a:pt x="32" y="166"/>
                    <a:pt x="16" y="151"/>
                    <a:pt x="9" y="129"/>
                  </a:cubicBezTo>
                  <a:cubicBezTo>
                    <a:pt x="0" y="96"/>
                    <a:pt x="28" y="62"/>
                    <a:pt x="53" y="44"/>
                  </a:cubicBezTo>
                  <a:cubicBezTo>
                    <a:pt x="100" y="10"/>
                    <a:pt x="163" y="41"/>
                    <a:pt x="196" y="80"/>
                  </a:cubicBezTo>
                  <a:cubicBezTo>
                    <a:pt x="215" y="101"/>
                    <a:pt x="221" y="129"/>
                    <a:pt x="210" y="155"/>
                  </a:cubicBezTo>
                  <a:cubicBezTo>
                    <a:pt x="199" y="183"/>
                    <a:pt x="168" y="198"/>
                    <a:pt x="141" y="205"/>
                  </a:cubicBezTo>
                  <a:cubicBezTo>
                    <a:pt x="115" y="211"/>
                    <a:pt x="88" y="207"/>
                    <a:pt x="63" y="199"/>
                  </a:cubicBezTo>
                  <a:cubicBezTo>
                    <a:pt x="30" y="187"/>
                    <a:pt x="13" y="160"/>
                    <a:pt x="16" y="125"/>
                  </a:cubicBezTo>
                  <a:cubicBezTo>
                    <a:pt x="16" y="120"/>
                    <a:pt x="9" y="124"/>
                    <a:pt x="9" y="12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sp>
          <p:nvSpPr>
            <p:cNvPr id="12" name="Freeform 6">
              <a:extLst>
                <a:ext uri="{FF2B5EF4-FFF2-40B4-BE49-F238E27FC236}">
                  <a16:creationId xmlns:a16="http://schemas.microsoft.com/office/drawing/2014/main" xmlns="" id="{3B22D548-17FC-4B4F-B342-CC310700F639}"/>
                </a:ext>
              </a:extLst>
            </p:cNvPr>
            <p:cNvSpPr>
              <a:spLocks/>
            </p:cNvSpPr>
            <p:nvPr/>
          </p:nvSpPr>
          <p:spPr bwMode="auto">
            <a:xfrm>
              <a:off x="1775" y="2126"/>
              <a:ext cx="670" cy="537"/>
            </a:xfrm>
            <a:custGeom>
              <a:avLst/>
              <a:gdLst>
                <a:gd name="T0" fmla="*/ 64 w 158"/>
                <a:gd name="T1" fmla="*/ 3 h 127"/>
                <a:gd name="T2" fmla="*/ 32 w 158"/>
                <a:gd name="T3" fmla="*/ 38 h 127"/>
                <a:gd name="T4" fmla="*/ 7 w 158"/>
                <a:gd name="T5" fmla="*/ 76 h 127"/>
                <a:gd name="T6" fmla="*/ 60 w 158"/>
                <a:gd name="T7" fmla="*/ 115 h 127"/>
                <a:gd name="T8" fmla="*/ 139 w 158"/>
                <a:gd name="T9" fmla="*/ 103 h 127"/>
                <a:gd name="T10" fmla="*/ 153 w 158"/>
                <a:gd name="T11" fmla="*/ 5 h 127"/>
                <a:gd name="T12" fmla="*/ 146 w 158"/>
                <a:gd name="T13" fmla="*/ 8 h 127"/>
                <a:gd name="T14" fmla="*/ 142 w 158"/>
                <a:gd name="T15" fmla="*/ 76 h 127"/>
                <a:gd name="T16" fmla="*/ 100 w 158"/>
                <a:gd name="T17" fmla="*/ 111 h 127"/>
                <a:gd name="T18" fmla="*/ 75 w 158"/>
                <a:gd name="T19" fmla="*/ 109 h 127"/>
                <a:gd name="T20" fmla="*/ 15 w 158"/>
                <a:gd name="T21" fmla="*/ 84 h 127"/>
                <a:gd name="T22" fmla="*/ 37 w 158"/>
                <a:gd name="T23" fmla="*/ 41 h 127"/>
                <a:gd name="T24" fmla="*/ 66 w 158"/>
                <a:gd name="T25" fmla="*/ 10 h 127"/>
                <a:gd name="T26" fmla="*/ 64 w 158"/>
                <a:gd name="T27" fmla="*/ 3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8" h="127">
                  <a:moveTo>
                    <a:pt x="64" y="3"/>
                  </a:moveTo>
                  <a:cubicBezTo>
                    <a:pt x="51" y="12"/>
                    <a:pt x="42" y="26"/>
                    <a:pt x="32" y="38"/>
                  </a:cubicBezTo>
                  <a:cubicBezTo>
                    <a:pt x="22" y="50"/>
                    <a:pt x="12" y="61"/>
                    <a:pt x="7" y="76"/>
                  </a:cubicBezTo>
                  <a:cubicBezTo>
                    <a:pt x="0" y="104"/>
                    <a:pt x="42" y="113"/>
                    <a:pt x="60" y="115"/>
                  </a:cubicBezTo>
                  <a:cubicBezTo>
                    <a:pt x="86" y="118"/>
                    <a:pt x="121" y="127"/>
                    <a:pt x="139" y="103"/>
                  </a:cubicBezTo>
                  <a:cubicBezTo>
                    <a:pt x="158" y="77"/>
                    <a:pt x="151" y="35"/>
                    <a:pt x="153" y="5"/>
                  </a:cubicBezTo>
                  <a:cubicBezTo>
                    <a:pt x="153" y="0"/>
                    <a:pt x="146" y="4"/>
                    <a:pt x="146" y="8"/>
                  </a:cubicBezTo>
                  <a:cubicBezTo>
                    <a:pt x="145" y="30"/>
                    <a:pt x="147" y="54"/>
                    <a:pt x="142" y="76"/>
                  </a:cubicBezTo>
                  <a:cubicBezTo>
                    <a:pt x="138" y="97"/>
                    <a:pt x="125" y="113"/>
                    <a:pt x="100" y="111"/>
                  </a:cubicBezTo>
                  <a:cubicBezTo>
                    <a:pt x="92" y="110"/>
                    <a:pt x="83" y="110"/>
                    <a:pt x="75" y="109"/>
                  </a:cubicBezTo>
                  <a:cubicBezTo>
                    <a:pt x="54" y="108"/>
                    <a:pt x="24" y="106"/>
                    <a:pt x="15" y="84"/>
                  </a:cubicBezTo>
                  <a:cubicBezTo>
                    <a:pt x="9" y="70"/>
                    <a:pt x="29" y="51"/>
                    <a:pt x="37" y="41"/>
                  </a:cubicBezTo>
                  <a:cubicBezTo>
                    <a:pt x="46" y="30"/>
                    <a:pt x="54" y="18"/>
                    <a:pt x="66" y="10"/>
                  </a:cubicBezTo>
                  <a:cubicBezTo>
                    <a:pt x="70" y="7"/>
                    <a:pt x="69" y="0"/>
                    <a:pt x="64"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sp>
          <p:nvSpPr>
            <p:cNvPr id="13" name="Freeform 7">
              <a:extLst>
                <a:ext uri="{FF2B5EF4-FFF2-40B4-BE49-F238E27FC236}">
                  <a16:creationId xmlns:a16="http://schemas.microsoft.com/office/drawing/2014/main" xmlns="" id="{7E3639C4-8F5B-46A4-8162-7D9D2FFB4F4A}"/>
                </a:ext>
              </a:extLst>
            </p:cNvPr>
            <p:cNvSpPr>
              <a:spLocks/>
            </p:cNvSpPr>
            <p:nvPr/>
          </p:nvSpPr>
          <p:spPr bwMode="auto">
            <a:xfrm>
              <a:off x="1787" y="2562"/>
              <a:ext cx="365" cy="528"/>
            </a:xfrm>
            <a:custGeom>
              <a:avLst/>
              <a:gdLst>
                <a:gd name="T0" fmla="*/ 35 w 86"/>
                <a:gd name="T1" fmla="*/ 8 h 125"/>
                <a:gd name="T2" fmla="*/ 35 w 86"/>
                <a:gd name="T3" fmla="*/ 5 h 125"/>
                <a:gd name="T4" fmla="*/ 28 w 86"/>
                <a:gd name="T5" fmla="*/ 8 h 125"/>
                <a:gd name="T6" fmla="*/ 52 w 86"/>
                <a:gd name="T7" fmla="*/ 54 h 125"/>
                <a:gd name="T8" fmla="*/ 67 w 86"/>
                <a:gd name="T9" fmla="*/ 80 h 125"/>
                <a:gd name="T10" fmla="*/ 46 w 86"/>
                <a:gd name="T11" fmla="*/ 88 h 125"/>
                <a:gd name="T12" fmla="*/ 10 w 86"/>
                <a:gd name="T13" fmla="*/ 111 h 125"/>
                <a:gd name="T14" fmla="*/ 68 w 86"/>
                <a:gd name="T15" fmla="*/ 110 h 125"/>
                <a:gd name="T16" fmla="*/ 86 w 86"/>
                <a:gd name="T17" fmla="*/ 95 h 125"/>
                <a:gd name="T18" fmla="*/ 60 w 86"/>
                <a:gd name="T19" fmla="*/ 84 h 125"/>
                <a:gd name="T20" fmla="*/ 59 w 86"/>
                <a:gd name="T21" fmla="*/ 91 h 125"/>
                <a:gd name="T22" fmla="*/ 63 w 86"/>
                <a:gd name="T23" fmla="*/ 91 h 125"/>
                <a:gd name="T24" fmla="*/ 68 w 86"/>
                <a:gd name="T25" fmla="*/ 103 h 125"/>
                <a:gd name="T26" fmla="*/ 52 w 86"/>
                <a:gd name="T27" fmla="*/ 107 h 125"/>
                <a:gd name="T28" fmla="*/ 28 w 86"/>
                <a:gd name="T29" fmla="*/ 109 h 125"/>
                <a:gd name="T30" fmla="*/ 21 w 86"/>
                <a:gd name="T31" fmla="*/ 98 h 125"/>
                <a:gd name="T32" fmla="*/ 37 w 86"/>
                <a:gd name="T33" fmla="*/ 95 h 125"/>
                <a:gd name="T34" fmla="*/ 70 w 86"/>
                <a:gd name="T35" fmla="*/ 95 h 125"/>
                <a:gd name="T36" fmla="*/ 73 w 86"/>
                <a:gd name="T37" fmla="*/ 74 h 125"/>
                <a:gd name="T38" fmla="*/ 35 w 86"/>
                <a:gd name="T39" fmla="*/ 4 h 125"/>
                <a:gd name="T40" fmla="*/ 28 w 86"/>
                <a:gd name="T41" fmla="*/ 7 h 125"/>
                <a:gd name="T42" fmla="*/ 28 w 86"/>
                <a:gd name="T43" fmla="*/ 10 h 125"/>
                <a:gd name="T44" fmla="*/ 35 w 86"/>
                <a:gd name="T45" fmla="*/ 8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6" h="125">
                  <a:moveTo>
                    <a:pt x="35" y="8"/>
                  </a:moveTo>
                  <a:cubicBezTo>
                    <a:pt x="35" y="7"/>
                    <a:pt x="35" y="6"/>
                    <a:pt x="35" y="5"/>
                  </a:cubicBezTo>
                  <a:cubicBezTo>
                    <a:pt x="33" y="6"/>
                    <a:pt x="31" y="7"/>
                    <a:pt x="28" y="8"/>
                  </a:cubicBezTo>
                  <a:cubicBezTo>
                    <a:pt x="32" y="23"/>
                    <a:pt x="44" y="40"/>
                    <a:pt x="52" y="54"/>
                  </a:cubicBezTo>
                  <a:cubicBezTo>
                    <a:pt x="57" y="62"/>
                    <a:pt x="61" y="72"/>
                    <a:pt x="67" y="80"/>
                  </a:cubicBezTo>
                  <a:cubicBezTo>
                    <a:pt x="77" y="92"/>
                    <a:pt x="51" y="88"/>
                    <a:pt x="46" y="88"/>
                  </a:cubicBezTo>
                  <a:cubicBezTo>
                    <a:pt x="34" y="88"/>
                    <a:pt x="0" y="91"/>
                    <a:pt x="10" y="111"/>
                  </a:cubicBezTo>
                  <a:cubicBezTo>
                    <a:pt x="17" y="125"/>
                    <a:pt x="57" y="113"/>
                    <a:pt x="68" y="110"/>
                  </a:cubicBezTo>
                  <a:cubicBezTo>
                    <a:pt x="74" y="109"/>
                    <a:pt x="86" y="102"/>
                    <a:pt x="86" y="95"/>
                  </a:cubicBezTo>
                  <a:cubicBezTo>
                    <a:pt x="85" y="83"/>
                    <a:pt x="69" y="84"/>
                    <a:pt x="60" y="84"/>
                  </a:cubicBezTo>
                  <a:cubicBezTo>
                    <a:pt x="57" y="84"/>
                    <a:pt x="54" y="91"/>
                    <a:pt x="59" y="91"/>
                  </a:cubicBezTo>
                  <a:cubicBezTo>
                    <a:pt x="60" y="91"/>
                    <a:pt x="62" y="91"/>
                    <a:pt x="63" y="91"/>
                  </a:cubicBezTo>
                  <a:cubicBezTo>
                    <a:pt x="74" y="89"/>
                    <a:pt x="75" y="93"/>
                    <a:pt x="68" y="103"/>
                  </a:cubicBezTo>
                  <a:cubicBezTo>
                    <a:pt x="63" y="105"/>
                    <a:pt x="57" y="106"/>
                    <a:pt x="52" y="107"/>
                  </a:cubicBezTo>
                  <a:cubicBezTo>
                    <a:pt x="44" y="108"/>
                    <a:pt x="36" y="109"/>
                    <a:pt x="28" y="109"/>
                  </a:cubicBezTo>
                  <a:cubicBezTo>
                    <a:pt x="26" y="109"/>
                    <a:pt x="4" y="105"/>
                    <a:pt x="21" y="98"/>
                  </a:cubicBezTo>
                  <a:cubicBezTo>
                    <a:pt x="26" y="96"/>
                    <a:pt x="32" y="96"/>
                    <a:pt x="37" y="95"/>
                  </a:cubicBezTo>
                  <a:cubicBezTo>
                    <a:pt x="48" y="94"/>
                    <a:pt x="59" y="96"/>
                    <a:pt x="70" y="95"/>
                  </a:cubicBezTo>
                  <a:cubicBezTo>
                    <a:pt x="82" y="94"/>
                    <a:pt x="76" y="80"/>
                    <a:pt x="73" y="74"/>
                  </a:cubicBezTo>
                  <a:cubicBezTo>
                    <a:pt x="60" y="54"/>
                    <a:pt x="40" y="28"/>
                    <a:pt x="35" y="4"/>
                  </a:cubicBezTo>
                  <a:cubicBezTo>
                    <a:pt x="34" y="0"/>
                    <a:pt x="28" y="4"/>
                    <a:pt x="28" y="7"/>
                  </a:cubicBezTo>
                  <a:cubicBezTo>
                    <a:pt x="28" y="8"/>
                    <a:pt x="28" y="9"/>
                    <a:pt x="28" y="10"/>
                  </a:cubicBezTo>
                  <a:cubicBezTo>
                    <a:pt x="28" y="15"/>
                    <a:pt x="35" y="11"/>
                    <a:pt x="35"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sp>
          <p:nvSpPr>
            <p:cNvPr id="14" name="Freeform 8">
              <a:extLst>
                <a:ext uri="{FF2B5EF4-FFF2-40B4-BE49-F238E27FC236}">
                  <a16:creationId xmlns:a16="http://schemas.microsoft.com/office/drawing/2014/main" xmlns="" id="{872756FB-CB07-4C24-812D-6D9379776695}"/>
                </a:ext>
              </a:extLst>
            </p:cNvPr>
            <p:cNvSpPr>
              <a:spLocks/>
            </p:cNvSpPr>
            <p:nvPr/>
          </p:nvSpPr>
          <p:spPr bwMode="auto">
            <a:xfrm>
              <a:off x="2228" y="2591"/>
              <a:ext cx="276" cy="474"/>
            </a:xfrm>
            <a:custGeom>
              <a:avLst/>
              <a:gdLst>
                <a:gd name="T0" fmla="*/ 2 w 65"/>
                <a:gd name="T1" fmla="*/ 8 h 112"/>
                <a:gd name="T2" fmla="*/ 26 w 65"/>
                <a:gd name="T3" fmla="*/ 44 h 112"/>
                <a:gd name="T4" fmla="*/ 50 w 65"/>
                <a:gd name="T5" fmla="*/ 85 h 112"/>
                <a:gd name="T6" fmla="*/ 55 w 65"/>
                <a:gd name="T7" fmla="*/ 79 h 112"/>
                <a:gd name="T8" fmla="*/ 12 w 65"/>
                <a:gd name="T9" fmla="*/ 85 h 112"/>
                <a:gd name="T10" fmla="*/ 18 w 65"/>
                <a:gd name="T11" fmla="*/ 103 h 112"/>
                <a:gd name="T12" fmla="*/ 64 w 65"/>
                <a:gd name="T13" fmla="*/ 79 h 112"/>
                <a:gd name="T14" fmla="*/ 58 w 65"/>
                <a:gd name="T15" fmla="*/ 79 h 112"/>
                <a:gd name="T16" fmla="*/ 32 w 65"/>
                <a:gd name="T17" fmla="*/ 98 h 112"/>
                <a:gd name="T18" fmla="*/ 25 w 65"/>
                <a:gd name="T19" fmla="*/ 97 h 112"/>
                <a:gd name="T20" fmla="*/ 27 w 65"/>
                <a:gd name="T21" fmla="*/ 86 h 112"/>
                <a:gd name="T22" fmla="*/ 51 w 65"/>
                <a:gd name="T23" fmla="*/ 87 h 112"/>
                <a:gd name="T24" fmla="*/ 56 w 65"/>
                <a:gd name="T25" fmla="*/ 81 h 112"/>
                <a:gd name="T26" fmla="*/ 38 w 65"/>
                <a:gd name="T27" fmla="*/ 49 h 112"/>
                <a:gd name="T28" fmla="*/ 8 w 65"/>
                <a:gd name="T29" fmla="*/ 3 h 112"/>
                <a:gd name="T30" fmla="*/ 2 w 65"/>
                <a:gd name="T31" fmla="*/ 8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5" h="112">
                  <a:moveTo>
                    <a:pt x="2" y="8"/>
                  </a:moveTo>
                  <a:cubicBezTo>
                    <a:pt x="10" y="20"/>
                    <a:pt x="18" y="32"/>
                    <a:pt x="26" y="44"/>
                  </a:cubicBezTo>
                  <a:cubicBezTo>
                    <a:pt x="34" y="56"/>
                    <a:pt x="46" y="71"/>
                    <a:pt x="50" y="85"/>
                  </a:cubicBezTo>
                  <a:cubicBezTo>
                    <a:pt x="51" y="83"/>
                    <a:pt x="53" y="81"/>
                    <a:pt x="55" y="79"/>
                  </a:cubicBezTo>
                  <a:cubicBezTo>
                    <a:pt x="40" y="78"/>
                    <a:pt x="23" y="75"/>
                    <a:pt x="12" y="85"/>
                  </a:cubicBezTo>
                  <a:cubicBezTo>
                    <a:pt x="5" y="92"/>
                    <a:pt x="12" y="100"/>
                    <a:pt x="18" y="103"/>
                  </a:cubicBezTo>
                  <a:cubicBezTo>
                    <a:pt x="36" y="112"/>
                    <a:pt x="61" y="99"/>
                    <a:pt x="64" y="79"/>
                  </a:cubicBezTo>
                  <a:cubicBezTo>
                    <a:pt x="65" y="74"/>
                    <a:pt x="58" y="75"/>
                    <a:pt x="58" y="79"/>
                  </a:cubicBezTo>
                  <a:cubicBezTo>
                    <a:pt x="56" y="93"/>
                    <a:pt x="44" y="98"/>
                    <a:pt x="32" y="98"/>
                  </a:cubicBezTo>
                  <a:cubicBezTo>
                    <a:pt x="29" y="98"/>
                    <a:pt x="27" y="97"/>
                    <a:pt x="25" y="97"/>
                  </a:cubicBezTo>
                  <a:cubicBezTo>
                    <a:pt x="16" y="95"/>
                    <a:pt x="17" y="92"/>
                    <a:pt x="27" y="86"/>
                  </a:cubicBezTo>
                  <a:cubicBezTo>
                    <a:pt x="34" y="84"/>
                    <a:pt x="44" y="86"/>
                    <a:pt x="51" y="87"/>
                  </a:cubicBezTo>
                  <a:cubicBezTo>
                    <a:pt x="54" y="87"/>
                    <a:pt x="57" y="84"/>
                    <a:pt x="56" y="81"/>
                  </a:cubicBezTo>
                  <a:cubicBezTo>
                    <a:pt x="53" y="70"/>
                    <a:pt x="44" y="59"/>
                    <a:pt x="38" y="49"/>
                  </a:cubicBezTo>
                  <a:cubicBezTo>
                    <a:pt x="29" y="33"/>
                    <a:pt x="18" y="18"/>
                    <a:pt x="8" y="3"/>
                  </a:cubicBezTo>
                  <a:cubicBezTo>
                    <a:pt x="5" y="0"/>
                    <a:pt x="0" y="5"/>
                    <a:pt x="2"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sp>
          <p:nvSpPr>
            <p:cNvPr id="15" name="Freeform 9">
              <a:extLst>
                <a:ext uri="{FF2B5EF4-FFF2-40B4-BE49-F238E27FC236}">
                  <a16:creationId xmlns:a16="http://schemas.microsoft.com/office/drawing/2014/main" xmlns="" id="{97B16132-325D-4C6F-9741-960F1D098914}"/>
                </a:ext>
              </a:extLst>
            </p:cNvPr>
            <p:cNvSpPr>
              <a:spLocks/>
            </p:cNvSpPr>
            <p:nvPr/>
          </p:nvSpPr>
          <p:spPr bwMode="auto">
            <a:xfrm>
              <a:off x="1783" y="2164"/>
              <a:ext cx="598" cy="355"/>
            </a:xfrm>
            <a:custGeom>
              <a:avLst/>
              <a:gdLst>
                <a:gd name="T0" fmla="*/ 50 w 141"/>
                <a:gd name="T1" fmla="*/ 10 h 84"/>
                <a:gd name="T2" fmla="*/ 52 w 141"/>
                <a:gd name="T3" fmla="*/ 6 h 84"/>
                <a:gd name="T4" fmla="*/ 48 w 141"/>
                <a:gd name="T5" fmla="*/ 2 h 84"/>
                <a:gd name="T6" fmla="*/ 13 w 141"/>
                <a:gd name="T7" fmla="*/ 25 h 84"/>
                <a:gd name="T8" fmla="*/ 1 w 141"/>
                <a:gd name="T9" fmla="*/ 35 h 84"/>
                <a:gd name="T10" fmla="*/ 2 w 141"/>
                <a:gd name="T11" fmla="*/ 39 h 84"/>
                <a:gd name="T12" fmla="*/ 82 w 141"/>
                <a:gd name="T13" fmla="*/ 65 h 84"/>
                <a:gd name="T14" fmla="*/ 120 w 141"/>
                <a:gd name="T15" fmla="*/ 66 h 84"/>
                <a:gd name="T16" fmla="*/ 85 w 141"/>
                <a:gd name="T17" fmla="*/ 61 h 84"/>
                <a:gd name="T18" fmla="*/ 92 w 141"/>
                <a:gd name="T19" fmla="*/ 57 h 84"/>
                <a:gd name="T20" fmla="*/ 106 w 141"/>
                <a:gd name="T21" fmla="*/ 54 h 84"/>
                <a:gd name="T22" fmla="*/ 89 w 141"/>
                <a:gd name="T23" fmla="*/ 60 h 84"/>
                <a:gd name="T24" fmla="*/ 87 w 141"/>
                <a:gd name="T25" fmla="*/ 56 h 84"/>
                <a:gd name="T26" fmla="*/ 25 w 141"/>
                <a:gd name="T27" fmla="*/ 41 h 84"/>
                <a:gd name="T28" fmla="*/ 11 w 141"/>
                <a:gd name="T29" fmla="*/ 35 h 84"/>
                <a:gd name="T30" fmla="*/ 15 w 141"/>
                <a:gd name="T31" fmla="*/ 31 h 84"/>
                <a:gd name="T32" fmla="*/ 50 w 141"/>
                <a:gd name="T33" fmla="*/ 9 h 84"/>
                <a:gd name="T34" fmla="*/ 46 w 141"/>
                <a:gd name="T35" fmla="*/ 5 h 84"/>
                <a:gd name="T36" fmla="*/ 44 w 141"/>
                <a:gd name="T37" fmla="*/ 9 h 84"/>
                <a:gd name="T38" fmla="*/ 50 w 141"/>
                <a:gd name="T39" fmla="*/ 1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1" h="84">
                  <a:moveTo>
                    <a:pt x="50" y="10"/>
                  </a:moveTo>
                  <a:cubicBezTo>
                    <a:pt x="51" y="9"/>
                    <a:pt x="51" y="8"/>
                    <a:pt x="52" y="6"/>
                  </a:cubicBezTo>
                  <a:cubicBezTo>
                    <a:pt x="52" y="4"/>
                    <a:pt x="51" y="0"/>
                    <a:pt x="48" y="2"/>
                  </a:cubicBezTo>
                  <a:cubicBezTo>
                    <a:pt x="36" y="10"/>
                    <a:pt x="25" y="18"/>
                    <a:pt x="13" y="25"/>
                  </a:cubicBezTo>
                  <a:cubicBezTo>
                    <a:pt x="8" y="28"/>
                    <a:pt x="3" y="29"/>
                    <a:pt x="1" y="35"/>
                  </a:cubicBezTo>
                  <a:cubicBezTo>
                    <a:pt x="0" y="36"/>
                    <a:pt x="0" y="38"/>
                    <a:pt x="2" y="39"/>
                  </a:cubicBezTo>
                  <a:cubicBezTo>
                    <a:pt x="10" y="46"/>
                    <a:pt x="82" y="64"/>
                    <a:pt x="82" y="65"/>
                  </a:cubicBezTo>
                  <a:cubicBezTo>
                    <a:pt x="77" y="84"/>
                    <a:pt x="115" y="73"/>
                    <a:pt x="120" y="66"/>
                  </a:cubicBezTo>
                  <a:cubicBezTo>
                    <a:pt x="141" y="41"/>
                    <a:pt x="80" y="41"/>
                    <a:pt x="85" y="61"/>
                  </a:cubicBezTo>
                  <a:cubicBezTo>
                    <a:pt x="87" y="65"/>
                    <a:pt x="93" y="60"/>
                    <a:pt x="92" y="57"/>
                  </a:cubicBezTo>
                  <a:cubicBezTo>
                    <a:pt x="91" y="55"/>
                    <a:pt x="104" y="54"/>
                    <a:pt x="106" y="54"/>
                  </a:cubicBezTo>
                  <a:cubicBezTo>
                    <a:pt x="138" y="53"/>
                    <a:pt x="84" y="81"/>
                    <a:pt x="89" y="60"/>
                  </a:cubicBezTo>
                  <a:cubicBezTo>
                    <a:pt x="90" y="58"/>
                    <a:pt x="89" y="56"/>
                    <a:pt x="87" y="56"/>
                  </a:cubicBezTo>
                  <a:cubicBezTo>
                    <a:pt x="66" y="56"/>
                    <a:pt x="46" y="45"/>
                    <a:pt x="25" y="41"/>
                  </a:cubicBezTo>
                  <a:cubicBezTo>
                    <a:pt x="20" y="40"/>
                    <a:pt x="15" y="38"/>
                    <a:pt x="11" y="35"/>
                  </a:cubicBezTo>
                  <a:cubicBezTo>
                    <a:pt x="7" y="33"/>
                    <a:pt x="10" y="34"/>
                    <a:pt x="15" y="31"/>
                  </a:cubicBezTo>
                  <a:cubicBezTo>
                    <a:pt x="27" y="24"/>
                    <a:pt x="38" y="16"/>
                    <a:pt x="50" y="9"/>
                  </a:cubicBezTo>
                  <a:cubicBezTo>
                    <a:pt x="48" y="7"/>
                    <a:pt x="47" y="6"/>
                    <a:pt x="46" y="5"/>
                  </a:cubicBezTo>
                  <a:cubicBezTo>
                    <a:pt x="45" y="6"/>
                    <a:pt x="45" y="7"/>
                    <a:pt x="44" y="9"/>
                  </a:cubicBezTo>
                  <a:cubicBezTo>
                    <a:pt x="43" y="14"/>
                    <a:pt x="49" y="15"/>
                    <a:pt x="50"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sp>
          <p:nvSpPr>
            <p:cNvPr id="16" name="Freeform 10">
              <a:extLst>
                <a:ext uri="{FF2B5EF4-FFF2-40B4-BE49-F238E27FC236}">
                  <a16:creationId xmlns:a16="http://schemas.microsoft.com/office/drawing/2014/main" xmlns="" id="{6EFD52DB-9C7C-4BAF-A8CC-9F5F0523F3D4}"/>
                </a:ext>
              </a:extLst>
            </p:cNvPr>
            <p:cNvSpPr>
              <a:spLocks/>
            </p:cNvSpPr>
            <p:nvPr/>
          </p:nvSpPr>
          <p:spPr bwMode="auto">
            <a:xfrm>
              <a:off x="2347" y="2227"/>
              <a:ext cx="496" cy="267"/>
            </a:xfrm>
            <a:custGeom>
              <a:avLst/>
              <a:gdLst>
                <a:gd name="T0" fmla="*/ 14 w 117"/>
                <a:gd name="T1" fmla="*/ 9 h 63"/>
                <a:gd name="T2" fmla="*/ 14 w 117"/>
                <a:gd name="T3" fmla="*/ 5 h 63"/>
                <a:gd name="T4" fmla="*/ 7 w 117"/>
                <a:gd name="T5" fmla="*/ 8 h 63"/>
                <a:gd name="T6" fmla="*/ 16 w 117"/>
                <a:gd name="T7" fmla="*/ 42 h 63"/>
                <a:gd name="T8" fmla="*/ 80 w 117"/>
                <a:gd name="T9" fmla="*/ 55 h 63"/>
                <a:gd name="T10" fmla="*/ 82 w 117"/>
                <a:gd name="T11" fmla="*/ 48 h 63"/>
                <a:gd name="T12" fmla="*/ 80 w 117"/>
                <a:gd name="T13" fmla="*/ 48 h 63"/>
                <a:gd name="T14" fmla="*/ 77 w 117"/>
                <a:gd name="T15" fmla="*/ 55 h 63"/>
                <a:gd name="T16" fmla="*/ 116 w 117"/>
                <a:gd name="T17" fmla="*/ 43 h 63"/>
                <a:gd name="T18" fmla="*/ 116 w 117"/>
                <a:gd name="T19" fmla="*/ 40 h 63"/>
                <a:gd name="T20" fmla="*/ 76 w 117"/>
                <a:gd name="T21" fmla="*/ 48 h 63"/>
                <a:gd name="T22" fmla="*/ 109 w 117"/>
                <a:gd name="T23" fmla="*/ 51 h 63"/>
                <a:gd name="T24" fmla="*/ 109 w 117"/>
                <a:gd name="T25" fmla="*/ 44 h 63"/>
                <a:gd name="T26" fmla="*/ 102 w 117"/>
                <a:gd name="T27" fmla="*/ 46 h 63"/>
                <a:gd name="T28" fmla="*/ 91 w 117"/>
                <a:gd name="T29" fmla="*/ 48 h 63"/>
                <a:gd name="T30" fmla="*/ 91 w 117"/>
                <a:gd name="T31" fmla="*/ 45 h 63"/>
                <a:gd name="T32" fmla="*/ 82 w 117"/>
                <a:gd name="T33" fmla="*/ 48 h 63"/>
                <a:gd name="T34" fmla="*/ 79 w 117"/>
                <a:gd name="T35" fmla="*/ 55 h 63"/>
                <a:gd name="T36" fmla="*/ 80 w 117"/>
                <a:gd name="T37" fmla="*/ 55 h 63"/>
                <a:gd name="T38" fmla="*/ 82 w 117"/>
                <a:gd name="T39" fmla="*/ 48 h 63"/>
                <a:gd name="T40" fmla="*/ 35 w 117"/>
                <a:gd name="T41" fmla="*/ 40 h 63"/>
                <a:gd name="T42" fmla="*/ 12 w 117"/>
                <a:gd name="T43" fmla="*/ 23 h 63"/>
                <a:gd name="T44" fmla="*/ 14 w 117"/>
                <a:gd name="T45" fmla="*/ 5 h 63"/>
                <a:gd name="T46" fmla="*/ 7 w 117"/>
                <a:gd name="T47" fmla="*/ 8 h 63"/>
                <a:gd name="T48" fmla="*/ 7 w 117"/>
                <a:gd name="T49" fmla="*/ 12 h 63"/>
                <a:gd name="T50" fmla="*/ 14 w 117"/>
                <a:gd name="T51" fmla="*/ 9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7" h="63">
                  <a:moveTo>
                    <a:pt x="14" y="9"/>
                  </a:moveTo>
                  <a:cubicBezTo>
                    <a:pt x="14" y="8"/>
                    <a:pt x="14" y="7"/>
                    <a:pt x="14" y="5"/>
                  </a:cubicBezTo>
                  <a:cubicBezTo>
                    <a:pt x="14" y="0"/>
                    <a:pt x="7" y="4"/>
                    <a:pt x="7" y="8"/>
                  </a:cubicBezTo>
                  <a:cubicBezTo>
                    <a:pt x="7" y="20"/>
                    <a:pt x="0" y="36"/>
                    <a:pt x="16" y="42"/>
                  </a:cubicBezTo>
                  <a:cubicBezTo>
                    <a:pt x="38" y="49"/>
                    <a:pt x="58" y="55"/>
                    <a:pt x="80" y="55"/>
                  </a:cubicBezTo>
                  <a:cubicBezTo>
                    <a:pt x="84" y="55"/>
                    <a:pt x="86" y="48"/>
                    <a:pt x="82" y="48"/>
                  </a:cubicBezTo>
                  <a:cubicBezTo>
                    <a:pt x="81" y="48"/>
                    <a:pt x="81" y="48"/>
                    <a:pt x="80" y="48"/>
                  </a:cubicBezTo>
                  <a:cubicBezTo>
                    <a:pt x="78" y="48"/>
                    <a:pt x="74" y="53"/>
                    <a:pt x="77" y="55"/>
                  </a:cubicBezTo>
                  <a:cubicBezTo>
                    <a:pt x="87" y="62"/>
                    <a:pt x="111" y="54"/>
                    <a:pt x="116" y="43"/>
                  </a:cubicBezTo>
                  <a:cubicBezTo>
                    <a:pt x="116" y="42"/>
                    <a:pt x="116" y="40"/>
                    <a:pt x="116" y="40"/>
                  </a:cubicBezTo>
                  <a:cubicBezTo>
                    <a:pt x="108" y="32"/>
                    <a:pt x="79" y="35"/>
                    <a:pt x="76" y="48"/>
                  </a:cubicBezTo>
                  <a:cubicBezTo>
                    <a:pt x="73" y="63"/>
                    <a:pt x="103" y="53"/>
                    <a:pt x="109" y="51"/>
                  </a:cubicBezTo>
                  <a:cubicBezTo>
                    <a:pt x="113" y="50"/>
                    <a:pt x="114" y="43"/>
                    <a:pt x="109" y="44"/>
                  </a:cubicBezTo>
                  <a:cubicBezTo>
                    <a:pt x="106" y="45"/>
                    <a:pt x="104" y="46"/>
                    <a:pt x="102" y="46"/>
                  </a:cubicBezTo>
                  <a:cubicBezTo>
                    <a:pt x="98" y="47"/>
                    <a:pt x="95" y="48"/>
                    <a:pt x="91" y="48"/>
                  </a:cubicBezTo>
                  <a:cubicBezTo>
                    <a:pt x="86" y="49"/>
                    <a:pt x="86" y="48"/>
                    <a:pt x="91" y="45"/>
                  </a:cubicBezTo>
                  <a:cubicBezTo>
                    <a:pt x="117" y="41"/>
                    <a:pt x="91" y="54"/>
                    <a:pt x="82" y="48"/>
                  </a:cubicBezTo>
                  <a:cubicBezTo>
                    <a:pt x="81" y="51"/>
                    <a:pt x="80" y="53"/>
                    <a:pt x="79" y="55"/>
                  </a:cubicBezTo>
                  <a:cubicBezTo>
                    <a:pt x="79" y="55"/>
                    <a:pt x="80" y="55"/>
                    <a:pt x="80" y="55"/>
                  </a:cubicBezTo>
                  <a:cubicBezTo>
                    <a:pt x="84" y="55"/>
                    <a:pt x="86" y="48"/>
                    <a:pt x="82" y="48"/>
                  </a:cubicBezTo>
                  <a:cubicBezTo>
                    <a:pt x="65" y="48"/>
                    <a:pt x="50" y="44"/>
                    <a:pt x="35" y="40"/>
                  </a:cubicBezTo>
                  <a:cubicBezTo>
                    <a:pt x="26" y="38"/>
                    <a:pt x="12" y="34"/>
                    <a:pt x="12" y="23"/>
                  </a:cubicBezTo>
                  <a:cubicBezTo>
                    <a:pt x="13" y="17"/>
                    <a:pt x="14" y="11"/>
                    <a:pt x="14" y="5"/>
                  </a:cubicBezTo>
                  <a:cubicBezTo>
                    <a:pt x="14" y="0"/>
                    <a:pt x="7" y="4"/>
                    <a:pt x="7" y="8"/>
                  </a:cubicBezTo>
                  <a:cubicBezTo>
                    <a:pt x="7" y="9"/>
                    <a:pt x="7" y="10"/>
                    <a:pt x="7" y="12"/>
                  </a:cubicBezTo>
                  <a:cubicBezTo>
                    <a:pt x="7" y="17"/>
                    <a:pt x="14" y="13"/>
                    <a:pt x="14"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sp>
          <p:nvSpPr>
            <p:cNvPr id="17" name="Freeform 11">
              <a:extLst>
                <a:ext uri="{FF2B5EF4-FFF2-40B4-BE49-F238E27FC236}">
                  <a16:creationId xmlns:a16="http://schemas.microsoft.com/office/drawing/2014/main" xmlns="" id="{8CB6F9BB-6F10-4F3C-8EB1-FE39ED9112E2}"/>
                </a:ext>
              </a:extLst>
            </p:cNvPr>
            <p:cNvSpPr>
              <a:spLocks/>
            </p:cNvSpPr>
            <p:nvPr/>
          </p:nvSpPr>
          <p:spPr bwMode="auto">
            <a:xfrm>
              <a:off x="2665" y="1808"/>
              <a:ext cx="55" cy="60"/>
            </a:xfrm>
            <a:custGeom>
              <a:avLst/>
              <a:gdLst>
                <a:gd name="T0" fmla="*/ 8 w 13"/>
                <a:gd name="T1" fmla="*/ 3 h 14"/>
                <a:gd name="T2" fmla="*/ 1 w 13"/>
                <a:gd name="T3" fmla="*/ 8 h 14"/>
                <a:gd name="T4" fmla="*/ 4 w 13"/>
                <a:gd name="T5" fmla="*/ 12 h 14"/>
                <a:gd name="T6" fmla="*/ 9 w 13"/>
                <a:gd name="T7" fmla="*/ 4 h 14"/>
                <a:gd name="T8" fmla="*/ 7 w 13"/>
                <a:gd name="T9" fmla="*/ 2 h 14"/>
                <a:gd name="T10" fmla="*/ 0 w 13"/>
                <a:gd name="T11" fmla="*/ 11 h 14"/>
                <a:gd name="T12" fmla="*/ 5 w 13"/>
                <a:gd name="T13" fmla="*/ 12 h 14"/>
                <a:gd name="T14" fmla="*/ 9 w 13"/>
                <a:gd name="T15" fmla="*/ 5 h 14"/>
                <a:gd name="T16" fmla="*/ 3 w 13"/>
                <a:gd name="T17" fmla="*/ 6 h 14"/>
                <a:gd name="T18" fmla="*/ 2 w 13"/>
                <a:gd name="T19" fmla="*/ 7 h 14"/>
                <a:gd name="T20" fmla="*/ 7 w 13"/>
                <a:gd name="T21" fmla="*/ 8 h 14"/>
                <a:gd name="T22" fmla="*/ 7 w 13"/>
                <a:gd name="T23" fmla="*/ 9 h 14"/>
                <a:gd name="T24" fmla="*/ 5 w 13"/>
                <a:gd name="T25" fmla="*/ 9 h 14"/>
                <a:gd name="T26" fmla="*/ 3 w 13"/>
                <a:gd name="T27" fmla="*/ 7 h 14"/>
                <a:gd name="T28" fmla="*/ 3 w 13"/>
                <a:gd name="T29" fmla="*/ 7 h 14"/>
                <a:gd name="T30" fmla="*/ 4 w 13"/>
                <a:gd name="T31" fmla="*/ 5 h 14"/>
                <a:gd name="T32" fmla="*/ 4 w 13"/>
                <a:gd name="T33" fmla="*/ 5 h 14"/>
                <a:gd name="T34" fmla="*/ 6 w 13"/>
                <a:gd name="T35" fmla="*/ 4 h 14"/>
                <a:gd name="T36" fmla="*/ 5 w 13"/>
                <a:gd name="T37" fmla="*/ 4 h 14"/>
                <a:gd name="T38" fmla="*/ 8 w 13"/>
                <a:gd name="T39" fmla="*/ 8 h 14"/>
                <a:gd name="T40" fmla="*/ 8 w 13"/>
                <a:gd name="T41" fmla="*/ 8 h 14"/>
                <a:gd name="T42" fmla="*/ 7 w 13"/>
                <a:gd name="T43" fmla="*/ 10 h 14"/>
                <a:gd name="T44" fmla="*/ 7 w 13"/>
                <a:gd name="T45" fmla="*/ 10 h 14"/>
                <a:gd name="T46" fmla="*/ 5 w 13"/>
                <a:gd name="T47" fmla="*/ 11 h 14"/>
                <a:gd name="T48" fmla="*/ 7 w 13"/>
                <a:gd name="T49" fmla="*/ 10 h 14"/>
                <a:gd name="T50" fmla="*/ 8 w 13"/>
                <a:gd name="T51"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 h="14">
                  <a:moveTo>
                    <a:pt x="8" y="3"/>
                  </a:moveTo>
                  <a:cubicBezTo>
                    <a:pt x="5" y="3"/>
                    <a:pt x="2" y="5"/>
                    <a:pt x="1" y="8"/>
                  </a:cubicBezTo>
                  <a:cubicBezTo>
                    <a:pt x="1" y="10"/>
                    <a:pt x="2" y="12"/>
                    <a:pt x="4" y="12"/>
                  </a:cubicBezTo>
                  <a:cubicBezTo>
                    <a:pt x="8" y="11"/>
                    <a:pt x="9" y="8"/>
                    <a:pt x="9" y="4"/>
                  </a:cubicBezTo>
                  <a:cubicBezTo>
                    <a:pt x="9" y="3"/>
                    <a:pt x="8" y="2"/>
                    <a:pt x="7" y="2"/>
                  </a:cubicBezTo>
                  <a:cubicBezTo>
                    <a:pt x="3" y="2"/>
                    <a:pt x="0" y="7"/>
                    <a:pt x="0" y="11"/>
                  </a:cubicBezTo>
                  <a:cubicBezTo>
                    <a:pt x="0" y="14"/>
                    <a:pt x="3" y="14"/>
                    <a:pt x="5" y="12"/>
                  </a:cubicBezTo>
                  <a:cubicBezTo>
                    <a:pt x="7" y="10"/>
                    <a:pt x="9" y="8"/>
                    <a:pt x="9" y="5"/>
                  </a:cubicBezTo>
                  <a:cubicBezTo>
                    <a:pt x="10" y="0"/>
                    <a:pt x="3" y="2"/>
                    <a:pt x="3" y="6"/>
                  </a:cubicBezTo>
                  <a:cubicBezTo>
                    <a:pt x="3" y="6"/>
                    <a:pt x="2" y="7"/>
                    <a:pt x="2" y="7"/>
                  </a:cubicBezTo>
                  <a:cubicBezTo>
                    <a:pt x="3" y="7"/>
                    <a:pt x="5" y="8"/>
                    <a:pt x="7" y="8"/>
                  </a:cubicBezTo>
                  <a:cubicBezTo>
                    <a:pt x="7" y="8"/>
                    <a:pt x="7" y="8"/>
                    <a:pt x="7" y="9"/>
                  </a:cubicBezTo>
                  <a:cubicBezTo>
                    <a:pt x="7" y="8"/>
                    <a:pt x="7" y="9"/>
                    <a:pt x="5" y="9"/>
                  </a:cubicBezTo>
                  <a:cubicBezTo>
                    <a:pt x="4" y="8"/>
                    <a:pt x="4" y="7"/>
                    <a:pt x="3" y="7"/>
                  </a:cubicBezTo>
                  <a:cubicBezTo>
                    <a:pt x="3" y="7"/>
                    <a:pt x="3" y="7"/>
                    <a:pt x="3" y="7"/>
                  </a:cubicBezTo>
                  <a:cubicBezTo>
                    <a:pt x="3" y="6"/>
                    <a:pt x="4" y="6"/>
                    <a:pt x="4" y="5"/>
                  </a:cubicBezTo>
                  <a:cubicBezTo>
                    <a:pt x="4" y="5"/>
                    <a:pt x="4" y="5"/>
                    <a:pt x="4" y="5"/>
                  </a:cubicBezTo>
                  <a:cubicBezTo>
                    <a:pt x="5" y="5"/>
                    <a:pt x="5" y="5"/>
                    <a:pt x="6" y="4"/>
                  </a:cubicBezTo>
                  <a:cubicBezTo>
                    <a:pt x="6" y="4"/>
                    <a:pt x="6" y="4"/>
                    <a:pt x="5" y="4"/>
                  </a:cubicBezTo>
                  <a:cubicBezTo>
                    <a:pt x="6" y="6"/>
                    <a:pt x="7" y="7"/>
                    <a:pt x="8" y="8"/>
                  </a:cubicBezTo>
                  <a:cubicBezTo>
                    <a:pt x="8" y="8"/>
                    <a:pt x="8" y="8"/>
                    <a:pt x="8" y="8"/>
                  </a:cubicBezTo>
                  <a:cubicBezTo>
                    <a:pt x="7" y="9"/>
                    <a:pt x="7" y="9"/>
                    <a:pt x="7" y="10"/>
                  </a:cubicBezTo>
                  <a:cubicBezTo>
                    <a:pt x="7" y="10"/>
                    <a:pt x="7" y="10"/>
                    <a:pt x="7" y="10"/>
                  </a:cubicBezTo>
                  <a:cubicBezTo>
                    <a:pt x="6" y="10"/>
                    <a:pt x="6" y="10"/>
                    <a:pt x="5" y="11"/>
                  </a:cubicBezTo>
                  <a:cubicBezTo>
                    <a:pt x="6" y="10"/>
                    <a:pt x="6" y="10"/>
                    <a:pt x="7" y="10"/>
                  </a:cubicBezTo>
                  <a:cubicBezTo>
                    <a:pt x="10" y="10"/>
                    <a:pt x="13" y="3"/>
                    <a:pt x="8"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sp>
          <p:nvSpPr>
            <p:cNvPr id="18" name="Freeform 12">
              <a:extLst>
                <a:ext uri="{FF2B5EF4-FFF2-40B4-BE49-F238E27FC236}">
                  <a16:creationId xmlns:a16="http://schemas.microsoft.com/office/drawing/2014/main" xmlns="" id="{75273170-3D68-4D25-9BCC-8CEFCCB5BA8D}"/>
                </a:ext>
              </a:extLst>
            </p:cNvPr>
            <p:cNvSpPr>
              <a:spLocks/>
            </p:cNvSpPr>
            <p:nvPr/>
          </p:nvSpPr>
          <p:spPr bwMode="auto">
            <a:xfrm>
              <a:off x="2648" y="1770"/>
              <a:ext cx="144" cy="195"/>
            </a:xfrm>
            <a:custGeom>
              <a:avLst/>
              <a:gdLst>
                <a:gd name="T0" fmla="*/ 7 w 34"/>
                <a:gd name="T1" fmla="*/ 39 h 46"/>
                <a:gd name="T2" fmla="*/ 7 w 34"/>
                <a:gd name="T3" fmla="*/ 37 h 46"/>
                <a:gd name="T4" fmla="*/ 3 w 34"/>
                <a:gd name="T5" fmla="*/ 42 h 46"/>
                <a:gd name="T6" fmla="*/ 12 w 34"/>
                <a:gd name="T7" fmla="*/ 38 h 46"/>
                <a:gd name="T8" fmla="*/ 18 w 34"/>
                <a:gd name="T9" fmla="*/ 32 h 46"/>
                <a:gd name="T10" fmla="*/ 25 w 34"/>
                <a:gd name="T11" fmla="*/ 26 h 46"/>
                <a:gd name="T12" fmla="*/ 33 w 34"/>
                <a:gd name="T13" fmla="*/ 13 h 46"/>
                <a:gd name="T14" fmla="*/ 30 w 34"/>
                <a:gd name="T15" fmla="*/ 4 h 46"/>
                <a:gd name="T16" fmla="*/ 24 w 34"/>
                <a:gd name="T17" fmla="*/ 9 h 46"/>
                <a:gd name="T18" fmla="*/ 25 w 34"/>
                <a:gd name="T19" fmla="*/ 15 h 46"/>
                <a:gd name="T20" fmla="*/ 20 w 34"/>
                <a:gd name="T21" fmla="*/ 22 h 46"/>
                <a:gd name="T22" fmla="*/ 4 w 34"/>
                <a:gd name="T23" fmla="*/ 35 h 46"/>
                <a:gd name="T24" fmla="*/ 0 w 34"/>
                <a:gd name="T25" fmla="*/ 40 h 46"/>
                <a:gd name="T26" fmla="*/ 0 w 34"/>
                <a:gd name="T27" fmla="*/ 41 h 46"/>
                <a:gd name="T28" fmla="*/ 7 w 34"/>
                <a:gd name="T29" fmla="*/ 39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 h="46">
                  <a:moveTo>
                    <a:pt x="7" y="39"/>
                  </a:moveTo>
                  <a:cubicBezTo>
                    <a:pt x="7" y="38"/>
                    <a:pt x="7" y="38"/>
                    <a:pt x="7" y="37"/>
                  </a:cubicBezTo>
                  <a:cubicBezTo>
                    <a:pt x="5" y="39"/>
                    <a:pt x="4" y="41"/>
                    <a:pt x="3" y="42"/>
                  </a:cubicBezTo>
                  <a:cubicBezTo>
                    <a:pt x="6" y="41"/>
                    <a:pt x="9" y="39"/>
                    <a:pt x="12" y="38"/>
                  </a:cubicBezTo>
                  <a:cubicBezTo>
                    <a:pt x="14" y="36"/>
                    <a:pt x="16" y="34"/>
                    <a:pt x="18" y="32"/>
                  </a:cubicBezTo>
                  <a:cubicBezTo>
                    <a:pt x="20" y="30"/>
                    <a:pt x="23" y="28"/>
                    <a:pt x="25" y="26"/>
                  </a:cubicBezTo>
                  <a:cubicBezTo>
                    <a:pt x="29" y="23"/>
                    <a:pt x="31" y="17"/>
                    <a:pt x="33" y="13"/>
                  </a:cubicBezTo>
                  <a:cubicBezTo>
                    <a:pt x="34" y="9"/>
                    <a:pt x="32" y="6"/>
                    <a:pt x="30" y="4"/>
                  </a:cubicBezTo>
                  <a:cubicBezTo>
                    <a:pt x="28" y="0"/>
                    <a:pt x="22" y="6"/>
                    <a:pt x="24" y="9"/>
                  </a:cubicBezTo>
                  <a:cubicBezTo>
                    <a:pt x="26" y="12"/>
                    <a:pt x="27" y="12"/>
                    <a:pt x="25" y="15"/>
                  </a:cubicBezTo>
                  <a:cubicBezTo>
                    <a:pt x="24" y="18"/>
                    <a:pt x="22" y="21"/>
                    <a:pt x="20" y="22"/>
                  </a:cubicBezTo>
                  <a:cubicBezTo>
                    <a:pt x="15" y="26"/>
                    <a:pt x="10" y="34"/>
                    <a:pt x="4" y="35"/>
                  </a:cubicBezTo>
                  <a:cubicBezTo>
                    <a:pt x="2" y="35"/>
                    <a:pt x="0" y="37"/>
                    <a:pt x="0" y="40"/>
                  </a:cubicBezTo>
                  <a:cubicBezTo>
                    <a:pt x="0" y="40"/>
                    <a:pt x="0" y="40"/>
                    <a:pt x="0" y="41"/>
                  </a:cubicBezTo>
                  <a:cubicBezTo>
                    <a:pt x="0" y="46"/>
                    <a:pt x="7" y="42"/>
                    <a:pt x="7"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sp>
          <p:nvSpPr>
            <p:cNvPr id="19" name="Freeform 13">
              <a:extLst>
                <a:ext uri="{FF2B5EF4-FFF2-40B4-BE49-F238E27FC236}">
                  <a16:creationId xmlns:a16="http://schemas.microsoft.com/office/drawing/2014/main" xmlns="" id="{350C9C20-6DD6-4E83-8B3B-1AF0AB055052}"/>
                </a:ext>
              </a:extLst>
            </p:cNvPr>
            <p:cNvSpPr>
              <a:spLocks/>
            </p:cNvSpPr>
            <p:nvPr/>
          </p:nvSpPr>
          <p:spPr bwMode="auto">
            <a:xfrm>
              <a:off x="2466" y="1635"/>
              <a:ext cx="182" cy="114"/>
            </a:xfrm>
            <a:custGeom>
              <a:avLst/>
              <a:gdLst>
                <a:gd name="T0" fmla="*/ 3 w 43"/>
                <a:gd name="T1" fmla="*/ 23 h 27"/>
                <a:gd name="T2" fmla="*/ 21 w 43"/>
                <a:gd name="T3" fmla="*/ 22 h 27"/>
                <a:gd name="T4" fmla="*/ 31 w 43"/>
                <a:gd name="T5" fmla="*/ 18 h 27"/>
                <a:gd name="T6" fmla="*/ 41 w 43"/>
                <a:gd name="T7" fmla="*/ 8 h 27"/>
                <a:gd name="T8" fmla="*/ 36 w 43"/>
                <a:gd name="T9" fmla="*/ 5 h 27"/>
                <a:gd name="T10" fmla="*/ 21 w 43"/>
                <a:gd name="T11" fmla="*/ 15 h 27"/>
                <a:gd name="T12" fmla="*/ 16 w 43"/>
                <a:gd name="T13" fmla="*/ 17 h 27"/>
                <a:gd name="T14" fmla="*/ 7 w 43"/>
                <a:gd name="T15" fmla="*/ 16 h 27"/>
                <a:gd name="T16" fmla="*/ 3 w 43"/>
                <a:gd name="T17" fmla="*/ 23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 h="27">
                  <a:moveTo>
                    <a:pt x="3" y="23"/>
                  </a:moveTo>
                  <a:cubicBezTo>
                    <a:pt x="8" y="27"/>
                    <a:pt x="16" y="26"/>
                    <a:pt x="21" y="22"/>
                  </a:cubicBezTo>
                  <a:cubicBezTo>
                    <a:pt x="24" y="20"/>
                    <a:pt x="28" y="20"/>
                    <a:pt x="31" y="18"/>
                  </a:cubicBezTo>
                  <a:cubicBezTo>
                    <a:pt x="35" y="15"/>
                    <a:pt x="38" y="12"/>
                    <a:pt x="41" y="8"/>
                  </a:cubicBezTo>
                  <a:cubicBezTo>
                    <a:pt x="43" y="4"/>
                    <a:pt x="38" y="0"/>
                    <a:pt x="36" y="5"/>
                  </a:cubicBezTo>
                  <a:cubicBezTo>
                    <a:pt x="33" y="10"/>
                    <a:pt x="27" y="13"/>
                    <a:pt x="21" y="15"/>
                  </a:cubicBezTo>
                  <a:cubicBezTo>
                    <a:pt x="19" y="15"/>
                    <a:pt x="18" y="17"/>
                    <a:pt x="16" y="17"/>
                  </a:cubicBezTo>
                  <a:cubicBezTo>
                    <a:pt x="13" y="19"/>
                    <a:pt x="10" y="19"/>
                    <a:pt x="7" y="16"/>
                  </a:cubicBezTo>
                  <a:cubicBezTo>
                    <a:pt x="4" y="14"/>
                    <a:pt x="0" y="21"/>
                    <a:pt x="3"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sp>
          <p:nvSpPr>
            <p:cNvPr id="20" name="Freeform 14">
              <a:extLst>
                <a:ext uri="{FF2B5EF4-FFF2-40B4-BE49-F238E27FC236}">
                  <a16:creationId xmlns:a16="http://schemas.microsoft.com/office/drawing/2014/main" xmlns="" id="{77405DD8-B175-4B43-B162-A5A9DECB8317}"/>
                </a:ext>
              </a:extLst>
            </p:cNvPr>
            <p:cNvSpPr>
              <a:spLocks/>
            </p:cNvSpPr>
            <p:nvPr/>
          </p:nvSpPr>
          <p:spPr bwMode="auto">
            <a:xfrm>
              <a:off x="2330" y="1580"/>
              <a:ext cx="127" cy="63"/>
            </a:xfrm>
            <a:custGeom>
              <a:avLst/>
              <a:gdLst>
                <a:gd name="T0" fmla="*/ 25 w 30"/>
                <a:gd name="T1" fmla="*/ 1 h 15"/>
                <a:gd name="T2" fmla="*/ 5 w 30"/>
                <a:gd name="T3" fmla="*/ 8 h 15"/>
                <a:gd name="T4" fmla="*/ 4 w 30"/>
                <a:gd name="T5" fmla="*/ 15 h 15"/>
                <a:gd name="T6" fmla="*/ 6 w 30"/>
                <a:gd name="T7" fmla="*/ 15 h 15"/>
                <a:gd name="T8" fmla="*/ 7 w 30"/>
                <a:gd name="T9" fmla="*/ 8 h 15"/>
                <a:gd name="T10" fmla="*/ 6 w 30"/>
                <a:gd name="T11" fmla="*/ 8 h 15"/>
                <a:gd name="T12" fmla="*/ 5 w 30"/>
                <a:gd name="T13" fmla="*/ 15 h 15"/>
                <a:gd name="T14" fmla="*/ 25 w 30"/>
                <a:gd name="T15" fmla="*/ 8 h 15"/>
                <a:gd name="T16" fmla="*/ 25 w 30"/>
                <a:gd name="T17" fmla="*/ 1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 h="15">
                  <a:moveTo>
                    <a:pt x="25" y="1"/>
                  </a:moveTo>
                  <a:cubicBezTo>
                    <a:pt x="18" y="3"/>
                    <a:pt x="11" y="5"/>
                    <a:pt x="5" y="8"/>
                  </a:cubicBezTo>
                  <a:cubicBezTo>
                    <a:pt x="2" y="9"/>
                    <a:pt x="0" y="15"/>
                    <a:pt x="4" y="15"/>
                  </a:cubicBezTo>
                  <a:cubicBezTo>
                    <a:pt x="5" y="15"/>
                    <a:pt x="5" y="15"/>
                    <a:pt x="6" y="15"/>
                  </a:cubicBezTo>
                  <a:cubicBezTo>
                    <a:pt x="9" y="15"/>
                    <a:pt x="12" y="8"/>
                    <a:pt x="7" y="8"/>
                  </a:cubicBezTo>
                  <a:cubicBezTo>
                    <a:pt x="7" y="8"/>
                    <a:pt x="6" y="8"/>
                    <a:pt x="6" y="8"/>
                  </a:cubicBezTo>
                  <a:cubicBezTo>
                    <a:pt x="6" y="10"/>
                    <a:pt x="5" y="13"/>
                    <a:pt x="5" y="15"/>
                  </a:cubicBezTo>
                  <a:cubicBezTo>
                    <a:pt x="12" y="12"/>
                    <a:pt x="18" y="10"/>
                    <a:pt x="25" y="8"/>
                  </a:cubicBezTo>
                  <a:cubicBezTo>
                    <a:pt x="29" y="7"/>
                    <a:pt x="30" y="0"/>
                    <a:pt x="25"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sp>
          <p:nvSpPr>
            <p:cNvPr id="21" name="Freeform 15">
              <a:extLst>
                <a:ext uri="{FF2B5EF4-FFF2-40B4-BE49-F238E27FC236}">
                  <a16:creationId xmlns:a16="http://schemas.microsoft.com/office/drawing/2014/main" xmlns="" id="{31072511-A203-40B7-B064-2A760DC72735}"/>
                </a:ext>
              </a:extLst>
            </p:cNvPr>
            <p:cNvSpPr>
              <a:spLocks/>
            </p:cNvSpPr>
            <p:nvPr/>
          </p:nvSpPr>
          <p:spPr bwMode="auto">
            <a:xfrm>
              <a:off x="2500" y="1546"/>
              <a:ext cx="102" cy="47"/>
            </a:xfrm>
            <a:custGeom>
              <a:avLst/>
              <a:gdLst>
                <a:gd name="T0" fmla="*/ 7 w 24"/>
                <a:gd name="T1" fmla="*/ 7 h 11"/>
                <a:gd name="T2" fmla="*/ 7 w 24"/>
                <a:gd name="T3" fmla="*/ 7 h 11"/>
                <a:gd name="T4" fmla="*/ 6 w 24"/>
                <a:gd name="T5" fmla="*/ 9 h 11"/>
                <a:gd name="T6" fmla="*/ 6 w 24"/>
                <a:gd name="T7" fmla="*/ 10 h 11"/>
                <a:gd name="T8" fmla="*/ 11 w 24"/>
                <a:gd name="T9" fmla="*/ 10 h 11"/>
                <a:gd name="T10" fmla="*/ 20 w 24"/>
                <a:gd name="T11" fmla="*/ 8 h 11"/>
                <a:gd name="T12" fmla="*/ 20 w 24"/>
                <a:gd name="T13" fmla="*/ 1 h 11"/>
                <a:gd name="T14" fmla="*/ 7 w 24"/>
                <a:gd name="T15" fmla="*/ 2 h 11"/>
                <a:gd name="T16" fmla="*/ 0 w 24"/>
                <a:gd name="T17" fmla="*/ 8 h 11"/>
                <a:gd name="T18" fmla="*/ 3 w 24"/>
                <a:gd name="T19" fmla="*/ 11 h 11"/>
                <a:gd name="T20" fmla="*/ 7 w 24"/>
                <a:gd name="T21" fmla="*/ 7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 h="11">
                  <a:moveTo>
                    <a:pt x="7" y="7"/>
                  </a:moveTo>
                  <a:cubicBezTo>
                    <a:pt x="7" y="7"/>
                    <a:pt x="7" y="7"/>
                    <a:pt x="7" y="7"/>
                  </a:cubicBezTo>
                  <a:cubicBezTo>
                    <a:pt x="7" y="8"/>
                    <a:pt x="6" y="9"/>
                    <a:pt x="6" y="9"/>
                  </a:cubicBezTo>
                  <a:cubicBezTo>
                    <a:pt x="5" y="10"/>
                    <a:pt x="5" y="10"/>
                    <a:pt x="6" y="10"/>
                  </a:cubicBezTo>
                  <a:cubicBezTo>
                    <a:pt x="8" y="10"/>
                    <a:pt x="9" y="10"/>
                    <a:pt x="11" y="10"/>
                  </a:cubicBezTo>
                  <a:cubicBezTo>
                    <a:pt x="14" y="10"/>
                    <a:pt x="17" y="9"/>
                    <a:pt x="20" y="8"/>
                  </a:cubicBezTo>
                  <a:cubicBezTo>
                    <a:pt x="23" y="7"/>
                    <a:pt x="24" y="0"/>
                    <a:pt x="20" y="1"/>
                  </a:cubicBezTo>
                  <a:cubicBezTo>
                    <a:pt x="15" y="3"/>
                    <a:pt x="11" y="2"/>
                    <a:pt x="7" y="2"/>
                  </a:cubicBezTo>
                  <a:cubicBezTo>
                    <a:pt x="4" y="3"/>
                    <a:pt x="1" y="4"/>
                    <a:pt x="0" y="8"/>
                  </a:cubicBezTo>
                  <a:cubicBezTo>
                    <a:pt x="0" y="9"/>
                    <a:pt x="1" y="11"/>
                    <a:pt x="3" y="11"/>
                  </a:cubicBezTo>
                  <a:cubicBezTo>
                    <a:pt x="5" y="11"/>
                    <a:pt x="6" y="9"/>
                    <a:pt x="7"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sp>
          <p:nvSpPr>
            <p:cNvPr id="22" name="Freeform 16">
              <a:extLst>
                <a:ext uri="{FF2B5EF4-FFF2-40B4-BE49-F238E27FC236}">
                  <a16:creationId xmlns:a16="http://schemas.microsoft.com/office/drawing/2014/main" xmlns="" id="{BEE57299-03CC-451E-BF86-A61CEB7F6967}"/>
                </a:ext>
              </a:extLst>
            </p:cNvPr>
            <p:cNvSpPr>
              <a:spLocks/>
            </p:cNvSpPr>
            <p:nvPr/>
          </p:nvSpPr>
          <p:spPr bwMode="auto">
            <a:xfrm>
              <a:off x="1613" y="2430"/>
              <a:ext cx="106" cy="165"/>
            </a:xfrm>
            <a:custGeom>
              <a:avLst/>
              <a:gdLst>
                <a:gd name="T0" fmla="*/ 20 w 25"/>
                <a:gd name="T1" fmla="*/ 0 h 39"/>
                <a:gd name="T2" fmla="*/ 8 w 25"/>
                <a:gd name="T3" fmla="*/ 36 h 39"/>
                <a:gd name="T4" fmla="*/ 14 w 25"/>
                <a:gd name="T5" fmla="*/ 30 h 39"/>
                <a:gd name="T6" fmla="*/ 19 w 25"/>
                <a:gd name="T7" fmla="*/ 7 h 39"/>
                <a:gd name="T8" fmla="*/ 20 w 25"/>
                <a:gd name="T9" fmla="*/ 0 h 39"/>
              </a:gdLst>
              <a:ahLst/>
              <a:cxnLst>
                <a:cxn ang="0">
                  <a:pos x="T0" y="T1"/>
                </a:cxn>
                <a:cxn ang="0">
                  <a:pos x="T2" y="T3"/>
                </a:cxn>
                <a:cxn ang="0">
                  <a:pos x="T4" y="T5"/>
                </a:cxn>
                <a:cxn ang="0">
                  <a:pos x="T6" y="T7"/>
                </a:cxn>
                <a:cxn ang="0">
                  <a:pos x="T8" y="T9"/>
                </a:cxn>
              </a:cxnLst>
              <a:rect l="0" t="0" r="r" b="b"/>
              <a:pathLst>
                <a:path w="25" h="39">
                  <a:moveTo>
                    <a:pt x="20" y="0"/>
                  </a:moveTo>
                  <a:cubicBezTo>
                    <a:pt x="6" y="2"/>
                    <a:pt x="0" y="26"/>
                    <a:pt x="8" y="36"/>
                  </a:cubicBezTo>
                  <a:cubicBezTo>
                    <a:pt x="11" y="39"/>
                    <a:pt x="17" y="33"/>
                    <a:pt x="14" y="30"/>
                  </a:cubicBezTo>
                  <a:cubicBezTo>
                    <a:pt x="10" y="26"/>
                    <a:pt x="10" y="8"/>
                    <a:pt x="19" y="7"/>
                  </a:cubicBezTo>
                  <a:cubicBezTo>
                    <a:pt x="22" y="7"/>
                    <a:pt x="25" y="0"/>
                    <a:pt x="2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sp>
          <p:nvSpPr>
            <p:cNvPr id="23" name="Freeform 17">
              <a:extLst>
                <a:ext uri="{FF2B5EF4-FFF2-40B4-BE49-F238E27FC236}">
                  <a16:creationId xmlns:a16="http://schemas.microsoft.com/office/drawing/2014/main" xmlns="" id="{62387C69-38FB-449C-A4FE-202685FF145C}"/>
                </a:ext>
              </a:extLst>
            </p:cNvPr>
            <p:cNvSpPr>
              <a:spLocks/>
            </p:cNvSpPr>
            <p:nvPr/>
          </p:nvSpPr>
          <p:spPr bwMode="auto">
            <a:xfrm>
              <a:off x="1558" y="2418"/>
              <a:ext cx="60" cy="156"/>
            </a:xfrm>
            <a:custGeom>
              <a:avLst/>
              <a:gdLst>
                <a:gd name="T0" fmla="*/ 6 w 14"/>
                <a:gd name="T1" fmla="*/ 6 h 37"/>
                <a:gd name="T2" fmla="*/ 4 w 14"/>
                <a:gd name="T3" fmla="*/ 11 h 37"/>
                <a:gd name="T4" fmla="*/ 2 w 14"/>
                <a:gd name="T5" fmla="*/ 18 h 37"/>
                <a:gd name="T6" fmla="*/ 0 w 14"/>
                <a:gd name="T7" fmla="*/ 32 h 37"/>
                <a:gd name="T8" fmla="*/ 6 w 14"/>
                <a:gd name="T9" fmla="*/ 30 h 37"/>
                <a:gd name="T10" fmla="*/ 7 w 14"/>
                <a:gd name="T11" fmla="*/ 21 h 37"/>
                <a:gd name="T12" fmla="*/ 10 w 14"/>
                <a:gd name="T13" fmla="*/ 15 h 37"/>
                <a:gd name="T14" fmla="*/ 10 w 14"/>
                <a:gd name="T15" fmla="*/ 12 h 37"/>
                <a:gd name="T16" fmla="*/ 11 w 14"/>
                <a:gd name="T17" fmla="*/ 10 h 37"/>
                <a:gd name="T18" fmla="*/ 13 w 14"/>
                <a:gd name="T19" fmla="*/ 5 h 37"/>
                <a:gd name="T20" fmla="*/ 6 w 14"/>
                <a:gd name="T21" fmla="*/ 6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37">
                  <a:moveTo>
                    <a:pt x="6" y="6"/>
                  </a:moveTo>
                  <a:cubicBezTo>
                    <a:pt x="6" y="8"/>
                    <a:pt x="4" y="9"/>
                    <a:pt x="4" y="11"/>
                  </a:cubicBezTo>
                  <a:cubicBezTo>
                    <a:pt x="3" y="14"/>
                    <a:pt x="3" y="16"/>
                    <a:pt x="2" y="18"/>
                  </a:cubicBezTo>
                  <a:cubicBezTo>
                    <a:pt x="0" y="23"/>
                    <a:pt x="0" y="27"/>
                    <a:pt x="0" y="32"/>
                  </a:cubicBezTo>
                  <a:cubicBezTo>
                    <a:pt x="0" y="37"/>
                    <a:pt x="6" y="33"/>
                    <a:pt x="6" y="30"/>
                  </a:cubicBezTo>
                  <a:cubicBezTo>
                    <a:pt x="6" y="27"/>
                    <a:pt x="6" y="24"/>
                    <a:pt x="7" y="21"/>
                  </a:cubicBezTo>
                  <a:cubicBezTo>
                    <a:pt x="8" y="19"/>
                    <a:pt x="9" y="17"/>
                    <a:pt x="10" y="15"/>
                  </a:cubicBezTo>
                  <a:cubicBezTo>
                    <a:pt x="10" y="14"/>
                    <a:pt x="10" y="13"/>
                    <a:pt x="10" y="12"/>
                  </a:cubicBezTo>
                  <a:cubicBezTo>
                    <a:pt x="10" y="10"/>
                    <a:pt x="10" y="12"/>
                    <a:pt x="11" y="10"/>
                  </a:cubicBezTo>
                  <a:cubicBezTo>
                    <a:pt x="12" y="9"/>
                    <a:pt x="13" y="7"/>
                    <a:pt x="13" y="5"/>
                  </a:cubicBezTo>
                  <a:cubicBezTo>
                    <a:pt x="14" y="0"/>
                    <a:pt x="7" y="2"/>
                    <a:pt x="6"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grpSp>
      <p:sp>
        <p:nvSpPr>
          <p:cNvPr id="24" name="任意多边形 24">
            <a:extLst>
              <a:ext uri="{FF2B5EF4-FFF2-40B4-BE49-F238E27FC236}">
                <a16:creationId xmlns:a16="http://schemas.microsoft.com/office/drawing/2014/main" xmlns="" id="{BF5085DC-9782-4820-990E-8B114F11625C}"/>
              </a:ext>
            </a:extLst>
          </p:cNvPr>
          <p:cNvSpPr/>
          <p:nvPr/>
        </p:nvSpPr>
        <p:spPr>
          <a:xfrm>
            <a:off x="358596" y="1015652"/>
            <a:ext cx="8348676" cy="40194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accent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25" name="Freeform 34">
            <a:extLst>
              <a:ext uri="{FF2B5EF4-FFF2-40B4-BE49-F238E27FC236}">
                <a16:creationId xmlns:a16="http://schemas.microsoft.com/office/drawing/2014/main" xmlns="" id="{65779202-A3C0-4ACF-A8E8-464CDF47DCFA}"/>
              </a:ext>
            </a:extLst>
          </p:cNvPr>
          <p:cNvSpPr>
            <a:spLocks noEditPoints="1"/>
          </p:cNvSpPr>
          <p:nvPr/>
        </p:nvSpPr>
        <p:spPr bwMode="auto">
          <a:xfrm>
            <a:off x="8910040" y="892733"/>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accent1"/>
          </a:solidFill>
          <a:ln>
            <a:solidFill>
              <a:schemeClr val="accent1"/>
            </a:solidFill>
          </a:ln>
        </p:spPr>
        <p:txBody>
          <a:bodyPr vert="horz" wrap="square" lIns="91440" tIns="45720" rIns="91440" bIns="45720" numCol="1" anchor="t" anchorCtr="0" compatLnSpc="1"/>
          <a:lstStyle/>
          <a:p>
            <a:endParaRPr lang="zh-CN" altLang="en-US" dirty="0">
              <a:latin typeface="微软雅黑" panose="020B0503020204020204" pitchFamily="34" charset="-122"/>
              <a:ea typeface="微软雅黑" panose="020B0503020204020204" pitchFamily="34" charset="-122"/>
            </a:endParaRPr>
          </a:p>
        </p:txBody>
      </p:sp>
      <p:pic>
        <p:nvPicPr>
          <p:cNvPr id="27" name="內容版面配置區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8596" y="1760912"/>
            <a:ext cx="5625460" cy="4394228"/>
          </a:xfrm>
          <a:prstGeom prst="rect">
            <a:avLst/>
          </a:prstGeom>
        </p:spPr>
      </p:pic>
      <p:pic>
        <p:nvPicPr>
          <p:cNvPr id="28" name="圖片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10484" y="1760913"/>
            <a:ext cx="5799112" cy="4394227"/>
          </a:xfrm>
          <a:prstGeom prst="rect">
            <a:avLst/>
          </a:prstGeom>
        </p:spPr>
      </p:pic>
      <p:sp>
        <p:nvSpPr>
          <p:cNvPr id="29" name="文字方塊 28"/>
          <p:cNvSpPr txBox="1"/>
          <p:nvPr/>
        </p:nvSpPr>
        <p:spPr>
          <a:xfrm>
            <a:off x="9703434" y="6517350"/>
            <a:ext cx="2047963" cy="276999"/>
          </a:xfrm>
          <a:prstGeom prst="rect">
            <a:avLst/>
          </a:prstGeom>
          <a:noFill/>
        </p:spPr>
        <p:txBody>
          <a:bodyPr wrap="square" rtlCol="0">
            <a:spAutoFit/>
          </a:bodyPr>
          <a:lstStyle/>
          <a:p>
            <a:r>
              <a:rPr lang="zh-TW" altLang="en-US" sz="1200" dirty="0" smtClean="0"/>
              <a:t>圖片出處：東華附小</a:t>
            </a:r>
            <a:endParaRPr lang="zh-TW" altLang="en-US" sz="1200" dirty="0"/>
          </a:p>
        </p:txBody>
      </p:sp>
      <p:pic>
        <p:nvPicPr>
          <p:cNvPr id="26" name="Picture 2" descr="ãç®­é ­ æè½ãçåçæå°çµæ"/>
          <p:cNvPicPr>
            <a:picLocks noChangeAspect="1" noChangeArrowheads="1"/>
          </p:cNvPicPr>
          <p:nvPr/>
        </p:nvPicPr>
        <p:blipFill>
          <a:blip r:embed="rId4" cstate="print">
            <a:duotone>
              <a:schemeClr val="accent4">
                <a:shade val="45000"/>
                <a:satMod val="135000"/>
              </a:schemeClr>
              <a:prstClr val="white"/>
            </a:duotone>
            <a:extLst>
              <a:ext uri="{BEBA8EAE-BF5A-486C-A8C5-ECC9F3942E4B}">
                <a14:imgProps xmlns:a14="http://schemas.microsoft.com/office/drawing/2010/main">
                  <a14:imgLayer r:embed="rId5">
                    <a14:imgEffect>
                      <a14:backgroundRemoval t="2513" b="95645" l="615" r="95077">
                        <a14:foregroundMark x1="14154" y1="79732" x2="14154" y2="79732"/>
                        <a14:foregroundMark x1="30000" y1="93132" x2="30000" y2="93132"/>
                        <a14:foregroundMark x1="56615" y1="95645" x2="56615" y2="95645"/>
                        <a14:foregroundMark x1="923" y1="53769" x2="923" y2="53769"/>
                        <a14:foregroundMark x1="7077" y1="68174" x2="7077" y2="68174"/>
                        <a14:foregroundMark x1="95077" y1="43216" x2="95077" y2="43216"/>
                        <a14:foregroundMark x1="77385" y1="16918" x2="77385" y2="16918"/>
                        <a14:foregroundMark x1="48462" y1="2513" x2="48462" y2="2513"/>
                      </a14:backgroundRemoval>
                    </a14:imgEffect>
                    <a14:imgEffect>
                      <a14:artisticPencilGrayscale/>
                    </a14:imgEffect>
                  </a14:imgLayer>
                </a14:imgProps>
              </a:ext>
              <a:ext uri="{28A0092B-C50C-407E-A947-70E740481C1C}">
                <a14:useLocalDpi xmlns:a14="http://schemas.microsoft.com/office/drawing/2010/main" val="0"/>
              </a:ext>
            </a:extLst>
          </a:blip>
          <a:srcRect/>
          <a:stretch>
            <a:fillRect/>
          </a:stretch>
        </p:blipFill>
        <p:spPr bwMode="auto">
          <a:xfrm rot="14070024" flipH="1">
            <a:off x="2178836" y="3025284"/>
            <a:ext cx="2031094" cy="186548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ãç®­é ­ãçåçæå°çµæ"/>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7600" b="90000" l="10000" r="90000">
                        <a14:foregroundMark x1="51800" y1="7600" x2="51800" y2="7600"/>
                      </a14:backgroundRemoval>
                    </a14:imgEffect>
                    <a14:imgEffect>
                      <a14:artisticLineDrawing trans="0" pencilSize="100"/>
                    </a14:imgEffect>
                    <a14:imgEffect>
                      <a14:colorTemperature colorTemp="5300"/>
                    </a14:imgEffect>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rot="10800000">
            <a:off x="8792344" y="3089284"/>
            <a:ext cx="607195" cy="607195"/>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4" descr="ãç®­é ­ãçåçæå°çµæ"/>
          <p:cNvPicPr>
            <a:picLocks noChangeAspect="1" noChangeArrowheads="1"/>
          </p:cNvPicPr>
          <p:nvPr/>
        </p:nvPicPr>
        <p:blipFill>
          <a:blip r:embed="rId8" cstate="print">
            <a:extLst>
              <a:ext uri="{BEBA8EAE-BF5A-486C-A8C5-ECC9F3942E4B}">
                <a14:imgProps xmlns:a14="http://schemas.microsoft.com/office/drawing/2010/main">
                  <a14:imgLayer r:embed="rId7">
                    <a14:imgEffect>
                      <a14:backgroundRemoval t="7600" b="90000" l="10000" r="90000">
                        <a14:foregroundMark x1="51800" y1="7600" x2="51800" y2="7600"/>
                      </a14:backgroundRemoval>
                    </a14:imgEffect>
                    <a14:imgEffect>
                      <a14:artisticLineDrawing trans="13000" pencilSize="100"/>
                    </a14:imgEffect>
                    <a14:imgEffect>
                      <a14:colorTemperature colorTemp="5900"/>
                    </a14:imgEffect>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rot="13206002">
            <a:off x="9523724" y="3180871"/>
            <a:ext cx="607195" cy="607195"/>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4" descr="ãç®­é ­ãçåçæå°çµæ"/>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7600" b="90000" l="10000" r="90000">
                        <a14:foregroundMark x1="51800" y1="7600" x2="51800" y2="7600"/>
                      </a14:backgroundRemoval>
                    </a14:imgEffect>
                    <a14:imgEffect>
                      <a14:artisticLineDrawing trans="0" pencilSize="100"/>
                    </a14:imgEffect>
                    <a14:imgEffect>
                      <a14:colorTemperature colorTemp="5300"/>
                    </a14:imgEffect>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rot="3112238">
            <a:off x="8089640" y="4193682"/>
            <a:ext cx="607195" cy="607195"/>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4" descr="ãç®­é ­ãçåçæå°çµæ"/>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7600" b="90000" l="10000" r="90000">
                        <a14:foregroundMark x1="51800" y1="7600" x2="51800" y2="7600"/>
                      </a14:backgroundRemoval>
                    </a14:imgEffect>
                    <a14:imgEffect>
                      <a14:artisticLineDrawing trans="0" pencilSize="100"/>
                    </a14:imgEffect>
                    <a14:imgEffect>
                      <a14:colorTemperature colorTemp="5300"/>
                    </a14:imgEffect>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rot="5400000">
            <a:off x="8089638" y="3600055"/>
            <a:ext cx="607195" cy="607195"/>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4" descr="ãç®­é ­ãçåçæå°çµæ"/>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7600" b="90000" l="10000" r="90000">
                        <a14:foregroundMark x1="51800" y1="7600" x2="51800" y2="7600"/>
                      </a14:backgroundRemoval>
                    </a14:imgEffect>
                    <a14:imgEffect>
                      <a14:artisticLineDrawing trans="0" pencilSize="100"/>
                    </a14:imgEffect>
                    <a14:imgEffect>
                      <a14:colorTemperature colorTemp="5300"/>
                    </a14:imgEffect>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rot="8346838">
            <a:off x="8091617" y="3096167"/>
            <a:ext cx="607195" cy="607195"/>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4" descr="ãç®­é ­ãçåçæå°çµæ"/>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7600" b="90000" l="10000" r="90000">
                        <a14:foregroundMark x1="51800" y1="7600" x2="51800" y2="7600"/>
                      </a14:backgroundRemoval>
                    </a14:imgEffect>
                    <a14:imgEffect>
                      <a14:artisticLineDrawing trans="0" pencilSize="100"/>
                    </a14:imgEffect>
                    <a14:imgEffect>
                      <a14:colorTemperature colorTemp="5300"/>
                    </a14:imgEffect>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8792344" y="4196538"/>
            <a:ext cx="607195" cy="607195"/>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 descr="ãç®­é ­ãçåçæå°çµæ"/>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7600" b="90000" l="10000" r="90000">
                        <a14:foregroundMark x1="51800" y1="7600" x2="51800" y2="7600"/>
                      </a14:backgroundRemoval>
                    </a14:imgEffect>
                    <a14:imgEffect>
                      <a14:artisticLineDrawing trans="0" pencilSize="100"/>
                    </a14:imgEffect>
                    <a14:imgEffect>
                      <a14:colorTemperature colorTemp="5300"/>
                    </a14:imgEffect>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rot="18788443">
            <a:off x="9448491" y="4196539"/>
            <a:ext cx="607195" cy="607195"/>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 descr="ãç®­é ­ãçåçæå°çµæ"/>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7600" b="90000" l="10000" r="90000">
                        <a14:foregroundMark x1="51800" y1="7600" x2="51800" y2="7600"/>
                      </a14:backgroundRemoval>
                    </a14:imgEffect>
                    <a14:imgEffect>
                      <a14:artisticLineDrawing trans="0" pencilSize="100"/>
                    </a14:imgEffect>
                    <a14:imgEffect>
                      <a14:colorTemperature colorTemp="5300"/>
                    </a14:imgEffect>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rot="16039679">
            <a:off x="9523723" y="3654427"/>
            <a:ext cx="607195" cy="6071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2625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500"/>
                                        <p:tgtEl>
                                          <p:spTgt spid="24"/>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2" presetClass="entr" presetSubtype="8"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anim calcmode="lin" valueType="num">
                                      <p:cBhvr additive="base">
                                        <p:cTn id="13" dur="1000" fill="hold"/>
                                        <p:tgtEl>
                                          <p:spTgt spid="25"/>
                                        </p:tgtEl>
                                        <p:attrNameLst>
                                          <p:attrName>ppt_x</p:attrName>
                                        </p:attrNameLst>
                                      </p:cBhvr>
                                      <p:tavLst>
                                        <p:tav tm="0">
                                          <p:val>
                                            <p:strVal val="0-#ppt_w/2"/>
                                          </p:val>
                                        </p:tav>
                                        <p:tav tm="100000">
                                          <p:val>
                                            <p:strVal val="#ppt_x"/>
                                          </p:val>
                                        </p:tav>
                                      </p:tavLst>
                                    </p:anim>
                                    <p:anim calcmode="lin" valueType="num">
                                      <p:cBhvr additive="base">
                                        <p:cTn id="14" dur="1000" fill="hold"/>
                                        <p:tgtEl>
                                          <p:spTgt spid="25"/>
                                        </p:tgtEl>
                                        <p:attrNameLst>
                                          <p:attrName>ppt_y</p:attrName>
                                        </p:attrNameLst>
                                      </p:cBhvr>
                                      <p:tavLst>
                                        <p:tav tm="0">
                                          <p:val>
                                            <p:strVal val="#ppt_y"/>
                                          </p:val>
                                        </p:tav>
                                        <p:tav tm="100000">
                                          <p:val>
                                            <p:strVal val="#ppt_y"/>
                                          </p:val>
                                        </p:tav>
                                      </p:tavLst>
                                    </p:anim>
                                  </p:childTnLst>
                                </p:cTn>
                              </p:par>
                              <p:par>
                                <p:cTn id="15" presetID="1"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par>
                          <p:cTn id="17" fill="hold">
                            <p:stCondLst>
                              <p:cond delay="1000"/>
                            </p:stCondLst>
                            <p:childTnLst>
                              <p:par>
                                <p:cTn id="18" presetID="31" presetClass="entr" presetSubtype="0" fill="hold" nodeType="afterEffect">
                                  <p:stCondLst>
                                    <p:cond delay="0"/>
                                  </p:stCondLst>
                                  <p:childTnLst>
                                    <p:set>
                                      <p:cBhvr>
                                        <p:cTn id="19" dur="1" fill="hold">
                                          <p:stCondLst>
                                            <p:cond delay="0"/>
                                          </p:stCondLst>
                                        </p:cTn>
                                        <p:tgtEl>
                                          <p:spTgt spid="26"/>
                                        </p:tgtEl>
                                        <p:attrNameLst>
                                          <p:attrName>style.visibility</p:attrName>
                                        </p:attrNameLst>
                                      </p:cBhvr>
                                      <p:to>
                                        <p:strVal val="visible"/>
                                      </p:to>
                                    </p:set>
                                    <p:anim calcmode="lin" valueType="num">
                                      <p:cBhvr>
                                        <p:cTn id="20" dur="1000" fill="hold"/>
                                        <p:tgtEl>
                                          <p:spTgt spid="26"/>
                                        </p:tgtEl>
                                        <p:attrNameLst>
                                          <p:attrName>ppt_w</p:attrName>
                                        </p:attrNameLst>
                                      </p:cBhvr>
                                      <p:tavLst>
                                        <p:tav tm="0">
                                          <p:val>
                                            <p:fltVal val="0"/>
                                          </p:val>
                                        </p:tav>
                                        <p:tav tm="100000">
                                          <p:val>
                                            <p:strVal val="#ppt_w"/>
                                          </p:val>
                                        </p:tav>
                                      </p:tavLst>
                                    </p:anim>
                                    <p:anim calcmode="lin" valueType="num">
                                      <p:cBhvr>
                                        <p:cTn id="21" dur="1000" fill="hold"/>
                                        <p:tgtEl>
                                          <p:spTgt spid="26"/>
                                        </p:tgtEl>
                                        <p:attrNameLst>
                                          <p:attrName>ppt_h</p:attrName>
                                        </p:attrNameLst>
                                      </p:cBhvr>
                                      <p:tavLst>
                                        <p:tav tm="0">
                                          <p:val>
                                            <p:fltVal val="0"/>
                                          </p:val>
                                        </p:tav>
                                        <p:tav tm="100000">
                                          <p:val>
                                            <p:strVal val="#ppt_h"/>
                                          </p:val>
                                        </p:tav>
                                      </p:tavLst>
                                    </p:anim>
                                    <p:anim calcmode="lin" valueType="num">
                                      <p:cBhvr>
                                        <p:cTn id="22" dur="1000" fill="hold"/>
                                        <p:tgtEl>
                                          <p:spTgt spid="26"/>
                                        </p:tgtEl>
                                        <p:attrNameLst>
                                          <p:attrName>style.rotation</p:attrName>
                                        </p:attrNameLst>
                                      </p:cBhvr>
                                      <p:tavLst>
                                        <p:tav tm="0">
                                          <p:val>
                                            <p:fltVal val="90"/>
                                          </p:val>
                                        </p:tav>
                                        <p:tav tm="100000">
                                          <p:val>
                                            <p:fltVal val="0"/>
                                          </p:val>
                                        </p:tav>
                                      </p:tavLst>
                                    </p:anim>
                                    <p:animEffect transition="in" filter="fade">
                                      <p:cBhvr>
                                        <p:cTn id="23" dur="1000"/>
                                        <p:tgtEl>
                                          <p:spTgt spid="26"/>
                                        </p:tgtEl>
                                      </p:cBhvr>
                                    </p:animEffect>
                                  </p:childTnLst>
                                </p:cTn>
                              </p:par>
                              <p:par>
                                <p:cTn id="24" presetID="10" presetClass="entr" presetSubtype="0" fill="hold" nodeType="withEffect">
                                  <p:stCondLst>
                                    <p:cond delay="0"/>
                                  </p:stCondLst>
                                  <p:childTnLst>
                                    <p:set>
                                      <p:cBhvr>
                                        <p:cTn id="25" dur="1" fill="hold">
                                          <p:stCondLst>
                                            <p:cond delay="0"/>
                                          </p:stCondLst>
                                        </p:cTn>
                                        <p:tgtEl>
                                          <p:spTgt spid="39"/>
                                        </p:tgtEl>
                                        <p:attrNameLst>
                                          <p:attrName>style.visibility</p:attrName>
                                        </p:attrNameLst>
                                      </p:cBhvr>
                                      <p:to>
                                        <p:strVal val="visible"/>
                                      </p:to>
                                    </p:set>
                                    <p:animEffect transition="in" filter="fade">
                                      <p:cBhvr>
                                        <p:cTn id="26" dur="500"/>
                                        <p:tgtEl>
                                          <p:spTgt spid="39"/>
                                        </p:tgtEl>
                                      </p:cBhvr>
                                    </p:animEffect>
                                  </p:childTnLst>
                                </p:cTn>
                              </p:par>
                              <p:par>
                                <p:cTn id="27" presetID="10" presetClass="entr" presetSubtype="0" fill="hold" nodeType="withEffect">
                                  <p:stCondLst>
                                    <p:cond delay="0"/>
                                  </p:stCondLst>
                                  <p:childTnLst>
                                    <p:set>
                                      <p:cBhvr>
                                        <p:cTn id="28" dur="1" fill="hold">
                                          <p:stCondLst>
                                            <p:cond delay="0"/>
                                          </p:stCondLst>
                                        </p:cTn>
                                        <p:tgtEl>
                                          <p:spTgt spid="38"/>
                                        </p:tgtEl>
                                        <p:attrNameLst>
                                          <p:attrName>style.visibility</p:attrName>
                                        </p:attrNameLst>
                                      </p:cBhvr>
                                      <p:to>
                                        <p:strVal val="visible"/>
                                      </p:to>
                                    </p:set>
                                    <p:animEffect transition="in" filter="fade">
                                      <p:cBhvr>
                                        <p:cTn id="29" dur="500"/>
                                        <p:tgtEl>
                                          <p:spTgt spid="38"/>
                                        </p:tgtEl>
                                      </p:cBhvr>
                                    </p:animEffect>
                                  </p:childTnLst>
                                </p:cTn>
                              </p:par>
                              <p:par>
                                <p:cTn id="30" presetID="10" presetClass="entr" presetSubtype="0" fill="hold" nodeType="withEffect">
                                  <p:stCondLst>
                                    <p:cond delay="0"/>
                                  </p:stCondLst>
                                  <p:childTnLst>
                                    <p:set>
                                      <p:cBhvr>
                                        <p:cTn id="31" dur="1" fill="hold">
                                          <p:stCondLst>
                                            <p:cond delay="0"/>
                                          </p:stCondLst>
                                        </p:cTn>
                                        <p:tgtEl>
                                          <p:spTgt spid="37"/>
                                        </p:tgtEl>
                                        <p:attrNameLst>
                                          <p:attrName>style.visibility</p:attrName>
                                        </p:attrNameLst>
                                      </p:cBhvr>
                                      <p:to>
                                        <p:strVal val="visible"/>
                                      </p:to>
                                    </p:set>
                                    <p:animEffect transition="in" filter="fade">
                                      <p:cBhvr>
                                        <p:cTn id="32" dur="500"/>
                                        <p:tgtEl>
                                          <p:spTgt spid="37"/>
                                        </p:tgtEl>
                                      </p:cBhvr>
                                    </p:animEffect>
                                  </p:childTnLst>
                                </p:cTn>
                              </p:par>
                              <p:par>
                                <p:cTn id="33" presetID="10" presetClass="entr" presetSubtype="0" fill="hold" nodeType="withEffect">
                                  <p:stCondLst>
                                    <p:cond delay="0"/>
                                  </p:stCondLst>
                                  <p:childTnLst>
                                    <p:set>
                                      <p:cBhvr>
                                        <p:cTn id="34" dur="1" fill="hold">
                                          <p:stCondLst>
                                            <p:cond delay="0"/>
                                          </p:stCondLst>
                                        </p:cTn>
                                        <p:tgtEl>
                                          <p:spTgt spid="40"/>
                                        </p:tgtEl>
                                        <p:attrNameLst>
                                          <p:attrName>style.visibility</p:attrName>
                                        </p:attrNameLst>
                                      </p:cBhvr>
                                      <p:to>
                                        <p:strVal val="visible"/>
                                      </p:to>
                                    </p:set>
                                    <p:animEffect transition="in" filter="fade">
                                      <p:cBhvr>
                                        <p:cTn id="35" dur="500"/>
                                        <p:tgtEl>
                                          <p:spTgt spid="40"/>
                                        </p:tgtEl>
                                      </p:cBhvr>
                                    </p:animEffect>
                                  </p:childTnLst>
                                </p:cTn>
                              </p:par>
                              <p:par>
                                <p:cTn id="36" presetID="10" presetClass="entr" presetSubtype="0" fill="hold" nodeType="withEffect">
                                  <p:stCondLst>
                                    <p:cond delay="0"/>
                                  </p:stCondLst>
                                  <p:childTnLst>
                                    <p:set>
                                      <p:cBhvr>
                                        <p:cTn id="37" dur="1" fill="hold">
                                          <p:stCondLst>
                                            <p:cond delay="0"/>
                                          </p:stCondLst>
                                        </p:cTn>
                                        <p:tgtEl>
                                          <p:spTgt spid="41"/>
                                        </p:tgtEl>
                                        <p:attrNameLst>
                                          <p:attrName>style.visibility</p:attrName>
                                        </p:attrNameLst>
                                      </p:cBhvr>
                                      <p:to>
                                        <p:strVal val="visible"/>
                                      </p:to>
                                    </p:set>
                                    <p:animEffect transition="in" filter="fade">
                                      <p:cBhvr>
                                        <p:cTn id="38" dur="500"/>
                                        <p:tgtEl>
                                          <p:spTgt spid="41"/>
                                        </p:tgtEl>
                                      </p:cBhvr>
                                    </p:animEffect>
                                  </p:childTnLst>
                                </p:cTn>
                              </p:par>
                              <p:par>
                                <p:cTn id="39" presetID="10" presetClass="entr" presetSubtype="0" fill="hold" nodeType="withEffect">
                                  <p:stCondLst>
                                    <p:cond delay="0"/>
                                  </p:stCondLst>
                                  <p:childTnLst>
                                    <p:set>
                                      <p:cBhvr>
                                        <p:cTn id="40" dur="1" fill="hold">
                                          <p:stCondLst>
                                            <p:cond delay="0"/>
                                          </p:stCondLst>
                                        </p:cTn>
                                        <p:tgtEl>
                                          <p:spTgt spid="42"/>
                                        </p:tgtEl>
                                        <p:attrNameLst>
                                          <p:attrName>style.visibility</p:attrName>
                                        </p:attrNameLst>
                                      </p:cBhvr>
                                      <p:to>
                                        <p:strVal val="visible"/>
                                      </p:to>
                                    </p:set>
                                    <p:animEffect transition="in" filter="fade">
                                      <p:cBhvr>
                                        <p:cTn id="41" dur="500"/>
                                        <p:tgtEl>
                                          <p:spTgt spid="42"/>
                                        </p:tgtEl>
                                      </p:cBhvr>
                                    </p:animEffect>
                                  </p:childTnLst>
                                </p:cTn>
                              </p:par>
                              <p:par>
                                <p:cTn id="42" presetID="10" presetClass="entr" presetSubtype="0" fill="hold" nodeType="withEffect">
                                  <p:stCondLst>
                                    <p:cond delay="0"/>
                                  </p:stCondLst>
                                  <p:childTnLst>
                                    <p:set>
                                      <p:cBhvr>
                                        <p:cTn id="43" dur="1" fill="hold">
                                          <p:stCondLst>
                                            <p:cond delay="0"/>
                                          </p:stCondLst>
                                        </p:cTn>
                                        <p:tgtEl>
                                          <p:spTgt spid="31"/>
                                        </p:tgtEl>
                                        <p:attrNameLst>
                                          <p:attrName>style.visibility</p:attrName>
                                        </p:attrNameLst>
                                      </p:cBhvr>
                                      <p:to>
                                        <p:strVal val="visible"/>
                                      </p:to>
                                    </p:set>
                                    <p:animEffect transition="in" filter="fade">
                                      <p:cBhvr>
                                        <p:cTn id="44" dur="500"/>
                                        <p:tgtEl>
                                          <p:spTgt spid="31"/>
                                        </p:tgtEl>
                                      </p:cBhvr>
                                    </p:animEffect>
                                  </p:childTnLst>
                                </p:cTn>
                              </p:par>
                              <p:par>
                                <p:cTn id="45" presetID="10" presetClass="entr" presetSubtype="0" fill="hold" nodeType="withEffect">
                                  <p:stCondLst>
                                    <p:cond delay="0"/>
                                  </p:stCondLst>
                                  <p:childTnLst>
                                    <p:set>
                                      <p:cBhvr>
                                        <p:cTn id="46" dur="1" fill="hold">
                                          <p:stCondLst>
                                            <p:cond delay="0"/>
                                          </p:stCondLst>
                                        </p:cTn>
                                        <p:tgtEl>
                                          <p:spTgt spid="2052"/>
                                        </p:tgtEl>
                                        <p:attrNameLst>
                                          <p:attrName>style.visibility</p:attrName>
                                        </p:attrNameLst>
                                      </p:cBhvr>
                                      <p:to>
                                        <p:strVal val="visible"/>
                                      </p:to>
                                    </p:set>
                                    <p:animEffect transition="in" filter="fade">
                                      <p:cBhvr>
                                        <p:cTn id="47"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4" grpId="0" animBg="1"/>
      <p:bldP spid="2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文本框 25">
            <a:extLst>
              <a:ext uri="{FF2B5EF4-FFF2-40B4-BE49-F238E27FC236}">
                <a16:creationId xmlns:a16="http://schemas.microsoft.com/office/drawing/2014/main" xmlns="" id="{3B18FBED-50EC-4A2C-B87E-7AD18086145C}"/>
              </a:ext>
            </a:extLst>
          </p:cNvPr>
          <p:cNvSpPr txBox="1"/>
          <p:nvPr/>
        </p:nvSpPr>
        <p:spPr>
          <a:xfrm>
            <a:off x="5557996" y="2985440"/>
            <a:ext cx="2836704" cy="561692"/>
          </a:xfrm>
          <a:prstGeom prst="rect">
            <a:avLst/>
          </a:prstGeom>
          <a:noFill/>
        </p:spPr>
        <p:txBody>
          <a:bodyPr wrap="square" lIns="68580" tIns="34290" rIns="68580" bIns="34290" rtlCol="0">
            <a:spAutoFit/>
          </a:bodyPr>
          <a:lstStyle/>
          <a:p>
            <a:pPr algn="dist"/>
            <a:r>
              <a:rPr lang="zh-TW" altLang="en-US" sz="3200" b="1" dirty="0">
                <a:solidFill>
                  <a:schemeClr val="tx1">
                    <a:lumMod val="85000"/>
                    <a:lumOff val="15000"/>
                  </a:schemeClr>
                </a:solidFill>
                <a:latin typeface="微软雅黑" panose="020B0503020204020204" pitchFamily="34" charset="-122"/>
                <a:ea typeface="微软雅黑" panose="020B0503020204020204" pitchFamily="34" charset="-122"/>
              </a:rPr>
              <a:t>實作分享</a:t>
            </a:r>
            <a:endParaRPr lang="zh-CN" altLang="en-US" sz="3200" dirty="0">
              <a:solidFill>
                <a:srgbClr val="5092E0"/>
              </a:solidFill>
              <a:latin typeface="微软雅黑" panose="020B0503020204020204" pitchFamily="34" charset="-122"/>
              <a:ea typeface="微软雅黑" panose="020B0503020204020204" pitchFamily="34" charset="-122"/>
            </a:endParaRPr>
          </a:p>
        </p:txBody>
      </p:sp>
      <p:sp>
        <p:nvSpPr>
          <p:cNvPr id="24" name="矩形 23">
            <a:extLst>
              <a:ext uri="{FF2B5EF4-FFF2-40B4-BE49-F238E27FC236}">
                <a16:creationId xmlns:a16="http://schemas.microsoft.com/office/drawing/2014/main" xmlns="" id="{4BFC41E5-B144-4672-BFD4-F54938A37F23}"/>
              </a:ext>
            </a:extLst>
          </p:cNvPr>
          <p:cNvSpPr/>
          <p:nvPr/>
        </p:nvSpPr>
        <p:spPr>
          <a:xfrm>
            <a:off x="5602424" y="2589396"/>
            <a:ext cx="1573076" cy="369332"/>
          </a:xfrm>
          <a:prstGeom prst="rect">
            <a:avLst/>
          </a:prstGeom>
          <a:solidFill>
            <a:schemeClr val="accent1"/>
          </a:solidFill>
        </p:spPr>
        <p:txBody>
          <a:bodyPr wrap="square">
            <a:spAutoFit/>
          </a:bodyPr>
          <a:lstStyle/>
          <a:p>
            <a:r>
              <a:rPr lang="en-US" altLang="zh-CN" dirty="0">
                <a:solidFill>
                  <a:schemeClr val="bg1"/>
                </a:solidFill>
                <a:latin typeface="微软雅黑" panose="020B0503020204020204" pitchFamily="34" charset="-122"/>
                <a:ea typeface="微软雅黑" panose="020B0503020204020204" pitchFamily="34" charset="-122"/>
              </a:rPr>
              <a:t>PART  </a:t>
            </a:r>
            <a:r>
              <a:rPr lang="en-US" altLang="zh-CN" dirty="0" smtClean="0">
                <a:solidFill>
                  <a:schemeClr val="bg1"/>
                </a:solidFill>
                <a:latin typeface="微软雅黑" panose="020B0503020204020204" pitchFamily="34" charset="-122"/>
                <a:ea typeface="微软雅黑" panose="020B0503020204020204" pitchFamily="34" charset="-122"/>
              </a:rPr>
              <a:t>FORE</a:t>
            </a:r>
            <a:endParaRPr lang="zh-CN" altLang="en-US" dirty="0">
              <a:solidFill>
                <a:schemeClr val="bg1"/>
              </a:solidFill>
              <a:latin typeface="微软雅黑" panose="020B0503020204020204" pitchFamily="34" charset="-122"/>
              <a:ea typeface="微软雅黑" panose="020B0503020204020204" pitchFamily="34" charset="-122"/>
            </a:endParaRPr>
          </a:p>
        </p:txBody>
      </p:sp>
      <p:grpSp>
        <p:nvGrpSpPr>
          <p:cNvPr id="25" name="Group 4">
            <a:extLst>
              <a:ext uri="{FF2B5EF4-FFF2-40B4-BE49-F238E27FC236}">
                <a16:creationId xmlns:a16="http://schemas.microsoft.com/office/drawing/2014/main" xmlns="" id="{E220914B-EAD4-44D8-B7E7-16EBC713CF32}"/>
              </a:ext>
            </a:extLst>
          </p:cNvPr>
          <p:cNvGrpSpPr>
            <a:grpSpLocks noChangeAspect="1"/>
          </p:cNvGrpSpPr>
          <p:nvPr/>
        </p:nvGrpSpPr>
        <p:grpSpPr bwMode="auto">
          <a:xfrm>
            <a:off x="3730216" y="1835200"/>
            <a:ext cx="1565672" cy="2155697"/>
            <a:chOff x="1558" y="1280"/>
            <a:chExt cx="1315" cy="1810"/>
          </a:xfrm>
          <a:solidFill>
            <a:schemeClr val="accent1"/>
          </a:solidFill>
        </p:grpSpPr>
        <p:sp>
          <p:nvSpPr>
            <p:cNvPr id="26" name="Freeform 5">
              <a:extLst>
                <a:ext uri="{FF2B5EF4-FFF2-40B4-BE49-F238E27FC236}">
                  <a16:creationId xmlns:a16="http://schemas.microsoft.com/office/drawing/2014/main" xmlns="" id="{0A493B61-CBEE-4373-A2FB-209592249D62}"/>
                </a:ext>
              </a:extLst>
            </p:cNvPr>
            <p:cNvSpPr>
              <a:spLocks/>
            </p:cNvSpPr>
            <p:nvPr/>
          </p:nvSpPr>
          <p:spPr bwMode="auto">
            <a:xfrm>
              <a:off x="1838" y="1280"/>
              <a:ext cx="1035" cy="922"/>
            </a:xfrm>
            <a:custGeom>
              <a:avLst/>
              <a:gdLst>
                <a:gd name="T0" fmla="*/ 9 w 244"/>
                <a:gd name="T1" fmla="*/ 127 h 218"/>
                <a:gd name="T2" fmla="*/ 53 w 244"/>
                <a:gd name="T3" fmla="*/ 203 h 218"/>
                <a:gd name="T4" fmla="*/ 141 w 244"/>
                <a:gd name="T5" fmla="*/ 212 h 218"/>
                <a:gd name="T6" fmla="*/ 209 w 244"/>
                <a:gd name="T7" fmla="*/ 84 h 218"/>
                <a:gd name="T8" fmla="*/ 45 w 244"/>
                <a:gd name="T9" fmla="*/ 42 h 218"/>
                <a:gd name="T10" fmla="*/ 2 w 244"/>
                <a:gd name="T11" fmla="*/ 115 h 218"/>
                <a:gd name="T12" fmla="*/ 44 w 244"/>
                <a:gd name="T13" fmla="*/ 188 h 218"/>
                <a:gd name="T14" fmla="*/ 48 w 244"/>
                <a:gd name="T15" fmla="*/ 181 h 218"/>
                <a:gd name="T16" fmla="*/ 9 w 244"/>
                <a:gd name="T17" fmla="*/ 129 h 218"/>
                <a:gd name="T18" fmla="*/ 53 w 244"/>
                <a:gd name="T19" fmla="*/ 44 h 218"/>
                <a:gd name="T20" fmla="*/ 196 w 244"/>
                <a:gd name="T21" fmla="*/ 80 h 218"/>
                <a:gd name="T22" fmla="*/ 210 w 244"/>
                <a:gd name="T23" fmla="*/ 155 h 218"/>
                <a:gd name="T24" fmla="*/ 141 w 244"/>
                <a:gd name="T25" fmla="*/ 205 h 218"/>
                <a:gd name="T26" fmla="*/ 63 w 244"/>
                <a:gd name="T27" fmla="*/ 199 h 218"/>
                <a:gd name="T28" fmla="*/ 16 w 244"/>
                <a:gd name="T29" fmla="*/ 125 h 218"/>
                <a:gd name="T30" fmla="*/ 9 w 244"/>
                <a:gd name="T31" fmla="*/ 127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4" h="218">
                  <a:moveTo>
                    <a:pt x="9" y="127"/>
                  </a:moveTo>
                  <a:cubicBezTo>
                    <a:pt x="6" y="163"/>
                    <a:pt x="21" y="188"/>
                    <a:pt x="53" y="203"/>
                  </a:cubicBezTo>
                  <a:cubicBezTo>
                    <a:pt x="80" y="216"/>
                    <a:pt x="112" y="218"/>
                    <a:pt x="141" y="212"/>
                  </a:cubicBezTo>
                  <a:cubicBezTo>
                    <a:pt x="201" y="200"/>
                    <a:pt x="244" y="141"/>
                    <a:pt x="209" y="84"/>
                  </a:cubicBezTo>
                  <a:cubicBezTo>
                    <a:pt x="177" y="33"/>
                    <a:pt x="97" y="0"/>
                    <a:pt x="45" y="42"/>
                  </a:cubicBezTo>
                  <a:cubicBezTo>
                    <a:pt x="24" y="59"/>
                    <a:pt x="2" y="86"/>
                    <a:pt x="2" y="115"/>
                  </a:cubicBezTo>
                  <a:cubicBezTo>
                    <a:pt x="1" y="147"/>
                    <a:pt x="21" y="168"/>
                    <a:pt x="44" y="188"/>
                  </a:cubicBezTo>
                  <a:cubicBezTo>
                    <a:pt x="47" y="190"/>
                    <a:pt x="51" y="184"/>
                    <a:pt x="48" y="181"/>
                  </a:cubicBezTo>
                  <a:cubicBezTo>
                    <a:pt x="32" y="166"/>
                    <a:pt x="16" y="151"/>
                    <a:pt x="9" y="129"/>
                  </a:cubicBezTo>
                  <a:cubicBezTo>
                    <a:pt x="0" y="96"/>
                    <a:pt x="28" y="62"/>
                    <a:pt x="53" y="44"/>
                  </a:cubicBezTo>
                  <a:cubicBezTo>
                    <a:pt x="100" y="10"/>
                    <a:pt x="163" y="41"/>
                    <a:pt x="196" y="80"/>
                  </a:cubicBezTo>
                  <a:cubicBezTo>
                    <a:pt x="215" y="101"/>
                    <a:pt x="221" y="129"/>
                    <a:pt x="210" y="155"/>
                  </a:cubicBezTo>
                  <a:cubicBezTo>
                    <a:pt x="199" y="183"/>
                    <a:pt x="168" y="198"/>
                    <a:pt x="141" y="205"/>
                  </a:cubicBezTo>
                  <a:cubicBezTo>
                    <a:pt x="115" y="211"/>
                    <a:pt x="88" y="207"/>
                    <a:pt x="63" y="199"/>
                  </a:cubicBezTo>
                  <a:cubicBezTo>
                    <a:pt x="30" y="187"/>
                    <a:pt x="13" y="160"/>
                    <a:pt x="16" y="125"/>
                  </a:cubicBezTo>
                  <a:cubicBezTo>
                    <a:pt x="16" y="120"/>
                    <a:pt x="9" y="124"/>
                    <a:pt x="9" y="12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sp>
          <p:nvSpPr>
            <p:cNvPr id="27" name="Freeform 6">
              <a:extLst>
                <a:ext uri="{FF2B5EF4-FFF2-40B4-BE49-F238E27FC236}">
                  <a16:creationId xmlns:a16="http://schemas.microsoft.com/office/drawing/2014/main" xmlns="" id="{3B22D548-17FC-4B4F-B342-CC310700F639}"/>
                </a:ext>
              </a:extLst>
            </p:cNvPr>
            <p:cNvSpPr>
              <a:spLocks/>
            </p:cNvSpPr>
            <p:nvPr/>
          </p:nvSpPr>
          <p:spPr bwMode="auto">
            <a:xfrm>
              <a:off x="1775" y="2126"/>
              <a:ext cx="670" cy="537"/>
            </a:xfrm>
            <a:custGeom>
              <a:avLst/>
              <a:gdLst>
                <a:gd name="T0" fmla="*/ 64 w 158"/>
                <a:gd name="T1" fmla="*/ 3 h 127"/>
                <a:gd name="T2" fmla="*/ 32 w 158"/>
                <a:gd name="T3" fmla="*/ 38 h 127"/>
                <a:gd name="T4" fmla="*/ 7 w 158"/>
                <a:gd name="T5" fmla="*/ 76 h 127"/>
                <a:gd name="T6" fmla="*/ 60 w 158"/>
                <a:gd name="T7" fmla="*/ 115 h 127"/>
                <a:gd name="T8" fmla="*/ 139 w 158"/>
                <a:gd name="T9" fmla="*/ 103 h 127"/>
                <a:gd name="T10" fmla="*/ 153 w 158"/>
                <a:gd name="T11" fmla="*/ 5 h 127"/>
                <a:gd name="T12" fmla="*/ 146 w 158"/>
                <a:gd name="T13" fmla="*/ 8 h 127"/>
                <a:gd name="T14" fmla="*/ 142 w 158"/>
                <a:gd name="T15" fmla="*/ 76 h 127"/>
                <a:gd name="T16" fmla="*/ 100 w 158"/>
                <a:gd name="T17" fmla="*/ 111 h 127"/>
                <a:gd name="T18" fmla="*/ 75 w 158"/>
                <a:gd name="T19" fmla="*/ 109 h 127"/>
                <a:gd name="T20" fmla="*/ 15 w 158"/>
                <a:gd name="T21" fmla="*/ 84 h 127"/>
                <a:gd name="T22" fmla="*/ 37 w 158"/>
                <a:gd name="T23" fmla="*/ 41 h 127"/>
                <a:gd name="T24" fmla="*/ 66 w 158"/>
                <a:gd name="T25" fmla="*/ 10 h 127"/>
                <a:gd name="T26" fmla="*/ 64 w 158"/>
                <a:gd name="T27" fmla="*/ 3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8" h="127">
                  <a:moveTo>
                    <a:pt x="64" y="3"/>
                  </a:moveTo>
                  <a:cubicBezTo>
                    <a:pt x="51" y="12"/>
                    <a:pt x="42" y="26"/>
                    <a:pt x="32" y="38"/>
                  </a:cubicBezTo>
                  <a:cubicBezTo>
                    <a:pt x="22" y="50"/>
                    <a:pt x="12" y="61"/>
                    <a:pt x="7" y="76"/>
                  </a:cubicBezTo>
                  <a:cubicBezTo>
                    <a:pt x="0" y="104"/>
                    <a:pt x="42" y="113"/>
                    <a:pt x="60" y="115"/>
                  </a:cubicBezTo>
                  <a:cubicBezTo>
                    <a:pt x="86" y="118"/>
                    <a:pt x="121" y="127"/>
                    <a:pt x="139" y="103"/>
                  </a:cubicBezTo>
                  <a:cubicBezTo>
                    <a:pt x="158" y="77"/>
                    <a:pt x="151" y="35"/>
                    <a:pt x="153" y="5"/>
                  </a:cubicBezTo>
                  <a:cubicBezTo>
                    <a:pt x="153" y="0"/>
                    <a:pt x="146" y="4"/>
                    <a:pt x="146" y="8"/>
                  </a:cubicBezTo>
                  <a:cubicBezTo>
                    <a:pt x="145" y="30"/>
                    <a:pt x="147" y="54"/>
                    <a:pt x="142" y="76"/>
                  </a:cubicBezTo>
                  <a:cubicBezTo>
                    <a:pt x="138" y="97"/>
                    <a:pt x="125" y="113"/>
                    <a:pt x="100" y="111"/>
                  </a:cubicBezTo>
                  <a:cubicBezTo>
                    <a:pt x="92" y="110"/>
                    <a:pt x="83" y="110"/>
                    <a:pt x="75" y="109"/>
                  </a:cubicBezTo>
                  <a:cubicBezTo>
                    <a:pt x="54" y="108"/>
                    <a:pt x="24" y="106"/>
                    <a:pt x="15" y="84"/>
                  </a:cubicBezTo>
                  <a:cubicBezTo>
                    <a:pt x="9" y="70"/>
                    <a:pt x="29" y="51"/>
                    <a:pt x="37" y="41"/>
                  </a:cubicBezTo>
                  <a:cubicBezTo>
                    <a:pt x="46" y="30"/>
                    <a:pt x="54" y="18"/>
                    <a:pt x="66" y="10"/>
                  </a:cubicBezTo>
                  <a:cubicBezTo>
                    <a:pt x="70" y="7"/>
                    <a:pt x="69" y="0"/>
                    <a:pt x="64"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sp>
          <p:nvSpPr>
            <p:cNvPr id="28" name="Freeform 7">
              <a:extLst>
                <a:ext uri="{FF2B5EF4-FFF2-40B4-BE49-F238E27FC236}">
                  <a16:creationId xmlns:a16="http://schemas.microsoft.com/office/drawing/2014/main" xmlns="" id="{7E3639C4-8F5B-46A4-8162-7D9D2FFB4F4A}"/>
                </a:ext>
              </a:extLst>
            </p:cNvPr>
            <p:cNvSpPr>
              <a:spLocks/>
            </p:cNvSpPr>
            <p:nvPr/>
          </p:nvSpPr>
          <p:spPr bwMode="auto">
            <a:xfrm>
              <a:off x="1787" y="2562"/>
              <a:ext cx="365" cy="528"/>
            </a:xfrm>
            <a:custGeom>
              <a:avLst/>
              <a:gdLst>
                <a:gd name="T0" fmla="*/ 35 w 86"/>
                <a:gd name="T1" fmla="*/ 8 h 125"/>
                <a:gd name="T2" fmla="*/ 35 w 86"/>
                <a:gd name="T3" fmla="*/ 5 h 125"/>
                <a:gd name="T4" fmla="*/ 28 w 86"/>
                <a:gd name="T5" fmla="*/ 8 h 125"/>
                <a:gd name="T6" fmla="*/ 52 w 86"/>
                <a:gd name="T7" fmla="*/ 54 h 125"/>
                <a:gd name="T8" fmla="*/ 67 w 86"/>
                <a:gd name="T9" fmla="*/ 80 h 125"/>
                <a:gd name="T10" fmla="*/ 46 w 86"/>
                <a:gd name="T11" fmla="*/ 88 h 125"/>
                <a:gd name="T12" fmla="*/ 10 w 86"/>
                <a:gd name="T13" fmla="*/ 111 h 125"/>
                <a:gd name="T14" fmla="*/ 68 w 86"/>
                <a:gd name="T15" fmla="*/ 110 h 125"/>
                <a:gd name="T16" fmla="*/ 86 w 86"/>
                <a:gd name="T17" fmla="*/ 95 h 125"/>
                <a:gd name="T18" fmla="*/ 60 w 86"/>
                <a:gd name="T19" fmla="*/ 84 h 125"/>
                <a:gd name="T20" fmla="*/ 59 w 86"/>
                <a:gd name="T21" fmla="*/ 91 h 125"/>
                <a:gd name="T22" fmla="*/ 63 w 86"/>
                <a:gd name="T23" fmla="*/ 91 h 125"/>
                <a:gd name="T24" fmla="*/ 68 w 86"/>
                <a:gd name="T25" fmla="*/ 103 h 125"/>
                <a:gd name="T26" fmla="*/ 52 w 86"/>
                <a:gd name="T27" fmla="*/ 107 h 125"/>
                <a:gd name="T28" fmla="*/ 28 w 86"/>
                <a:gd name="T29" fmla="*/ 109 h 125"/>
                <a:gd name="T30" fmla="*/ 21 w 86"/>
                <a:gd name="T31" fmla="*/ 98 h 125"/>
                <a:gd name="T32" fmla="*/ 37 w 86"/>
                <a:gd name="T33" fmla="*/ 95 h 125"/>
                <a:gd name="T34" fmla="*/ 70 w 86"/>
                <a:gd name="T35" fmla="*/ 95 h 125"/>
                <a:gd name="T36" fmla="*/ 73 w 86"/>
                <a:gd name="T37" fmla="*/ 74 h 125"/>
                <a:gd name="T38" fmla="*/ 35 w 86"/>
                <a:gd name="T39" fmla="*/ 4 h 125"/>
                <a:gd name="T40" fmla="*/ 28 w 86"/>
                <a:gd name="T41" fmla="*/ 7 h 125"/>
                <a:gd name="T42" fmla="*/ 28 w 86"/>
                <a:gd name="T43" fmla="*/ 10 h 125"/>
                <a:gd name="T44" fmla="*/ 35 w 86"/>
                <a:gd name="T45" fmla="*/ 8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6" h="125">
                  <a:moveTo>
                    <a:pt x="35" y="8"/>
                  </a:moveTo>
                  <a:cubicBezTo>
                    <a:pt x="35" y="7"/>
                    <a:pt x="35" y="6"/>
                    <a:pt x="35" y="5"/>
                  </a:cubicBezTo>
                  <a:cubicBezTo>
                    <a:pt x="33" y="6"/>
                    <a:pt x="31" y="7"/>
                    <a:pt x="28" y="8"/>
                  </a:cubicBezTo>
                  <a:cubicBezTo>
                    <a:pt x="32" y="23"/>
                    <a:pt x="44" y="40"/>
                    <a:pt x="52" y="54"/>
                  </a:cubicBezTo>
                  <a:cubicBezTo>
                    <a:pt x="57" y="62"/>
                    <a:pt x="61" y="72"/>
                    <a:pt x="67" y="80"/>
                  </a:cubicBezTo>
                  <a:cubicBezTo>
                    <a:pt x="77" y="92"/>
                    <a:pt x="51" y="88"/>
                    <a:pt x="46" y="88"/>
                  </a:cubicBezTo>
                  <a:cubicBezTo>
                    <a:pt x="34" y="88"/>
                    <a:pt x="0" y="91"/>
                    <a:pt x="10" y="111"/>
                  </a:cubicBezTo>
                  <a:cubicBezTo>
                    <a:pt x="17" y="125"/>
                    <a:pt x="57" y="113"/>
                    <a:pt x="68" y="110"/>
                  </a:cubicBezTo>
                  <a:cubicBezTo>
                    <a:pt x="74" y="109"/>
                    <a:pt x="86" y="102"/>
                    <a:pt x="86" y="95"/>
                  </a:cubicBezTo>
                  <a:cubicBezTo>
                    <a:pt x="85" y="83"/>
                    <a:pt x="69" y="84"/>
                    <a:pt x="60" y="84"/>
                  </a:cubicBezTo>
                  <a:cubicBezTo>
                    <a:pt x="57" y="84"/>
                    <a:pt x="54" y="91"/>
                    <a:pt x="59" y="91"/>
                  </a:cubicBezTo>
                  <a:cubicBezTo>
                    <a:pt x="60" y="91"/>
                    <a:pt x="62" y="91"/>
                    <a:pt x="63" y="91"/>
                  </a:cubicBezTo>
                  <a:cubicBezTo>
                    <a:pt x="74" y="89"/>
                    <a:pt x="75" y="93"/>
                    <a:pt x="68" y="103"/>
                  </a:cubicBezTo>
                  <a:cubicBezTo>
                    <a:pt x="63" y="105"/>
                    <a:pt x="57" y="106"/>
                    <a:pt x="52" y="107"/>
                  </a:cubicBezTo>
                  <a:cubicBezTo>
                    <a:pt x="44" y="108"/>
                    <a:pt x="36" y="109"/>
                    <a:pt x="28" y="109"/>
                  </a:cubicBezTo>
                  <a:cubicBezTo>
                    <a:pt x="26" y="109"/>
                    <a:pt x="4" y="105"/>
                    <a:pt x="21" y="98"/>
                  </a:cubicBezTo>
                  <a:cubicBezTo>
                    <a:pt x="26" y="96"/>
                    <a:pt x="32" y="96"/>
                    <a:pt x="37" y="95"/>
                  </a:cubicBezTo>
                  <a:cubicBezTo>
                    <a:pt x="48" y="94"/>
                    <a:pt x="59" y="96"/>
                    <a:pt x="70" y="95"/>
                  </a:cubicBezTo>
                  <a:cubicBezTo>
                    <a:pt x="82" y="94"/>
                    <a:pt x="76" y="80"/>
                    <a:pt x="73" y="74"/>
                  </a:cubicBezTo>
                  <a:cubicBezTo>
                    <a:pt x="60" y="54"/>
                    <a:pt x="40" y="28"/>
                    <a:pt x="35" y="4"/>
                  </a:cubicBezTo>
                  <a:cubicBezTo>
                    <a:pt x="34" y="0"/>
                    <a:pt x="28" y="4"/>
                    <a:pt x="28" y="7"/>
                  </a:cubicBezTo>
                  <a:cubicBezTo>
                    <a:pt x="28" y="8"/>
                    <a:pt x="28" y="9"/>
                    <a:pt x="28" y="10"/>
                  </a:cubicBezTo>
                  <a:cubicBezTo>
                    <a:pt x="28" y="15"/>
                    <a:pt x="35" y="11"/>
                    <a:pt x="35"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sp>
          <p:nvSpPr>
            <p:cNvPr id="29" name="Freeform 8">
              <a:extLst>
                <a:ext uri="{FF2B5EF4-FFF2-40B4-BE49-F238E27FC236}">
                  <a16:creationId xmlns:a16="http://schemas.microsoft.com/office/drawing/2014/main" xmlns="" id="{872756FB-CB07-4C24-812D-6D9379776695}"/>
                </a:ext>
              </a:extLst>
            </p:cNvPr>
            <p:cNvSpPr>
              <a:spLocks/>
            </p:cNvSpPr>
            <p:nvPr/>
          </p:nvSpPr>
          <p:spPr bwMode="auto">
            <a:xfrm>
              <a:off x="2228" y="2591"/>
              <a:ext cx="276" cy="474"/>
            </a:xfrm>
            <a:custGeom>
              <a:avLst/>
              <a:gdLst>
                <a:gd name="T0" fmla="*/ 2 w 65"/>
                <a:gd name="T1" fmla="*/ 8 h 112"/>
                <a:gd name="T2" fmla="*/ 26 w 65"/>
                <a:gd name="T3" fmla="*/ 44 h 112"/>
                <a:gd name="T4" fmla="*/ 50 w 65"/>
                <a:gd name="T5" fmla="*/ 85 h 112"/>
                <a:gd name="T6" fmla="*/ 55 w 65"/>
                <a:gd name="T7" fmla="*/ 79 h 112"/>
                <a:gd name="T8" fmla="*/ 12 w 65"/>
                <a:gd name="T9" fmla="*/ 85 h 112"/>
                <a:gd name="T10" fmla="*/ 18 w 65"/>
                <a:gd name="T11" fmla="*/ 103 h 112"/>
                <a:gd name="T12" fmla="*/ 64 w 65"/>
                <a:gd name="T13" fmla="*/ 79 h 112"/>
                <a:gd name="T14" fmla="*/ 58 w 65"/>
                <a:gd name="T15" fmla="*/ 79 h 112"/>
                <a:gd name="T16" fmla="*/ 32 w 65"/>
                <a:gd name="T17" fmla="*/ 98 h 112"/>
                <a:gd name="T18" fmla="*/ 25 w 65"/>
                <a:gd name="T19" fmla="*/ 97 h 112"/>
                <a:gd name="T20" fmla="*/ 27 w 65"/>
                <a:gd name="T21" fmla="*/ 86 h 112"/>
                <a:gd name="T22" fmla="*/ 51 w 65"/>
                <a:gd name="T23" fmla="*/ 87 h 112"/>
                <a:gd name="T24" fmla="*/ 56 w 65"/>
                <a:gd name="T25" fmla="*/ 81 h 112"/>
                <a:gd name="T26" fmla="*/ 38 w 65"/>
                <a:gd name="T27" fmla="*/ 49 h 112"/>
                <a:gd name="T28" fmla="*/ 8 w 65"/>
                <a:gd name="T29" fmla="*/ 3 h 112"/>
                <a:gd name="T30" fmla="*/ 2 w 65"/>
                <a:gd name="T31" fmla="*/ 8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5" h="112">
                  <a:moveTo>
                    <a:pt x="2" y="8"/>
                  </a:moveTo>
                  <a:cubicBezTo>
                    <a:pt x="10" y="20"/>
                    <a:pt x="18" y="32"/>
                    <a:pt x="26" y="44"/>
                  </a:cubicBezTo>
                  <a:cubicBezTo>
                    <a:pt x="34" y="56"/>
                    <a:pt x="46" y="71"/>
                    <a:pt x="50" y="85"/>
                  </a:cubicBezTo>
                  <a:cubicBezTo>
                    <a:pt x="51" y="83"/>
                    <a:pt x="53" y="81"/>
                    <a:pt x="55" y="79"/>
                  </a:cubicBezTo>
                  <a:cubicBezTo>
                    <a:pt x="40" y="78"/>
                    <a:pt x="23" y="75"/>
                    <a:pt x="12" y="85"/>
                  </a:cubicBezTo>
                  <a:cubicBezTo>
                    <a:pt x="5" y="92"/>
                    <a:pt x="12" y="100"/>
                    <a:pt x="18" y="103"/>
                  </a:cubicBezTo>
                  <a:cubicBezTo>
                    <a:pt x="36" y="112"/>
                    <a:pt x="61" y="99"/>
                    <a:pt x="64" y="79"/>
                  </a:cubicBezTo>
                  <a:cubicBezTo>
                    <a:pt x="65" y="74"/>
                    <a:pt x="58" y="75"/>
                    <a:pt x="58" y="79"/>
                  </a:cubicBezTo>
                  <a:cubicBezTo>
                    <a:pt x="56" y="93"/>
                    <a:pt x="44" y="98"/>
                    <a:pt x="32" y="98"/>
                  </a:cubicBezTo>
                  <a:cubicBezTo>
                    <a:pt x="29" y="98"/>
                    <a:pt x="27" y="97"/>
                    <a:pt x="25" y="97"/>
                  </a:cubicBezTo>
                  <a:cubicBezTo>
                    <a:pt x="16" y="95"/>
                    <a:pt x="17" y="92"/>
                    <a:pt x="27" y="86"/>
                  </a:cubicBezTo>
                  <a:cubicBezTo>
                    <a:pt x="34" y="84"/>
                    <a:pt x="44" y="86"/>
                    <a:pt x="51" y="87"/>
                  </a:cubicBezTo>
                  <a:cubicBezTo>
                    <a:pt x="54" y="87"/>
                    <a:pt x="57" y="84"/>
                    <a:pt x="56" y="81"/>
                  </a:cubicBezTo>
                  <a:cubicBezTo>
                    <a:pt x="53" y="70"/>
                    <a:pt x="44" y="59"/>
                    <a:pt x="38" y="49"/>
                  </a:cubicBezTo>
                  <a:cubicBezTo>
                    <a:pt x="29" y="33"/>
                    <a:pt x="18" y="18"/>
                    <a:pt x="8" y="3"/>
                  </a:cubicBezTo>
                  <a:cubicBezTo>
                    <a:pt x="5" y="0"/>
                    <a:pt x="0" y="5"/>
                    <a:pt x="2"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sp>
          <p:nvSpPr>
            <p:cNvPr id="30" name="Freeform 9">
              <a:extLst>
                <a:ext uri="{FF2B5EF4-FFF2-40B4-BE49-F238E27FC236}">
                  <a16:creationId xmlns:a16="http://schemas.microsoft.com/office/drawing/2014/main" xmlns="" id="{97B16132-325D-4C6F-9741-960F1D098914}"/>
                </a:ext>
              </a:extLst>
            </p:cNvPr>
            <p:cNvSpPr>
              <a:spLocks/>
            </p:cNvSpPr>
            <p:nvPr/>
          </p:nvSpPr>
          <p:spPr bwMode="auto">
            <a:xfrm>
              <a:off x="1783" y="2164"/>
              <a:ext cx="598" cy="355"/>
            </a:xfrm>
            <a:custGeom>
              <a:avLst/>
              <a:gdLst>
                <a:gd name="T0" fmla="*/ 50 w 141"/>
                <a:gd name="T1" fmla="*/ 10 h 84"/>
                <a:gd name="T2" fmla="*/ 52 w 141"/>
                <a:gd name="T3" fmla="*/ 6 h 84"/>
                <a:gd name="T4" fmla="*/ 48 w 141"/>
                <a:gd name="T5" fmla="*/ 2 h 84"/>
                <a:gd name="T6" fmla="*/ 13 w 141"/>
                <a:gd name="T7" fmla="*/ 25 h 84"/>
                <a:gd name="T8" fmla="*/ 1 w 141"/>
                <a:gd name="T9" fmla="*/ 35 h 84"/>
                <a:gd name="T10" fmla="*/ 2 w 141"/>
                <a:gd name="T11" fmla="*/ 39 h 84"/>
                <a:gd name="T12" fmla="*/ 82 w 141"/>
                <a:gd name="T13" fmla="*/ 65 h 84"/>
                <a:gd name="T14" fmla="*/ 120 w 141"/>
                <a:gd name="T15" fmla="*/ 66 h 84"/>
                <a:gd name="T16" fmla="*/ 85 w 141"/>
                <a:gd name="T17" fmla="*/ 61 h 84"/>
                <a:gd name="T18" fmla="*/ 92 w 141"/>
                <a:gd name="T19" fmla="*/ 57 h 84"/>
                <a:gd name="T20" fmla="*/ 106 w 141"/>
                <a:gd name="T21" fmla="*/ 54 h 84"/>
                <a:gd name="T22" fmla="*/ 89 w 141"/>
                <a:gd name="T23" fmla="*/ 60 h 84"/>
                <a:gd name="T24" fmla="*/ 87 w 141"/>
                <a:gd name="T25" fmla="*/ 56 h 84"/>
                <a:gd name="T26" fmla="*/ 25 w 141"/>
                <a:gd name="T27" fmla="*/ 41 h 84"/>
                <a:gd name="T28" fmla="*/ 11 w 141"/>
                <a:gd name="T29" fmla="*/ 35 h 84"/>
                <a:gd name="T30" fmla="*/ 15 w 141"/>
                <a:gd name="T31" fmla="*/ 31 h 84"/>
                <a:gd name="T32" fmla="*/ 50 w 141"/>
                <a:gd name="T33" fmla="*/ 9 h 84"/>
                <a:gd name="T34" fmla="*/ 46 w 141"/>
                <a:gd name="T35" fmla="*/ 5 h 84"/>
                <a:gd name="T36" fmla="*/ 44 w 141"/>
                <a:gd name="T37" fmla="*/ 9 h 84"/>
                <a:gd name="T38" fmla="*/ 50 w 141"/>
                <a:gd name="T39" fmla="*/ 1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1" h="84">
                  <a:moveTo>
                    <a:pt x="50" y="10"/>
                  </a:moveTo>
                  <a:cubicBezTo>
                    <a:pt x="51" y="9"/>
                    <a:pt x="51" y="8"/>
                    <a:pt x="52" y="6"/>
                  </a:cubicBezTo>
                  <a:cubicBezTo>
                    <a:pt x="52" y="4"/>
                    <a:pt x="51" y="0"/>
                    <a:pt x="48" y="2"/>
                  </a:cubicBezTo>
                  <a:cubicBezTo>
                    <a:pt x="36" y="10"/>
                    <a:pt x="25" y="18"/>
                    <a:pt x="13" y="25"/>
                  </a:cubicBezTo>
                  <a:cubicBezTo>
                    <a:pt x="8" y="28"/>
                    <a:pt x="3" y="29"/>
                    <a:pt x="1" y="35"/>
                  </a:cubicBezTo>
                  <a:cubicBezTo>
                    <a:pt x="0" y="36"/>
                    <a:pt x="0" y="38"/>
                    <a:pt x="2" y="39"/>
                  </a:cubicBezTo>
                  <a:cubicBezTo>
                    <a:pt x="10" y="46"/>
                    <a:pt x="82" y="64"/>
                    <a:pt x="82" y="65"/>
                  </a:cubicBezTo>
                  <a:cubicBezTo>
                    <a:pt x="77" y="84"/>
                    <a:pt x="115" y="73"/>
                    <a:pt x="120" y="66"/>
                  </a:cubicBezTo>
                  <a:cubicBezTo>
                    <a:pt x="141" y="41"/>
                    <a:pt x="80" y="41"/>
                    <a:pt x="85" y="61"/>
                  </a:cubicBezTo>
                  <a:cubicBezTo>
                    <a:pt x="87" y="65"/>
                    <a:pt x="93" y="60"/>
                    <a:pt x="92" y="57"/>
                  </a:cubicBezTo>
                  <a:cubicBezTo>
                    <a:pt x="91" y="55"/>
                    <a:pt x="104" y="54"/>
                    <a:pt x="106" y="54"/>
                  </a:cubicBezTo>
                  <a:cubicBezTo>
                    <a:pt x="138" y="53"/>
                    <a:pt x="84" y="81"/>
                    <a:pt x="89" y="60"/>
                  </a:cubicBezTo>
                  <a:cubicBezTo>
                    <a:pt x="90" y="58"/>
                    <a:pt x="89" y="56"/>
                    <a:pt x="87" y="56"/>
                  </a:cubicBezTo>
                  <a:cubicBezTo>
                    <a:pt x="66" y="56"/>
                    <a:pt x="46" y="45"/>
                    <a:pt x="25" y="41"/>
                  </a:cubicBezTo>
                  <a:cubicBezTo>
                    <a:pt x="20" y="40"/>
                    <a:pt x="15" y="38"/>
                    <a:pt x="11" y="35"/>
                  </a:cubicBezTo>
                  <a:cubicBezTo>
                    <a:pt x="7" y="33"/>
                    <a:pt x="10" y="34"/>
                    <a:pt x="15" y="31"/>
                  </a:cubicBezTo>
                  <a:cubicBezTo>
                    <a:pt x="27" y="24"/>
                    <a:pt x="38" y="16"/>
                    <a:pt x="50" y="9"/>
                  </a:cubicBezTo>
                  <a:cubicBezTo>
                    <a:pt x="48" y="7"/>
                    <a:pt x="47" y="6"/>
                    <a:pt x="46" y="5"/>
                  </a:cubicBezTo>
                  <a:cubicBezTo>
                    <a:pt x="45" y="6"/>
                    <a:pt x="45" y="7"/>
                    <a:pt x="44" y="9"/>
                  </a:cubicBezTo>
                  <a:cubicBezTo>
                    <a:pt x="43" y="14"/>
                    <a:pt x="49" y="15"/>
                    <a:pt x="50"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sp>
          <p:nvSpPr>
            <p:cNvPr id="31" name="Freeform 10">
              <a:extLst>
                <a:ext uri="{FF2B5EF4-FFF2-40B4-BE49-F238E27FC236}">
                  <a16:creationId xmlns:a16="http://schemas.microsoft.com/office/drawing/2014/main" xmlns="" id="{6EFD52DB-9C7C-4BAF-A8CC-9F5F0523F3D4}"/>
                </a:ext>
              </a:extLst>
            </p:cNvPr>
            <p:cNvSpPr>
              <a:spLocks/>
            </p:cNvSpPr>
            <p:nvPr/>
          </p:nvSpPr>
          <p:spPr bwMode="auto">
            <a:xfrm>
              <a:off x="2347" y="2227"/>
              <a:ext cx="496" cy="267"/>
            </a:xfrm>
            <a:custGeom>
              <a:avLst/>
              <a:gdLst>
                <a:gd name="T0" fmla="*/ 14 w 117"/>
                <a:gd name="T1" fmla="*/ 9 h 63"/>
                <a:gd name="T2" fmla="*/ 14 w 117"/>
                <a:gd name="T3" fmla="*/ 5 h 63"/>
                <a:gd name="T4" fmla="*/ 7 w 117"/>
                <a:gd name="T5" fmla="*/ 8 h 63"/>
                <a:gd name="T6" fmla="*/ 16 w 117"/>
                <a:gd name="T7" fmla="*/ 42 h 63"/>
                <a:gd name="T8" fmla="*/ 80 w 117"/>
                <a:gd name="T9" fmla="*/ 55 h 63"/>
                <a:gd name="T10" fmla="*/ 82 w 117"/>
                <a:gd name="T11" fmla="*/ 48 h 63"/>
                <a:gd name="T12" fmla="*/ 80 w 117"/>
                <a:gd name="T13" fmla="*/ 48 h 63"/>
                <a:gd name="T14" fmla="*/ 77 w 117"/>
                <a:gd name="T15" fmla="*/ 55 h 63"/>
                <a:gd name="T16" fmla="*/ 116 w 117"/>
                <a:gd name="T17" fmla="*/ 43 h 63"/>
                <a:gd name="T18" fmla="*/ 116 w 117"/>
                <a:gd name="T19" fmla="*/ 40 h 63"/>
                <a:gd name="T20" fmla="*/ 76 w 117"/>
                <a:gd name="T21" fmla="*/ 48 h 63"/>
                <a:gd name="T22" fmla="*/ 109 w 117"/>
                <a:gd name="T23" fmla="*/ 51 h 63"/>
                <a:gd name="T24" fmla="*/ 109 w 117"/>
                <a:gd name="T25" fmla="*/ 44 h 63"/>
                <a:gd name="T26" fmla="*/ 102 w 117"/>
                <a:gd name="T27" fmla="*/ 46 h 63"/>
                <a:gd name="T28" fmla="*/ 91 w 117"/>
                <a:gd name="T29" fmla="*/ 48 h 63"/>
                <a:gd name="T30" fmla="*/ 91 w 117"/>
                <a:gd name="T31" fmla="*/ 45 h 63"/>
                <a:gd name="T32" fmla="*/ 82 w 117"/>
                <a:gd name="T33" fmla="*/ 48 h 63"/>
                <a:gd name="T34" fmla="*/ 79 w 117"/>
                <a:gd name="T35" fmla="*/ 55 h 63"/>
                <a:gd name="T36" fmla="*/ 80 w 117"/>
                <a:gd name="T37" fmla="*/ 55 h 63"/>
                <a:gd name="T38" fmla="*/ 82 w 117"/>
                <a:gd name="T39" fmla="*/ 48 h 63"/>
                <a:gd name="T40" fmla="*/ 35 w 117"/>
                <a:gd name="T41" fmla="*/ 40 h 63"/>
                <a:gd name="T42" fmla="*/ 12 w 117"/>
                <a:gd name="T43" fmla="*/ 23 h 63"/>
                <a:gd name="T44" fmla="*/ 14 w 117"/>
                <a:gd name="T45" fmla="*/ 5 h 63"/>
                <a:gd name="T46" fmla="*/ 7 w 117"/>
                <a:gd name="T47" fmla="*/ 8 h 63"/>
                <a:gd name="T48" fmla="*/ 7 w 117"/>
                <a:gd name="T49" fmla="*/ 12 h 63"/>
                <a:gd name="T50" fmla="*/ 14 w 117"/>
                <a:gd name="T51" fmla="*/ 9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7" h="63">
                  <a:moveTo>
                    <a:pt x="14" y="9"/>
                  </a:moveTo>
                  <a:cubicBezTo>
                    <a:pt x="14" y="8"/>
                    <a:pt x="14" y="7"/>
                    <a:pt x="14" y="5"/>
                  </a:cubicBezTo>
                  <a:cubicBezTo>
                    <a:pt x="14" y="0"/>
                    <a:pt x="7" y="4"/>
                    <a:pt x="7" y="8"/>
                  </a:cubicBezTo>
                  <a:cubicBezTo>
                    <a:pt x="7" y="20"/>
                    <a:pt x="0" y="36"/>
                    <a:pt x="16" y="42"/>
                  </a:cubicBezTo>
                  <a:cubicBezTo>
                    <a:pt x="38" y="49"/>
                    <a:pt x="58" y="55"/>
                    <a:pt x="80" y="55"/>
                  </a:cubicBezTo>
                  <a:cubicBezTo>
                    <a:pt x="84" y="55"/>
                    <a:pt x="86" y="48"/>
                    <a:pt x="82" y="48"/>
                  </a:cubicBezTo>
                  <a:cubicBezTo>
                    <a:pt x="81" y="48"/>
                    <a:pt x="81" y="48"/>
                    <a:pt x="80" y="48"/>
                  </a:cubicBezTo>
                  <a:cubicBezTo>
                    <a:pt x="78" y="48"/>
                    <a:pt x="74" y="53"/>
                    <a:pt x="77" y="55"/>
                  </a:cubicBezTo>
                  <a:cubicBezTo>
                    <a:pt x="87" y="62"/>
                    <a:pt x="111" y="54"/>
                    <a:pt x="116" y="43"/>
                  </a:cubicBezTo>
                  <a:cubicBezTo>
                    <a:pt x="116" y="42"/>
                    <a:pt x="116" y="40"/>
                    <a:pt x="116" y="40"/>
                  </a:cubicBezTo>
                  <a:cubicBezTo>
                    <a:pt x="108" y="32"/>
                    <a:pt x="79" y="35"/>
                    <a:pt x="76" y="48"/>
                  </a:cubicBezTo>
                  <a:cubicBezTo>
                    <a:pt x="73" y="63"/>
                    <a:pt x="103" y="53"/>
                    <a:pt x="109" y="51"/>
                  </a:cubicBezTo>
                  <a:cubicBezTo>
                    <a:pt x="113" y="50"/>
                    <a:pt x="114" y="43"/>
                    <a:pt x="109" y="44"/>
                  </a:cubicBezTo>
                  <a:cubicBezTo>
                    <a:pt x="106" y="45"/>
                    <a:pt x="104" y="46"/>
                    <a:pt x="102" y="46"/>
                  </a:cubicBezTo>
                  <a:cubicBezTo>
                    <a:pt x="98" y="47"/>
                    <a:pt x="95" y="48"/>
                    <a:pt x="91" y="48"/>
                  </a:cubicBezTo>
                  <a:cubicBezTo>
                    <a:pt x="86" y="49"/>
                    <a:pt x="86" y="48"/>
                    <a:pt x="91" y="45"/>
                  </a:cubicBezTo>
                  <a:cubicBezTo>
                    <a:pt x="117" y="41"/>
                    <a:pt x="91" y="54"/>
                    <a:pt x="82" y="48"/>
                  </a:cubicBezTo>
                  <a:cubicBezTo>
                    <a:pt x="81" y="51"/>
                    <a:pt x="80" y="53"/>
                    <a:pt x="79" y="55"/>
                  </a:cubicBezTo>
                  <a:cubicBezTo>
                    <a:pt x="79" y="55"/>
                    <a:pt x="80" y="55"/>
                    <a:pt x="80" y="55"/>
                  </a:cubicBezTo>
                  <a:cubicBezTo>
                    <a:pt x="84" y="55"/>
                    <a:pt x="86" y="48"/>
                    <a:pt x="82" y="48"/>
                  </a:cubicBezTo>
                  <a:cubicBezTo>
                    <a:pt x="65" y="48"/>
                    <a:pt x="50" y="44"/>
                    <a:pt x="35" y="40"/>
                  </a:cubicBezTo>
                  <a:cubicBezTo>
                    <a:pt x="26" y="38"/>
                    <a:pt x="12" y="34"/>
                    <a:pt x="12" y="23"/>
                  </a:cubicBezTo>
                  <a:cubicBezTo>
                    <a:pt x="13" y="17"/>
                    <a:pt x="14" y="11"/>
                    <a:pt x="14" y="5"/>
                  </a:cubicBezTo>
                  <a:cubicBezTo>
                    <a:pt x="14" y="0"/>
                    <a:pt x="7" y="4"/>
                    <a:pt x="7" y="8"/>
                  </a:cubicBezTo>
                  <a:cubicBezTo>
                    <a:pt x="7" y="9"/>
                    <a:pt x="7" y="10"/>
                    <a:pt x="7" y="12"/>
                  </a:cubicBezTo>
                  <a:cubicBezTo>
                    <a:pt x="7" y="17"/>
                    <a:pt x="14" y="13"/>
                    <a:pt x="14"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sp>
          <p:nvSpPr>
            <p:cNvPr id="32" name="Freeform 11">
              <a:extLst>
                <a:ext uri="{FF2B5EF4-FFF2-40B4-BE49-F238E27FC236}">
                  <a16:creationId xmlns:a16="http://schemas.microsoft.com/office/drawing/2014/main" xmlns="" id="{8CB6F9BB-6F10-4F3C-8EB1-FE39ED9112E2}"/>
                </a:ext>
              </a:extLst>
            </p:cNvPr>
            <p:cNvSpPr>
              <a:spLocks/>
            </p:cNvSpPr>
            <p:nvPr/>
          </p:nvSpPr>
          <p:spPr bwMode="auto">
            <a:xfrm>
              <a:off x="2665" y="1808"/>
              <a:ext cx="55" cy="60"/>
            </a:xfrm>
            <a:custGeom>
              <a:avLst/>
              <a:gdLst>
                <a:gd name="T0" fmla="*/ 8 w 13"/>
                <a:gd name="T1" fmla="*/ 3 h 14"/>
                <a:gd name="T2" fmla="*/ 1 w 13"/>
                <a:gd name="T3" fmla="*/ 8 h 14"/>
                <a:gd name="T4" fmla="*/ 4 w 13"/>
                <a:gd name="T5" fmla="*/ 12 h 14"/>
                <a:gd name="T6" fmla="*/ 9 w 13"/>
                <a:gd name="T7" fmla="*/ 4 h 14"/>
                <a:gd name="T8" fmla="*/ 7 w 13"/>
                <a:gd name="T9" fmla="*/ 2 h 14"/>
                <a:gd name="T10" fmla="*/ 0 w 13"/>
                <a:gd name="T11" fmla="*/ 11 h 14"/>
                <a:gd name="T12" fmla="*/ 5 w 13"/>
                <a:gd name="T13" fmla="*/ 12 h 14"/>
                <a:gd name="T14" fmla="*/ 9 w 13"/>
                <a:gd name="T15" fmla="*/ 5 h 14"/>
                <a:gd name="T16" fmla="*/ 3 w 13"/>
                <a:gd name="T17" fmla="*/ 6 h 14"/>
                <a:gd name="T18" fmla="*/ 2 w 13"/>
                <a:gd name="T19" fmla="*/ 7 h 14"/>
                <a:gd name="T20" fmla="*/ 7 w 13"/>
                <a:gd name="T21" fmla="*/ 8 h 14"/>
                <a:gd name="T22" fmla="*/ 7 w 13"/>
                <a:gd name="T23" fmla="*/ 9 h 14"/>
                <a:gd name="T24" fmla="*/ 5 w 13"/>
                <a:gd name="T25" fmla="*/ 9 h 14"/>
                <a:gd name="T26" fmla="*/ 3 w 13"/>
                <a:gd name="T27" fmla="*/ 7 h 14"/>
                <a:gd name="T28" fmla="*/ 3 w 13"/>
                <a:gd name="T29" fmla="*/ 7 h 14"/>
                <a:gd name="T30" fmla="*/ 4 w 13"/>
                <a:gd name="T31" fmla="*/ 5 h 14"/>
                <a:gd name="T32" fmla="*/ 4 w 13"/>
                <a:gd name="T33" fmla="*/ 5 h 14"/>
                <a:gd name="T34" fmla="*/ 6 w 13"/>
                <a:gd name="T35" fmla="*/ 4 h 14"/>
                <a:gd name="T36" fmla="*/ 5 w 13"/>
                <a:gd name="T37" fmla="*/ 4 h 14"/>
                <a:gd name="T38" fmla="*/ 8 w 13"/>
                <a:gd name="T39" fmla="*/ 8 h 14"/>
                <a:gd name="T40" fmla="*/ 8 w 13"/>
                <a:gd name="T41" fmla="*/ 8 h 14"/>
                <a:gd name="T42" fmla="*/ 7 w 13"/>
                <a:gd name="T43" fmla="*/ 10 h 14"/>
                <a:gd name="T44" fmla="*/ 7 w 13"/>
                <a:gd name="T45" fmla="*/ 10 h 14"/>
                <a:gd name="T46" fmla="*/ 5 w 13"/>
                <a:gd name="T47" fmla="*/ 11 h 14"/>
                <a:gd name="T48" fmla="*/ 7 w 13"/>
                <a:gd name="T49" fmla="*/ 10 h 14"/>
                <a:gd name="T50" fmla="*/ 8 w 13"/>
                <a:gd name="T51"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 h="14">
                  <a:moveTo>
                    <a:pt x="8" y="3"/>
                  </a:moveTo>
                  <a:cubicBezTo>
                    <a:pt x="5" y="3"/>
                    <a:pt x="2" y="5"/>
                    <a:pt x="1" y="8"/>
                  </a:cubicBezTo>
                  <a:cubicBezTo>
                    <a:pt x="1" y="10"/>
                    <a:pt x="2" y="12"/>
                    <a:pt x="4" y="12"/>
                  </a:cubicBezTo>
                  <a:cubicBezTo>
                    <a:pt x="8" y="11"/>
                    <a:pt x="9" y="8"/>
                    <a:pt x="9" y="4"/>
                  </a:cubicBezTo>
                  <a:cubicBezTo>
                    <a:pt x="9" y="3"/>
                    <a:pt x="8" y="2"/>
                    <a:pt x="7" y="2"/>
                  </a:cubicBezTo>
                  <a:cubicBezTo>
                    <a:pt x="3" y="2"/>
                    <a:pt x="0" y="7"/>
                    <a:pt x="0" y="11"/>
                  </a:cubicBezTo>
                  <a:cubicBezTo>
                    <a:pt x="0" y="14"/>
                    <a:pt x="3" y="14"/>
                    <a:pt x="5" y="12"/>
                  </a:cubicBezTo>
                  <a:cubicBezTo>
                    <a:pt x="7" y="10"/>
                    <a:pt x="9" y="8"/>
                    <a:pt x="9" y="5"/>
                  </a:cubicBezTo>
                  <a:cubicBezTo>
                    <a:pt x="10" y="0"/>
                    <a:pt x="3" y="2"/>
                    <a:pt x="3" y="6"/>
                  </a:cubicBezTo>
                  <a:cubicBezTo>
                    <a:pt x="3" y="6"/>
                    <a:pt x="2" y="7"/>
                    <a:pt x="2" y="7"/>
                  </a:cubicBezTo>
                  <a:cubicBezTo>
                    <a:pt x="3" y="7"/>
                    <a:pt x="5" y="8"/>
                    <a:pt x="7" y="8"/>
                  </a:cubicBezTo>
                  <a:cubicBezTo>
                    <a:pt x="7" y="8"/>
                    <a:pt x="7" y="8"/>
                    <a:pt x="7" y="9"/>
                  </a:cubicBezTo>
                  <a:cubicBezTo>
                    <a:pt x="7" y="8"/>
                    <a:pt x="7" y="9"/>
                    <a:pt x="5" y="9"/>
                  </a:cubicBezTo>
                  <a:cubicBezTo>
                    <a:pt x="4" y="8"/>
                    <a:pt x="4" y="7"/>
                    <a:pt x="3" y="7"/>
                  </a:cubicBezTo>
                  <a:cubicBezTo>
                    <a:pt x="3" y="7"/>
                    <a:pt x="3" y="7"/>
                    <a:pt x="3" y="7"/>
                  </a:cubicBezTo>
                  <a:cubicBezTo>
                    <a:pt x="3" y="6"/>
                    <a:pt x="4" y="6"/>
                    <a:pt x="4" y="5"/>
                  </a:cubicBezTo>
                  <a:cubicBezTo>
                    <a:pt x="4" y="5"/>
                    <a:pt x="4" y="5"/>
                    <a:pt x="4" y="5"/>
                  </a:cubicBezTo>
                  <a:cubicBezTo>
                    <a:pt x="5" y="5"/>
                    <a:pt x="5" y="5"/>
                    <a:pt x="6" y="4"/>
                  </a:cubicBezTo>
                  <a:cubicBezTo>
                    <a:pt x="6" y="4"/>
                    <a:pt x="6" y="4"/>
                    <a:pt x="5" y="4"/>
                  </a:cubicBezTo>
                  <a:cubicBezTo>
                    <a:pt x="6" y="6"/>
                    <a:pt x="7" y="7"/>
                    <a:pt x="8" y="8"/>
                  </a:cubicBezTo>
                  <a:cubicBezTo>
                    <a:pt x="8" y="8"/>
                    <a:pt x="8" y="8"/>
                    <a:pt x="8" y="8"/>
                  </a:cubicBezTo>
                  <a:cubicBezTo>
                    <a:pt x="7" y="9"/>
                    <a:pt x="7" y="9"/>
                    <a:pt x="7" y="10"/>
                  </a:cubicBezTo>
                  <a:cubicBezTo>
                    <a:pt x="7" y="10"/>
                    <a:pt x="7" y="10"/>
                    <a:pt x="7" y="10"/>
                  </a:cubicBezTo>
                  <a:cubicBezTo>
                    <a:pt x="6" y="10"/>
                    <a:pt x="6" y="10"/>
                    <a:pt x="5" y="11"/>
                  </a:cubicBezTo>
                  <a:cubicBezTo>
                    <a:pt x="6" y="10"/>
                    <a:pt x="6" y="10"/>
                    <a:pt x="7" y="10"/>
                  </a:cubicBezTo>
                  <a:cubicBezTo>
                    <a:pt x="10" y="10"/>
                    <a:pt x="13" y="3"/>
                    <a:pt x="8"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sp>
          <p:nvSpPr>
            <p:cNvPr id="33" name="Freeform 12">
              <a:extLst>
                <a:ext uri="{FF2B5EF4-FFF2-40B4-BE49-F238E27FC236}">
                  <a16:creationId xmlns:a16="http://schemas.microsoft.com/office/drawing/2014/main" xmlns="" id="{75273170-3D68-4D25-9BCC-8CEFCCB5BA8D}"/>
                </a:ext>
              </a:extLst>
            </p:cNvPr>
            <p:cNvSpPr>
              <a:spLocks/>
            </p:cNvSpPr>
            <p:nvPr/>
          </p:nvSpPr>
          <p:spPr bwMode="auto">
            <a:xfrm>
              <a:off x="2648" y="1770"/>
              <a:ext cx="144" cy="195"/>
            </a:xfrm>
            <a:custGeom>
              <a:avLst/>
              <a:gdLst>
                <a:gd name="T0" fmla="*/ 7 w 34"/>
                <a:gd name="T1" fmla="*/ 39 h 46"/>
                <a:gd name="T2" fmla="*/ 7 w 34"/>
                <a:gd name="T3" fmla="*/ 37 h 46"/>
                <a:gd name="T4" fmla="*/ 3 w 34"/>
                <a:gd name="T5" fmla="*/ 42 h 46"/>
                <a:gd name="T6" fmla="*/ 12 w 34"/>
                <a:gd name="T7" fmla="*/ 38 h 46"/>
                <a:gd name="T8" fmla="*/ 18 w 34"/>
                <a:gd name="T9" fmla="*/ 32 h 46"/>
                <a:gd name="T10" fmla="*/ 25 w 34"/>
                <a:gd name="T11" fmla="*/ 26 h 46"/>
                <a:gd name="T12" fmla="*/ 33 w 34"/>
                <a:gd name="T13" fmla="*/ 13 h 46"/>
                <a:gd name="T14" fmla="*/ 30 w 34"/>
                <a:gd name="T15" fmla="*/ 4 h 46"/>
                <a:gd name="T16" fmla="*/ 24 w 34"/>
                <a:gd name="T17" fmla="*/ 9 h 46"/>
                <a:gd name="T18" fmla="*/ 25 w 34"/>
                <a:gd name="T19" fmla="*/ 15 h 46"/>
                <a:gd name="T20" fmla="*/ 20 w 34"/>
                <a:gd name="T21" fmla="*/ 22 h 46"/>
                <a:gd name="T22" fmla="*/ 4 w 34"/>
                <a:gd name="T23" fmla="*/ 35 h 46"/>
                <a:gd name="T24" fmla="*/ 0 w 34"/>
                <a:gd name="T25" fmla="*/ 40 h 46"/>
                <a:gd name="T26" fmla="*/ 0 w 34"/>
                <a:gd name="T27" fmla="*/ 41 h 46"/>
                <a:gd name="T28" fmla="*/ 7 w 34"/>
                <a:gd name="T29" fmla="*/ 39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 h="46">
                  <a:moveTo>
                    <a:pt x="7" y="39"/>
                  </a:moveTo>
                  <a:cubicBezTo>
                    <a:pt x="7" y="38"/>
                    <a:pt x="7" y="38"/>
                    <a:pt x="7" y="37"/>
                  </a:cubicBezTo>
                  <a:cubicBezTo>
                    <a:pt x="5" y="39"/>
                    <a:pt x="4" y="41"/>
                    <a:pt x="3" y="42"/>
                  </a:cubicBezTo>
                  <a:cubicBezTo>
                    <a:pt x="6" y="41"/>
                    <a:pt x="9" y="39"/>
                    <a:pt x="12" y="38"/>
                  </a:cubicBezTo>
                  <a:cubicBezTo>
                    <a:pt x="14" y="36"/>
                    <a:pt x="16" y="34"/>
                    <a:pt x="18" y="32"/>
                  </a:cubicBezTo>
                  <a:cubicBezTo>
                    <a:pt x="20" y="30"/>
                    <a:pt x="23" y="28"/>
                    <a:pt x="25" y="26"/>
                  </a:cubicBezTo>
                  <a:cubicBezTo>
                    <a:pt x="29" y="23"/>
                    <a:pt x="31" y="17"/>
                    <a:pt x="33" y="13"/>
                  </a:cubicBezTo>
                  <a:cubicBezTo>
                    <a:pt x="34" y="9"/>
                    <a:pt x="32" y="6"/>
                    <a:pt x="30" y="4"/>
                  </a:cubicBezTo>
                  <a:cubicBezTo>
                    <a:pt x="28" y="0"/>
                    <a:pt x="22" y="6"/>
                    <a:pt x="24" y="9"/>
                  </a:cubicBezTo>
                  <a:cubicBezTo>
                    <a:pt x="26" y="12"/>
                    <a:pt x="27" y="12"/>
                    <a:pt x="25" y="15"/>
                  </a:cubicBezTo>
                  <a:cubicBezTo>
                    <a:pt x="24" y="18"/>
                    <a:pt x="22" y="21"/>
                    <a:pt x="20" y="22"/>
                  </a:cubicBezTo>
                  <a:cubicBezTo>
                    <a:pt x="15" y="26"/>
                    <a:pt x="10" y="34"/>
                    <a:pt x="4" y="35"/>
                  </a:cubicBezTo>
                  <a:cubicBezTo>
                    <a:pt x="2" y="35"/>
                    <a:pt x="0" y="37"/>
                    <a:pt x="0" y="40"/>
                  </a:cubicBezTo>
                  <a:cubicBezTo>
                    <a:pt x="0" y="40"/>
                    <a:pt x="0" y="40"/>
                    <a:pt x="0" y="41"/>
                  </a:cubicBezTo>
                  <a:cubicBezTo>
                    <a:pt x="0" y="46"/>
                    <a:pt x="7" y="42"/>
                    <a:pt x="7"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sp>
          <p:nvSpPr>
            <p:cNvPr id="34" name="Freeform 13">
              <a:extLst>
                <a:ext uri="{FF2B5EF4-FFF2-40B4-BE49-F238E27FC236}">
                  <a16:creationId xmlns:a16="http://schemas.microsoft.com/office/drawing/2014/main" xmlns="" id="{350C9C20-6DD6-4E83-8B3B-1AF0AB055052}"/>
                </a:ext>
              </a:extLst>
            </p:cNvPr>
            <p:cNvSpPr>
              <a:spLocks/>
            </p:cNvSpPr>
            <p:nvPr/>
          </p:nvSpPr>
          <p:spPr bwMode="auto">
            <a:xfrm>
              <a:off x="2466" y="1635"/>
              <a:ext cx="182" cy="114"/>
            </a:xfrm>
            <a:custGeom>
              <a:avLst/>
              <a:gdLst>
                <a:gd name="T0" fmla="*/ 3 w 43"/>
                <a:gd name="T1" fmla="*/ 23 h 27"/>
                <a:gd name="T2" fmla="*/ 21 w 43"/>
                <a:gd name="T3" fmla="*/ 22 h 27"/>
                <a:gd name="T4" fmla="*/ 31 w 43"/>
                <a:gd name="T5" fmla="*/ 18 h 27"/>
                <a:gd name="T6" fmla="*/ 41 w 43"/>
                <a:gd name="T7" fmla="*/ 8 h 27"/>
                <a:gd name="T8" fmla="*/ 36 w 43"/>
                <a:gd name="T9" fmla="*/ 5 h 27"/>
                <a:gd name="T10" fmla="*/ 21 w 43"/>
                <a:gd name="T11" fmla="*/ 15 h 27"/>
                <a:gd name="T12" fmla="*/ 16 w 43"/>
                <a:gd name="T13" fmla="*/ 17 h 27"/>
                <a:gd name="T14" fmla="*/ 7 w 43"/>
                <a:gd name="T15" fmla="*/ 16 h 27"/>
                <a:gd name="T16" fmla="*/ 3 w 43"/>
                <a:gd name="T17" fmla="*/ 23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 h="27">
                  <a:moveTo>
                    <a:pt x="3" y="23"/>
                  </a:moveTo>
                  <a:cubicBezTo>
                    <a:pt x="8" y="27"/>
                    <a:pt x="16" y="26"/>
                    <a:pt x="21" y="22"/>
                  </a:cubicBezTo>
                  <a:cubicBezTo>
                    <a:pt x="24" y="20"/>
                    <a:pt x="28" y="20"/>
                    <a:pt x="31" y="18"/>
                  </a:cubicBezTo>
                  <a:cubicBezTo>
                    <a:pt x="35" y="15"/>
                    <a:pt x="38" y="12"/>
                    <a:pt x="41" y="8"/>
                  </a:cubicBezTo>
                  <a:cubicBezTo>
                    <a:pt x="43" y="4"/>
                    <a:pt x="38" y="0"/>
                    <a:pt x="36" y="5"/>
                  </a:cubicBezTo>
                  <a:cubicBezTo>
                    <a:pt x="33" y="10"/>
                    <a:pt x="27" y="13"/>
                    <a:pt x="21" y="15"/>
                  </a:cubicBezTo>
                  <a:cubicBezTo>
                    <a:pt x="19" y="15"/>
                    <a:pt x="18" y="17"/>
                    <a:pt x="16" y="17"/>
                  </a:cubicBezTo>
                  <a:cubicBezTo>
                    <a:pt x="13" y="19"/>
                    <a:pt x="10" y="19"/>
                    <a:pt x="7" y="16"/>
                  </a:cubicBezTo>
                  <a:cubicBezTo>
                    <a:pt x="4" y="14"/>
                    <a:pt x="0" y="21"/>
                    <a:pt x="3"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sp>
          <p:nvSpPr>
            <p:cNvPr id="35" name="Freeform 14">
              <a:extLst>
                <a:ext uri="{FF2B5EF4-FFF2-40B4-BE49-F238E27FC236}">
                  <a16:creationId xmlns:a16="http://schemas.microsoft.com/office/drawing/2014/main" xmlns="" id="{77405DD8-B175-4B43-B162-A5A9DECB8317}"/>
                </a:ext>
              </a:extLst>
            </p:cNvPr>
            <p:cNvSpPr>
              <a:spLocks/>
            </p:cNvSpPr>
            <p:nvPr/>
          </p:nvSpPr>
          <p:spPr bwMode="auto">
            <a:xfrm>
              <a:off x="2330" y="1580"/>
              <a:ext cx="127" cy="63"/>
            </a:xfrm>
            <a:custGeom>
              <a:avLst/>
              <a:gdLst>
                <a:gd name="T0" fmla="*/ 25 w 30"/>
                <a:gd name="T1" fmla="*/ 1 h 15"/>
                <a:gd name="T2" fmla="*/ 5 w 30"/>
                <a:gd name="T3" fmla="*/ 8 h 15"/>
                <a:gd name="T4" fmla="*/ 4 w 30"/>
                <a:gd name="T5" fmla="*/ 15 h 15"/>
                <a:gd name="T6" fmla="*/ 6 w 30"/>
                <a:gd name="T7" fmla="*/ 15 h 15"/>
                <a:gd name="T8" fmla="*/ 7 w 30"/>
                <a:gd name="T9" fmla="*/ 8 h 15"/>
                <a:gd name="T10" fmla="*/ 6 w 30"/>
                <a:gd name="T11" fmla="*/ 8 h 15"/>
                <a:gd name="T12" fmla="*/ 5 w 30"/>
                <a:gd name="T13" fmla="*/ 15 h 15"/>
                <a:gd name="T14" fmla="*/ 25 w 30"/>
                <a:gd name="T15" fmla="*/ 8 h 15"/>
                <a:gd name="T16" fmla="*/ 25 w 30"/>
                <a:gd name="T17" fmla="*/ 1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 h="15">
                  <a:moveTo>
                    <a:pt x="25" y="1"/>
                  </a:moveTo>
                  <a:cubicBezTo>
                    <a:pt x="18" y="3"/>
                    <a:pt x="11" y="5"/>
                    <a:pt x="5" y="8"/>
                  </a:cubicBezTo>
                  <a:cubicBezTo>
                    <a:pt x="2" y="9"/>
                    <a:pt x="0" y="15"/>
                    <a:pt x="4" y="15"/>
                  </a:cubicBezTo>
                  <a:cubicBezTo>
                    <a:pt x="5" y="15"/>
                    <a:pt x="5" y="15"/>
                    <a:pt x="6" y="15"/>
                  </a:cubicBezTo>
                  <a:cubicBezTo>
                    <a:pt x="9" y="15"/>
                    <a:pt x="12" y="8"/>
                    <a:pt x="7" y="8"/>
                  </a:cubicBezTo>
                  <a:cubicBezTo>
                    <a:pt x="7" y="8"/>
                    <a:pt x="6" y="8"/>
                    <a:pt x="6" y="8"/>
                  </a:cubicBezTo>
                  <a:cubicBezTo>
                    <a:pt x="6" y="10"/>
                    <a:pt x="5" y="13"/>
                    <a:pt x="5" y="15"/>
                  </a:cubicBezTo>
                  <a:cubicBezTo>
                    <a:pt x="12" y="12"/>
                    <a:pt x="18" y="10"/>
                    <a:pt x="25" y="8"/>
                  </a:cubicBezTo>
                  <a:cubicBezTo>
                    <a:pt x="29" y="7"/>
                    <a:pt x="30" y="0"/>
                    <a:pt x="25"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sp>
          <p:nvSpPr>
            <p:cNvPr id="36" name="Freeform 15">
              <a:extLst>
                <a:ext uri="{FF2B5EF4-FFF2-40B4-BE49-F238E27FC236}">
                  <a16:creationId xmlns:a16="http://schemas.microsoft.com/office/drawing/2014/main" xmlns="" id="{31072511-A203-40B7-B064-2A760DC72735}"/>
                </a:ext>
              </a:extLst>
            </p:cNvPr>
            <p:cNvSpPr>
              <a:spLocks/>
            </p:cNvSpPr>
            <p:nvPr/>
          </p:nvSpPr>
          <p:spPr bwMode="auto">
            <a:xfrm>
              <a:off x="2500" y="1546"/>
              <a:ext cx="102" cy="47"/>
            </a:xfrm>
            <a:custGeom>
              <a:avLst/>
              <a:gdLst>
                <a:gd name="T0" fmla="*/ 7 w 24"/>
                <a:gd name="T1" fmla="*/ 7 h 11"/>
                <a:gd name="T2" fmla="*/ 7 w 24"/>
                <a:gd name="T3" fmla="*/ 7 h 11"/>
                <a:gd name="T4" fmla="*/ 6 w 24"/>
                <a:gd name="T5" fmla="*/ 9 h 11"/>
                <a:gd name="T6" fmla="*/ 6 w 24"/>
                <a:gd name="T7" fmla="*/ 10 h 11"/>
                <a:gd name="T8" fmla="*/ 11 w 24"/>
                <a:gd name="T9" fmla="*/ 10 h 11"/>
                <a:gd name="T10" fmla="*/ 20 w 24"/>
                <a:gd name="T11" fmla="*/ 8 h 11"/>
                <a:gd name="T12" fmla="*/ 20 w 24"/>
                <a:gd name="T13" fmla="*/ 1 h 11"/>
                <a:gd name="T14" fmla="*/ 7 w 24"/>
                <a:gd name="T15" fmla="*/ 2 h 11"/>
                <a:gd name="T16" fmla="*/ 0 w 24"/>
                <a:gd name="T17" fmla="*/ 8 h 11"/>
                <a:gd name="T18" fmla="*/ 3 w 24"/>
                <a:gd name="T19" fmla="*/ 11 h 11"/>
                <a:gd name="T20" fmla="*/ 7 w 24"/>
                <a:gd name="T21" fmla="*/ 7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 h="11">
                  <a:moveTo>
                    <a:pt x="7" y="7"/>
                  </a:moveTo>
                  <a:cubicBezTo>
                    <a:pt x="7" y="7"/>
                    <a:pt x="7" y="7"/>
                    <a:pt x="7" y="7"/>
                  </a:cubicBezTo>
                  <a:cubicBezTo>
                    <a:pt x="7" y="8"/>
                    <a:pt x="6" y="9"/>
                    <a:pt x="6" y="9"/>
                  </a:cubicBezTo>
                  <a:cubicBezTo>
                    <a:pt x="5" y="10"/>
                    <a:pt x="5" y="10"/>
                    <a:pt x="6" y="10"/>
                  </a:cubicBezTo>
                  <a:cubicBezTo>
                    <a:pt x="8" y="10"/>
                    <a:pt x="9" y="10"/>
                    <a:pt x="11" y="10"/>
                  </a:cubicBezTo>
                  <a:cubicBezTo>
                    <a:pt x="14" y="10"/>
                    <a:pt x="17" y="9"/>
                    <a:pt x="20" y="8"/>
                  </a:cubicBezTo>
                  <a:cubicBezTo>
                    <a:pt x="23" y="7"/>
                    <a:pt x="24" y="0"/>
                    <a:pt x="20" y="1"/>
                  </a:cubicBezTo>
                  <a:cubicBezTo>
                    <a:pt x="15" y="3"/>
                    <a:pt x="11" y="2"/>
                    <a:pt x="7" y="2"/>
                  </a:cubicBezTo>
                  <a:cubicBezTo>
                    <a:pt x="4" y="3"/>
                    <a:pt x="1" y="4"/>
                    <a:pt x="0" y="8"/>
                  </a:cubicBezTo>
                  <a:cubicBezTo>
                    <a:pt x="0" y="9"/>
                    <a:pt x="1" y="11"/>
                    <a:pt x="3" y="11"/>
                  </a:cubicBezTo>
                  <a:cubicBezTo>
                    <a:pt x="5" y="11"/>
                    <a:pt x="6" y="9"/>
                    <a:pt x="7"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sp>
          <p:nvSpPr>
            <p:cNvPr id="37" name="Freeform 16">
              <a:extLst>
                <a:ext uri="{FF2B5EF4-FFF2-40B4-BE49-F238E27FC236}">
                  <a16:creationId xmlns:a16="http://schemas.microsoft.com/office/drawing/2014/main" xmlns="" id="{BEE57299-03CC-451E-BF86-A61CEB7F6967}"/>
                </a:ext>
              </a:extLst>
            </p:cNvPr>
            <p:cNvSpPr>
              <a:spLocks/>
            </p:cNvSpPr>
            <p:nvPr/>
          </p:nvSpPr>
          <p:spPr bwMode="auto">
            <a:xfrm>
              <a:off x="1613" y="2430"/>
              <a:ext cx="106" cy="165"/>
            </a:xfrm>
            <a:custGeom>
              <a:avLst/>
              <a:gdLst>
                <a:gd name="T0" fmla="*/ 20 w 25"/>
                <a:gd name="T1" fmla="*/ 0 h 39"/>
                <a:gd name="T2" fmla="*/ 8 w 25"/>
                <a:gd name="T3" fmla="*/ 36 h 39"/>
                <a:gd name="T4" fmla="*/ 14 w 25"/>
                <a:gd name="T5" fmla="*/ 30 h 39"/>
                <a:gd name="T6" fmla="*/ 19 w 25"/>
                <a:gd name="T7" fmla="*/ 7 h 39"/>
                <a:gd name="T8" fmla="*/ 20 w 25"/>
                <a:gd name="T9" fmla="*/ 0 h 39"/>
              </a:gdLst>
              <a:ahLst/>
              <a:cxnLst>
                <a:cxn ang="0">
                  <a:pos x="T0" y="T1"/>
                </a:cxn>
                <a:cxn ang="0">
                  <a:pos x="T2" y="T3"/>
                </a:cxn>
                <a:cxn ang="0">
                  <a:pos x="T4" y="T5"/>
                </a:cxn>
                <a:cxn ang="0">
                  <a:pos x="T6" y="T7"/>
                </a:cxn>
                <a:cxn ang="0">
                  <a:pos x="T8" y="T9"/>
                </a:cxn>
              </a:cxnLst>
              <a:rect l="0" t="0" r="r" b="b"/>
              <a:pathLst>
                <a:path w="25" h="39">
                  <a:moveTo>
                    <a:pt x="20" y="0"/>
                  </a:moveTo>
                  <a:cubicBezTo>
                    <a:pt x="6" y="2"/>
                    <a:pt x="0" y="26"/>
                    <a:pt x="8" y="36"/>
                  </a:cubicBezTo>
                  <a:cubicBezTo>
                    <a:pt x="11" y="39"/>
                    <a:pt x="17" y="33"/>
                    <a:pt x="14" y="30"/>
                  </a:cubicBezTo>
                  <a:cubicBezTo>
                    <a:pt x="10" y="26"/>
                    <a:pt x="10" y="8"/>
                    <a:pt x="19" y="7"/>
                  </a:cubicBezTo>
                  <a:cubicBezTo>
                    <a:pt x="22" y="7"/>
                    <a:pt x="25" y="0"/>
                    <a:pt x="2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sp>
          <p:nvSpPr>
            <p:cNvPr id="38" name="Freeform 17">
              <a:extLst>
                <a:ext uri="{FF2B5EF4-FFF2-40B4-BE49-F238E27FC236}">
                  <a16:creationId xmlns:a16="http://schemas.microsoft.com/office/drawing/2014/main" xmlns="" id="{62387C69-38FB-449C-A4FE-202685FF145C}"/>
                </a:ext>
              </a:extLst>
            </p:cNvPr>
            <p:cNvSpPr>
              <a:spLocks/>
            </p:cNvSpPr>
            <p:nvPr/>
          </p:nvSpPr>
          <p:spPr bwMode="auto">
            <a:xfrm>
              <a:off x="1558" y="2418"/>
              <a:ext cx="60" cy="156"/>
            </a:xfrm>
            <a:custGeom>
              <a:avLst/>
              <a:gdLst>
                <a:gd name="T0" fmla="*/ 6 w 14"/>
                <a:gd name="T1" fmla="*/ 6 h 37"/>
                <a:gd name="T2" fmla="*/ 4 w 14"/>
                <a:gd name="T3" fmla="*/ 11 h 37"/>
                <a:gd name="T4" fmla="*/ 2 w 14"/>
                <a:gd name="T5" fmla="*/ 18 h 37"/>
                <a:gd name="T6" fmla="*/ 0 w 14"/>
                <a:gd name="T7" fmla="*/ 32 h 37"/>
                <a:gd name="T8" fmla="*/ 6 w 14"/>
                <a:gd name="T9" fmla="*/ 30 h 37"/>
                <a:gd name="T10" fmla="*/ 7 w 14"/>
                <a:gd name="T11" fmla="*/ 21 h 37"/>
                <a:gd name="T12" fmla="*/ 10 w 14"/>
                <a:gd name="T13" fmla="*/ 15 h 37"/>
                <a:gd name="T14" fmla="*/ 10 w 14"/>
                <a:gd name="T15" fmla="*/ 12 h 37"/>
                <a:gd name="T16" fmla="*/ 11 w 14"/>
                <a:gd name="T17" fmla="*/ 10 h 37"/>
                <a:gd name="T18" fmla="*/ 13 w 14"/>
                <a:gd name="T19" fmla="*/ 5 h 37"/>
                <a:gd name="T20" fmla="*/ 6 w 14"/>
                <a:gd name="T21" fmla="*/ 6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37">
                  <a:moveTo>
                    <a:pt x="6" y="6"/>
                  </a:moveTo>
                  <a:cubicBezTo>
                    <a:pt x="6" y="8"/>
                    <a:pt x="4" y="9"/>
                    <a:pt x="4" y="11"/>
                  </a:cubicBezTo>
                  <a:cubicBezTo>
                    <a:pt x="3" y="14"/>
                    <a:pt x="3" y="16"/>
                    <a:pt x="2" y="18"/>
                  </a:cubicBezTo>
                  <a:cubicBezTo>
                    <a:pt x="0" y="23"/>
                    <a:pt x="0" y="27"/>
                    <a:pt x="0" y="32"/>
                  </a:cubicBezTo>
                  <a:cubicBezTo>
                    <a:pt x="0" y="37"/>
                    <a:pt x="6" y="33"/>
                    <a:pt x="6" y="30"/>
                  </a:cubicBezTo>
                  <a:cubicBezTo>
                    <a:pt x="6" y="27"/>
                    <a:pt x="6" y="24"/>
                    <a:pt x="7" y="21"/>
                  </a:cubicBezTo>
                  <a:cubicBezTo>
                    <a:pt x="8" y="19"/>
                    <a:pt x="9" y="17"/>
                    <a:pt x="10" y="15"/>
                  </a:cubicBezTo>
                  <a:cubicBezTo>
                    <a:pt x="10" y="14"/>
                    <a:pt x="10" y="13"/>
                    <a:pt x="10" y="12"/>
                  </a:cubicBezTo>
                  <a:cubicBezTo>
                    <a:pt x="10" y="10"/>
                    <a:pt x="10" y="12"/>
                    <a:pt x="11" y="10"/>
                  </a:cubicBezTo>
                  <a:cubicBezTo>
                    <a:pt x="12" y="9"/>
                    <a:pt x="13" y="7"/>
                    <a:pt x="13" y="5"/>
                  </a:cubicBezTo>
                  <a:cubicBezTo>
                    <a:pt x="14" y="0"/>
                    <a:pt x="7" y="2"/>
                    <a:pt x="6"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grpSp>
      <p:sp>
        <p:nvSpPr>
          <p:cNvPr id="20" name="Freeform 34">
            <a:extLst>
              <a:ext uri="{FF2B5EF4-FFF2-40B4-BE49-F238E27FC236}">
                <a16:creationId xmlns:a16="http://schemas.microsoft.com/office/drawing/2014/main" xmlns="" id="{65779202-A3C0-4ACF-A8E8-464CDF47DCFA}"/>
              </a:ext>
            </a:extLst>
          </p:cNvPr>
          <p:cNvSpPr>
            <a:spLocks noEditPoints="1"/>
          </p:cNvSpPr>
          <p:nvPr/>
        </p:nvSpPr>
        <p:spPr bwMode="auto">
          <a:xfrm>
            <a:off x="8259213" y="3561004"/>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accent1"/>
          </a:solidFill>
          <a:ln>
            <a:solidFill>
              <a:schemeClr val="accent1"/>
            </a:solidFill>
          </a:ln>
        </p:spPr>
        <p:txBody>
          <a:bodyPr vert="horz" wrap="square" lIns="91440" tIns="45720" rIns="91440" bIns="45720" numCol="1" anchor="t" anchorCtr="0" compatLnSpc="1"/>
          <a:lstStyle/>
          <a:p>
            <a:endParaRPr lang="zh-CN" altLang="en-US" dirty="0">
              <a:latin typeface="微软雅黑" panose="020B0503020204020204" pitchFamily="34" charset="-122"/>
              <a:ea typeface="微软雅黑" panose="020B0503020204020204" pitchFamily="34" charset="-122"/>
            </a:endParaRPr>
          </a:p>
        </p:txBody>
      </p:sp>
      <p:sp>
        <p:nvSpPr>
          <p:cNvPr id="21" name="任意多边形 24">
            <a:extLst>
              <a:ext uri="{FF2B5EF4-FFF2-40B4-BE49-F238E27FC236}">
                <a16:creationId xmlns:a16="http://schemas.microsoft.com/office/drawing/2014/main" xmlns="" id="{BF5085DC-9782-4820-990E-8B114F11625C}"/>
              </a:ext>
            </a:extLst>
          </p:cNvPr>
          <p:cNvSpPr/>
          <p:nvPr/>
        </p:nvSpPr>
        <p:spPr>
          <a:xfrm>
            <a:off x="3795700" y="3658610"/>
            <a:ext cx="4394313" cy="40194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accent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062756153"/>
      </p:ext>
    </p:extLst>
  </p:cSld>
  <p:clrMapOvr>
    <a:masterClrMapping/>
  </p:clrMapOvr>
  <mc:AlternateContent xmlns:mc="http://schemas.openxmlformats.org/markup-compatibility/2006" xmlns:p14="http://schemas.microsoft.com/office/powerpoint/2010/main">
    <mc:Choice Requires="p14">
      <p:transition spd="slow" p14:dur="125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slide(fromBottom)">
                                      <p:cBhvr>
                                        <p:cTn id="7" dur="500"/>
                                        <p:tgtEl>
                                          <p:spTgt spid="24"/>
                                        </p:tgtEl>
                                      </p:cBhvr>
                                    </p:animEffect>
                                  </p:childTnLst>
                                </p:cTn>
                              </p:par>
                            </p:childTnLst>
                          </p:cTn>
                        </p:par>
                        <p:par>
                          <p:cTn id="8" fill="hold">
                            <p:stCondLst>
                              <p:cond delay="500"/>
                            </p:stCondLst>
                            <p:childTnLst>
                              <p:par>
                                <p:cTn id="9" presetID="41" presetClass="entr" presetSubtype="0" fill="hold" grpId="0" nodeType="afterEffect">
                                  <p:stCondLst>
                                    <p:cond delay="0"/>
                                  </p:stCondLst>
                                  <p:iterate type="lt">
                                    <p:tmPct val="10000"/>
                                  </p:iterate>
                                  <p:childTnLst>
                                    <p:set>
                                      <p:cBhvr>
                                        <p:cTn id="10" dur="1" fill="hold">
                                          <p:stCondLst>
                                            <p:cond delay="0"/>
                                          </p:stCondLst>
                                        </p:cTn>
                                        <p:tgtEl>
                                          <p:spTgt spid="23"/>
                                        </p:tgtEl>
                                        <p:attrNameLst>
                                          <p:attrName>style.visibility</p:attrName>
                                        </p:attrNameLst>
                                      </p:cBhvr>
                                      <p:to>
                                        <p:strVal val="visible"/>
                                      </p:to>
                                    </p:set>
                                    <p:anim calcmode="lin" valueType="num">
                                      <p:cBhvr>
                                        <p:cTn id="11" dur="500" fill="hold"/>
                                        <p:tgtEl>
                                          <p:spTgt spid="23"/>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23"/>
                                        </p:tgtEl>
                                        <p:attrNameLst>
                                          <p:attrName>ppt_y</p:attrName>
                                        </p:attrNameLst>
                                      </p:cBhvr>
                                      <p:tavLst>
                                        <p:tav tm="0">
                                          <p:val>
                                            <p:strVal val="#ppt_y"/>
                                          </p:val>
                                        </p:tav>
                                        <p:tav tm="100000">
                                          <p:val>
                                            <p:strVal val="#ppt_y"/>
                                          </p:val>
                                        </p:tav>
                                      </p:tavLst>
                                    </p:anim>
                                    <p:anim calcmode="lin" valueType="num">
                                      <p:cBhvr>
                                        <p:cTn id="13" dur="500" fill="hold"/>
                                        <p:tgtEl>
                                          <p:spTgt spid="23"/>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23"/>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23"/>
                                        </p:tgtEl>
                                      </p:cBhvr>
                                    </p:animEffect>
                                  </p:childTnLst>
                                </p:cTn>
                              </p:par>
                              <p:par>
                                <p:cTn id="16" presetID="10" presetClass="entr" presetSubtype="0" fill="hold" nodeType="with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fade">
                                      <p:cBhvr>
                                        <p:cTn id="18" dur="500"/>
                                        <p:tgtEl>
                                          <p:spTgt spid="25"/>
                                        </p:tgtEl>
                                      </p:cBhvr>
                                    </p:animEffect>
                                  </p:childTnLst>
                                </p:cTn>
                              </p:par>
                              <p:par>
                                <p:cTn id="19" presetID="2" presetClass="entr" presetSubtype="8"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anim calcmode="lin" valueType="num">
                                      <p:cBhvr additive="base">
                                        <p:cTn id="21" dur="1000" fill="hold"/>
                                        <p:tgtEl>
                                          <p:spTgt spid="20"/>
                                        </p:tgtEl>
                                        <p:attrNameLst>
                                          <p:attrName>ppt_x</p:attrName>
                                        </p:attrNameLst>
                                      </p:cBhvr>
                                      <p:tavLst>
                                        <p:tav tm="0">
                                          <p:val>
                                            <p:strVal val="0-#ppt_w/2"/>
                                          </p:val>
                                        </p:tav>
                                        <p:tav tm="100000">
                                          <p:val>
                                            <p:strVal val="#ppt_x"/>
                                          </p:val>
                                        </p:tav>
                                      </p:tavLst>
                                    </p:anim>
                                    <p:anim calcmode="lin" valueType="num">
                                      <p:cBhvr additive="base">
                                        <p:cTn id="22" dur="1000" fill="hold"/>
                                        <p:tgtEl>
                                          <p:spTgt spid="20"/>
                                        </p:tgtEl>
                                        <p:attrNameLst>
                                          <p:attrName>ppt_y</p:attrName>
                                        </p:attrNameLst>
                                      </p:cBhvr>
                                      <p:tavLst>
                                        <p:tav tm="0">
                                          <p:val>
                                            <p:strVal val="#ppt_y"/>
                                          </p:val>
                                        </p:tav>
                                        <p:tav tm="100000">
                                          <p:val>
                                            <p:strVal val="#ppt_y"/>
                                          </p:val>
                                        </p:tav>
                                      </p:tavLst>
                                    </p:anim>
                                  </p:childTnLst>
                                </p:cTn>
                              </p:par>
                              <p:par>
                                <p:cTn id="23" presetID="22" presetClass="entr" presetSubtype="8" fill="hold" grpId="0" nodeType="withEffect">
                                  <p:stCondLst>
                                    <p:cond delay="500"/>
                                  </p:stCondLst>
                                  <p:childTnLst>
                                    <p:set>
                                      <p:cBhvr>
                                        <p:cTn id="24" dur="1" fill="hold">
                                          <p:stCondLst>
                                            <p:cond delay="0"/>
                                          </p:stCondLst>
                                        </p:cTn>
                                        <p:tgtEl>
                                          <p:spTgt spid="21"/>
                                        </p:tgtEl>
                                        <p:attrNameLst>
                                          <p:attrName>style.visibility</p:attrName>
                                        </p:attrNameLst>
                                      </p:cBhvr>
                                      <p:to>
                                        <p:strVal val="visible"/>
                                      </p:to>
                                    </p:set>
                                    <p:animEffect transition="in" filter="wipe(left)">
                                      <p:cBhvr>
                                        <p:cTn id="2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animBg="1"/>
      <p:bldP spid="20" grpId="0" animBg="1"/>
      <p:bldP spid="2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197010" y="166123"/>
            <a:ext cx="8540400" cy="1325563"/>
          </a:xfrm>
        </p:spPr>
        <p:txBody>
          <a:bodyPr>
            <a:normAutofit/>
          </a:bodyPr>
          <a:lstStyle/>
          <a:p>
            <a:r>
              <a:rPr lang="en-US" altLang="zh-TW" sz="4000" b="1" dirty="0" smtClean="0">
                <a:solidFill>
                  <a:srgbClr val="6F8E26"/>
                </a:solidFill>
                <a:latin typeface="微软雅黑" panose="020B0503020204020204" pitchFamily="34" charset="-122"/>
                <a:ea typeface="微软雅黑" panose="020B0503020204020204" pitchFamily="34" charset="-122"/>
              </a:rPr>
              <a:t>5-1</a:t>
            </a:r>
            <a:r>
              <a:rPr lang="zh-TW" altLang="en-US" sz="4000" b="1" dirty="0" smtClean="0">
                <a:solidFill>
                  <a:srgbClr val="6F8E26"/>
                </a:solidFill>
                <a:latin typeface="微软雅黑" panose="020B0503020204020204" pitchFamily="34" charset="-122"/>
                <a:ea typeface="微软雅黑" panose="020B0503020204020204" pitchFamily="34" charset="-122"/>
              </a:rPr>
              <a:t> </a:t>
            </a:r>
            <a:r>
              <a:rPr lang="zh-TW" altLang="en-US" sz="4000" b="1" dirty="0">
                <a:solidFill>
                  <a:srgbClr val="6F8E26"/>
                </a:solidFill>
                <a:latin typeface="微软雅黑" panose="020B0503020204020204" pitchFamily="34" charset="-122"/>
                <a:ea typeface="微软雅黑" panose="020B0503020204020204" pitchFamily="34" charset="-122"/>
              </a:rPr>
              <a:t>早期的運輸</a:t>
            </a:r>
            <a:r>
              <a:rPr lang="en-US" altLang="zh-TW" sz="4000" b="1" dirty="0">
                <a:solidFill>
                  <a:srgbClr val="6F8E26"/>
                </a:solidFill>
                <a:latin typeface="微软雅黑" panose="020B0503020204020204" pitchFamily="34" charset="-122"/>
                <a:ea typeface="微软雅黑" panose="020B0503020204020204" pitchFamily="34" charset="-122"/>
              </a:rPr>
              <a:t>(</a:t>
            </a:r>
            <a:r>
              <a:rPr lang="zh-TW" altLang="en-US" sz="4000" b="1" dirty="0">
                <a:solidFill>
                  <a:srgbClr val="6F8E26"/>
                </a:solidFill>
                <a:latin typeface="微软雅黑" panose="020B0503020204020204" pitchFamily="34" charset="-122"/>
                <a:ea typeface="微软雅黑" panose="020B0503020204020204" pitchFamily="34" charset="-122"/>
              </a:rPr>
              <a:t>課本大綱</a:t>
            </a:r>
            <a:r>
              <a:rPr lang="en-US" altLang="zh-TW" sz="4000" b="1" dirty="0">
                <a:solidFill>
                  <a:srgbClr val="6F8E26"/>
                </a:solidFill>
                <a:latin typeface="微软雅黑" panose="020B0503020204020204" pitchFamily="34" charset="-122"/>
                <a:ea typeface="微软雅黑" panose="020B0503020204020204" pitchFamily="34" charset="-122"/>
              </a:rPr>
              <a:t>)</a:t>
            </a:r>
            <a:endParaRPr lang="zh-TW" altLang="en-US" sz="4000" b="1" dirty="0">
              <a:solidFill>
                <a:srgbClr val="6F8E26"/>
              </a:solidFill>
              <a:latin typeface="微软雅黑" panose="020B0503020204020204" pitchFamily="34" charset="-122"/>
              <a:ea typeface="微软雅黑" panose="020B0503020204020204" pitchFamily="34" charset="-122"/>
            </a:endParaRPr>
          </a:p>
        </p:txBody>
      </p:sp>
      <p:grpSp>
        <p:nvGrpSpPr>
          <p:cNvPr id="10" name="Group 4">
            <a:extLst>
              <a:ext uri="{FF2B5EF4-FFF2-40B4-BE49-F238E27FC236}">
                <a16:creationId xmlns:a16="http://schemas.microsoft.com/office/drawing/2014/main" xmlns="" id="{E220914B-EAD4-44D8-B7E7-16EBC713CF32}"/>
              </a:ext>
            </a:extLst>
          </p:cNvPr>
          <p:cNvGrpSpPr>
            <a:grpSpLocks noChangeAspect="1"/>
          </p:cNvGrpSpPr>
          <p:nvPr/>
        </p:nvGrpSpPr>
        <p:grpSpPr bwMode="auto">
          <a:xfrm>
            <a:off x="1320336" y="300995"/>
            <a:ext cx="732827" cy="1008993"/>
            <a:chOff x="1558" y="1280"/>
            <a:chExt cx="1315" cy="1810"/>
          </a:xfrm>
          <a:solidFill>
            <a:schemeClr val="accent1"/>
          </a:solidFill>
        </p:grpSpPr>
        <p:sp>
          <p:nvSpPr>
            <p:cNvPr id="11" name="Freeform 5">
              <a:extLst>
                <a:ext uri="{FF2B5EF4-FFF2-40B4-BE49-F238E27FC236}">
                  <a16:creationId xmlns:a16="http://schemas.microsoft.com/office/drawing/2014/main" xmlns="" id="{0A493B61-CBEE-4373-A2FB-209592249D62}"/>
                </a:ext>
              </a:extLst>
            </p:cNvPr>
            <p:cNvSpPr>
              <a:spLocks/>
            </p:cNvSpPr>
            <p:nvPr/>
          </p:nvSpPr>
          <p:spPr bwMode="auto">
            <a:xfrm>
              <a:off x="1838" y="1280"/>
              <a:ext cx="1035" cy="922"/>
            </a:xfrm>
            <a:custGeom>
              <a:avLst/>
              <a:gdLst>
                <a:gd name="T0" fmla="*/ 9 w 244"/>
                <a:gd name="T1" fmla="*/ 127 h 218"/>
                <a:gd name="T2" fmla="*/ 53 w 244"/>
                <a:gd name="T3" fmla="*/ 203 h 218"/>
                <a:gd name="T4" fmla="*/ 141 w 244"/>
                <a:gd name="T5" fmla="*/ 212 h 218"/>
                <a:gd name="T6" fmla="*/ 209 w 244"/>
                <a:gd name="T7" fmla="*/ 84 h 218"/>
                <a:gd name="T8" fmla="*/ 45 w 244"/>
                <a:gd name="T9" fmla="*/ 42 h 218"/>
                <a:gd name="T10" fmla="*/ 2 w 244"/>
                <a:gd name="T11" fmla="*/ 115 h 218"/>
                <a:gd name="T12" fmla="*/ 44 w 244"/>
                <a:gd name="T13" fmla="*/ 188 h 218"/>
                <a:gd name="T14" fmla="*/ 48 w 244"/>
                <a:gd name="T15" fmla="*/ 181 h 218"/>
                <a:gd name="T16" fmla="*/ 9 w 244"/>
                <a:gd name="T17" fmla="*/ 129 h 218"/>
                <a:gd name="T18" fmla="*/ 53 w 244"/>
                <a:gd name="T19" fmla="*/ 44 h 218"/>
                <a:gd name="T20" fmla="*/ 196 w 244"/>
                <a:gd name="T21" fmla="*/ 80 h 218"/>
                <a:gd name="T22" fmla="*/ 210 w 244"/>
                <a:gd name="T23" fmla="*/ 155 h 218"/>
                <a:gd name="T24" fmla="*/ 141 w 244"/>
                <a:gd name="T25" fmla="*/ 205 h 218"/>
                <a:gd name="T26" fmla="*/ 63 w 244"/>
                <a:gd name="T27" fmla="*/ 199 h 218"/>
                <a:gd name="T28" fmla="*/ 16 w 244"/>
                <a:gd name="T29" fmla="*/ 125 h 218"/>
                <a:gd name="T30" fmla="*/ 9 w 244"/>
                <a:gd name="T31" fmla="*/ 127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4" h="218">
                  <a:moveTo>
                    <a:pt x="9" y="127"/>
                  </a:moveTo>
                  <a:cubicBezTo>
                    <a:pt x="6" y="163"/>
                    <a:pt x="21" y="188"/>
                    <a:pt x="53" y="203"/>
                  </a:cubicBezTo>
                  <a:cubicBezTo>
                    <a:pt x="80" y="216"/>
                    <a:pt x="112" y="218"/>
                    <a:pt x="141" y="212"/>
                  </a:cubicBezTo>
                  <a:cubicBezTo>
                    <a:pt x="201" y="200"/>
                    <a:pt x="244" y="141"/>
                    <a:pt x="209" y="84"/>
                  </a:cubicBezTo>
                  <a:cubicBezTo>
                    <a:pt x="177" y="33"/>
                    <a:pt x="97" y="0"/>
                    <a:pt x="45" y="42"/>
                  </a:cubicBezTo>
                  <a:cubicBezTo>
                    <a:pt x="24" y="59"/>
                    <a:pt x="2" y="86"/>
                    <a:pt x="2" y="115"/>
                  </a:cubicBezTo>
                  <a:cubicBezTo>
                    <a:pt x="1" y="147"/>
                    <a:pt x="21" y="168"/>
                    <a:pt x="44" y="188"/>
                  </a:cubicBezTo>
                  <a:cubicBezTo>
                    <a:pt x="47" y="190"/>
                    <a:pt x="51" y="184"/>
                    <a:pt x="48" y="181"/>
                  </a:cubicBezTo>
                  <a:cubicBezTo>
                    <a:pt x="32" y="166"/>
                    <a:pt x="16" y="151"/>
                    <a:pt x="9" y="129"/>
                  </a:cubicBezTo>
                  <a:cubicBezTo>
                    <a:pt x="0" y="96"/>
                    <a:pt x="28" y="62"/>
                    <a:pt x="53" y="44"/>
                  </a:cubicBezTo>
                  <a:cubicBezTo>
                    <a:pt x="100" y="10"/>
                    <a:pt x="163" y="41"/>
                    <a:pt x="196" y="80"/>
                  </a:cubicBezTo>
                  <a:cubicBezTo>
                    <a:pt x="215" y="101"/>
                    <a:pt x="221" y="129"/>
                    <a:pt x="210" y="155"/>
                  </a:cubicBezTo>
                  <a:cubicBezTo>
                    <a:pt x="199" y="183"/>
                    <a:pt x="168" y="198"/>
                    <a:pt x="141" y="205"/>
                  </a:cubicBezTo>
                  <a:cubicBezTo>
                    <a:pt x="115" y="211"/>
                    <a:pt x="88" y="207"/>
                    <a:pt x="63" y="199"/>
                  </a:cubicBezTo>
                  <a:cubicBezTo>
                    <a:pt x="30" y="187"/>
                    <a:pt x="13" y="160"/>
                    <a:pt x="16" y="125"/>
                  </a:cubicBezTo>
                  <a:cubicBezTo>
                    <a:pt x="16" y="120"/>
                    <a:pt x="9" y="124"/>
                    <a:pt x="9" y="12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sp>
          <p:nvSpPr>
            <p:cNvPr id="12" name="Freeform 6">
              <a:extLst>
                <a:ext uri="{FF2B5EF4-FFF2-40B4-BE49-F238E27FC236}">
                  <a16:creationId xmlns:a16="http://schemas.microsoft.com/office/drawing/2014/main" xmlns="" id="{3B22D548-17FC-4B4F-B342-CC310700F639}"/>
                </a:ext>
              </a:extLst>
            </p:cNvPr>
            <p:cNvSpPr>
              <a:spLocks/>
            </p:cNvSpPr>
            <p:nvPr/>
          </p:nvSpPr>
          <p:spPr bwMode="auto">
            <a:xfrm>
              <a:off x="1775" y="2126"/>
              <a:ext cx="670" cy="537"/>
            </a:xfrm>
            <a:custGeom>
              <a:avLst/>
              <a:gdLst>
                <a:gd name="T0" fmla="*/ 64 w 158"/>
                <a:gd name="T1" fmla="*/ 3 h 127"/>
                <a:gd name="T2" fmla="*/ 32 w 158"/>
                <a:gd name="T3" fmla="*/ 38 h 127"/>
                <a:gd name="T4" fmla="*/ 7 w 158"/>
                <a:gd name="T5" fmla="*/ 76 h 127"/>
                <a:gd name="T6" fmla="*/ 60 w 158"/>
                <a:gd name="T7" fmla="*/ 115 h 127"/>
                <a:gd name="T8" fmla="*/ 139 w 158"/>
                <a:gd name="T9" fmla="*/ 103 h 127"/>
                <a:gd name="T10" fmla="*/ 153 w 158"/>
                <a:gd name="T11" fmla="*/ 5 h 127"/>
                <a:gd name="T12" fmla="*/ 146 w 158"/>
                <a:gd name="T13" fmla="*/ 8 h 127"/>
                <a:gd name="T14" fmla="*/ 142 w 158"/>
                <a:gd name="T15" fmla="*/ 76 h 127"/>
                <a:gd name="T16" fmla="*/ 100 w 158"/>
                <a:gd name="T17" fmla="*/ 111 h 127"/>
                <a:gd name="T18" fmla="*/ 75 w 158"/>
                <a:gd name="T19" fmla="*/ 109 h 127"/>
                <a:gd name="T20" fmla="*/ 15 w 158"/>
                <a:gd name="T21" fmla="*/ 84 h 127"/>
                <a:gd name="T22" fmla="*/ 37 w 158"/>
                <a:gd name="T23" fmla="*/ 41 h 127"/>
                <a:gd name="T24" fmla="*/ 66 w 158"/>
                <a:gd name="T25" fmla="*/ 10 h 127"/>
                <a:gd name="T26" fmla="*/ 64 w 158"/>
                <a:gd name="T27" fmla="*/ 3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8" h="127">
                  <a:moveTo>
                    <a:pt x="64" y="3"/>
                  </a:moveTo>
                  <a:cubicBezTo>
                    <a:pt x="51" y="12"/>
                    <a:pt x="42" y="26"/>
                    <a:pt x="32" y="38"/>
                  </a:cubicBezTo>
                  <a:cubicBezTo>
                    <a:pt x="22" y="50"/>
                    <a:pt x="12" y="61"/>
                    <a:pt x="7" y="76"/>
                  </a:cubicBezTo>
                  <a:cubicBezTo>
                    <a:pt x="0" y="104"/>
                    <a:pt x="42" y="113"/>
                    <a:pt x="60" y="115"/>
                  </a:cubicBezTo>
                  <a:cubicBezTo>
                    <a:pt x="86" y="118"/>
                    <a:pt x="121" y="127"/>
                    <a:pt x="139" y="103"/>
                  </a:cubicBezTo>
                  <a:cubicBezTo>
                    <a:pt x="158" y="77"/>
                    <a:pt x="151" y="35"/>
                    <a:pt x="153" y="5"/>
                  </a:cubicBezTo>
                  <a:cubicBezTo>
                    <a:pt x="153" y="0"/>
                    <a:pt x="146" y="4"/>
                    <a:pt x="146" y="8"/>
                  </a:cubicBezTo>
                  <a:cubicBezTo>
                    <a:pt x="145" y="30"/>
                    <a:pt x="147" y="54"/>
                    <a:pt x="142" y="76"/>
                  </a:cubicBezTo>
                  <a:cubicBezTo>
                    <a:pt x="138" y="97"/>
                    <a:pt x="125" y="113"/>
                    <a:pt x="100" y="111"/>
                  </a:cubicBezTo>
                  <a:cubicBezTo>
                    <a:pt x="92" y="110"/>
                    <a:pt x="83" y="110"/>
                    <a:pt x="75" y="109"/>
                  </a:cubicBezTo>
                  <a:cubicBezTo>
                    <a:pt x="54" y="108"/>
                    <a:pt x="24" y="106"/>
                    <a:pt x="15" y="84"/>
                  </a:cubicBezTo>
                  <a:cubicBezTo>
                    <a:pt x="9" y="70"/>
                    <a:pt x="29" y="51"/>
                    <a:pt x="37" y="41"/>
                  </a:cubicBezTo>
                  <a:cubicBezTo>
                    <a:pt x="46" y="30"/>
                    <a:pt x="54" y="18"/>
                    <a:pt x="66" y="10"/>
                  </a:cubicBezTo>
                  <a:cubicBezTo>
                    <a:pt x="70" y="7"/>
                    <a:pt x="69" y="0"/>
                    <a:pt x="64"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sp>
          <p:nvSpPr>
            <p:cNvPr id="13" name="Freeform 7">
              <a:extLst>
                <a:ext uri="{FF2B5EF4-FFF2-40B4-BE49-F238E27FC236}">
                  <a16:creationId xmlns:a16="http://schemas.microsoft.com/office/drawing/2014/main" xmlns="" id="{7E3639C4-8F5B-46A4-8162-7D9D2FFB4F4A}"/>
                </a:ext>
              </a:extLst>
            </p:cNvPr>
            <p:cNvSpPr>
              <a:spLocks/>
            </p:cNvSpPr>
            <p:nvPr/>
          </p:nvSpPr>
          <p:spPr bwMode="auto">
            <a:xfrm>
              <a:off x="1787" y="2562"/>
              <a:ext cx="365" cy="528"/>
            </a:xfrm>
            <a:custGeom>
              <a:avLst/>
              <a:gdLst>
                <a:gd name="T0" fmla="*/ 35 w 86"/>
                <a:gd name="T1" fmla="*/ 8 h 125"/>
                <a:gd name="T2" fmla="*/ 35 w 86"/>
                <a:gd name="T3" fmla="*/ 5 h 125"/>
                <a:gd name="T4" fmla="*/ 28 w 86"/>
                <a:gd name="T5" fmla="*/ 8 h 125"/>
                <a:gd name="T6" fmla="*/ 52 w 86"/>
                <a:gd name="T7" fmla="*/ 54 h 125"/>
                <a:gd name="T8" fmla="*/ 67 w 86"/>
                <a:gd name="T9" fmla="*/ 80 h 125"/>
                <a:gd name="T10" fmla="*/ 46 w 86"/>
                <a:gd name="T11" fmla="*/ 88 h 125"/>
                <a:gd name="T12" fmla="*/ 10 w 86"/>
                <a:gd name="T13" fmla="*/ 111 h 125"/>
                <a:gd name="T14" fmla="*/ 68 w 86"/>
                <a:gd name="T15" fmla="*/ 110 h 125"/>
                <a:gd name="T16" fmla="*/ 86 w 86"/>
                <a:gd name="T17" fmla="*/ 95 h 125"/>
                <a:gd name="T18" fmla="*/ 60 w 86"/>
                <a:gd name="T19" fmla="*/ 84 h 125"/>
                <a:gd name="T20" fmla="*/ 59 w 86"/>
                <a:gd name="T21" fmla="*/ 91 h 125"/>
                <a:gd name="T22" fmla="*/ 63 w 86"/>
                <a:gd name="T23" fmla="*/ 91 h 125"/>
                <a:gd name="T24" fmla="*/ 68 w 86"/>
                <a:gd name="T25" fmla="*/ 103 h 125"/>
                <a:gd name="T26" fmla="*/ 52 w 86"/>
                <a:gd name="T27" fmla="*/ 107 h 125"/>
                <a:gd name="T28" fmla="*/ 28 w 86"/>
                <a:gd name="T29" fmla="*/ 109 h 125"/>
                <a:gd name="T30" fmla="*/ 21 w 86"/>
                <a:gd name="T31" fmla="*/ 98 h 125"/>
                <a:gd name="T32" fmla="*/ 37 w 86"/>
                <a:gd name="T33" fmla="*/ 95 h 125"/>
                <a:gd name="T34" fmla="*/ 70 w 86"/>
                <a:gd name="T35" fmla="*/ 95 h 125"/>
                <a:gd name="T36" fmla="*/ 73 w 86"/>
                <a:gd name="T37" fmla="*/ 74 h 125"/>
                <a:gd name="T38" fmla="*/ 35 w 86"/>
                <a:gd name="T39" fmla="*/ 4 h 125"/>
                <a:gd name="T40" fmla="*/ 28 w 86"/>
                <a:gd name="T41" fmla="*/ 7 h 125"/>
                <a:gd name="T42" fmla="*/ 28 w 86"/>
                <a:gd name="T43" fmla="*/ 10 h 125"/>
                <a:gd name="T44" fmla="*/ 35 w 86"/>
                <a:gd name="T45" fmla="*/ 8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6" h="125">
                  <a:moveTo>
                    <a:pt x="35" y="8"/>
                  </a:moveTo>
                  <a:cubicBezTo>
                    <a:pt x="35" y="7"/>
                    <a:pt x="35" y="6"/>
                    <a:pt x="35" y="5"/>
                  </a:cubicBezTo>
                  <a:cubicBezTo>
                    <a:pt x="33" y="6"/>
                    <a:pt x="31" y="7"/>
                    <a:pt x="28" y="8"/>
                  </a:cubicBezTo>
                  <a:cubicBezTo>
                    <a:pt x="32" y="23"/>
                    <a:pt x="44" y="40"/>
                    <a:pt x="52" y="54"/>
                  </a:cubicBezTo>
                  <a:cubicBezTo>
                    <a:pt x="57" y="62"/>
                    <a:pt x="61" y="72"/>
                    <a:pt x="67" y="80"/>
                  </a:cubicBezTo>
                  <a:cubicBezTo>
                    <a:pt x="77" y="92"/>
                    <a:pt x="51" y="88"/>
                    <a:pt x="46" y="88"/>
                  </a:cubicBezTo>
                  <a:cubicBezTo>
                    <a:pt x="34" y="88"/>
                    <a:pt x="0" y="91"/>
                    <a:pt x="10" y="111"/>
                  </a:cubicBezTo>
                  <a:cubicBezTo>
                    <a:pt x="17" y="125"/>
                    <a:pt x="57" y="113"/>
                    <a:pt x="68" y="110"/>
                  </a:cubicBezTo>
                  <a:cubicBezTo>
                    <a:pt x="74" y="109"/>
                    <a:pt x="86" y="102"/>
                    <a:pt x="86" y="95"/>
                  </a:cubicBezTo>
                  <a:cubicBezTo>
                    <a:pt x="85" y="83"/>
                    <a:pt x="69" y="84"/>
                    <a:pt x="60" y="84"/>
                  </a:cubicBezTo>
                  <a:cubicBezTo>
                    <a:pt x="57" y="84"/>
                    <a:pt x="54" y="91"/>
                    <a:pt x="59" y="91"/>
                  </a:cubicBezTo>
                  <a:cubicBezTo>
                    <a:pt x="60" y="91"/>
                    <a:pt x="62" y="91"/>
                    <a:pt x="63" y="91"/>
                  </a:cubicBezTo>
                  <a:cubicBezTo>
                    <a:pt x="74" y="89"/>
                    <a:pt x="75" y="93"/>
                    <a:pt x="68" y="103"/>
                  </a:cubicBezTo>
                  <a:cubicBezTo>
                    <a:pt x="63" y="105"/>
                    <a:pt x="57" y="106"/>
                    <a:pt x="52" y="107"/>
                  </a:cubicBezTo>
                  <a:cubicBezTo>
                    <a:pt x="44" y="108"/>
                    <a:pt x="36" y="109"/>
                    <a:pt x="28" y="109"/>
                  </a:cubicBezTo>
                  <a:cubicBezTo>
                    <a:pt x="26" y="109"/>
                    <a:pt x="4" y="105"/>
                    <a:pt x="21" y="98"/>
                  </a:cubicBezTo>
                  <a:cubicBezTo>
                    <a:pt x="26" y="96"/>
                    <a:pt x="32" y="96"/>
                    <a:pt x="37" y="95"/>
                  </a:cubicBezTo>
                  <a:cubicBezTo>
                    <a:pt x="48" y="94"/>
                    <a:pt x="59" y="96"/>
                    <a:pt x="70" y="95"/>
                  </a:cubicBezTo>
                  <a:cubicBezTo>
                    <a:pt x="82" y="94"/>
                    <a:pt x="76" y="80"/>
                    <a:pt x="73" y="74"/>
                  </a:cubicBezTo>
                  <a:cubicBezTo>
                    <a:pt x="60" y="54"/>
                    <a:pt x="40" y="28"/>
                    <a:pt x="35" y="4"/>
                  </a:cubicBezTo>
                  <a:cubicBezTo>
                    <a:pt x="34" y="0"/>
                    <a:pt x="28" y="4"/>
                    <a:pt x="28" y="7"/>
                  </a:cubicBezTo>
                  <a:cubicBezTo>
                    <a:pt x="28" y="8"/>
                    <a:pt x="28" y="9"/>
                    <a:pt x="28" y="10"/>
                  </a:cubicBezTo>
                  <a:cubicBezTo>
                    <a:pt x="28" y="15"/>
                    <a:pt x="35" y="11"/>
                    <a:pt x="35"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sp>
          <p:nvSpPr>
            <p:cNvPr id="14" name="Freeform 8">
              <a:extLst>
                <a:ext uri="{FF2B5EF4-FFF2-40B4-BE49-F238E27FC236}">
                  <a16:creationId xmlns:a16="http://schemas.microsoft.com/office/drawing/2014/main" xmlns="" id="{872756FB-CB07-4C24-812D-6D9379776695}"/>
                </a:ext>
              </a:extLst>
            </p:cNvPr>
            <p:cNvSpPr>
              <a:spLocks/>
            </p:cNvSpPr>
            <p:nvPr/>
          </p:nvSpPr>
          <p:spPr bwMode="auto">
            <a:xfrm>
              <a:off x="2228" y="2591"/>
              <a:ext cx="276" cy="474"/>
            </a:xfrm>
            <a:custGeom>
              <a:avLst/>
              <a:gdLst>
                <a:gd name="T0" fmla="*/ 2 w 65"/>
                <a:gd name="T1" fmla="*/ 8 h 112"/>
                <a:gd name="T2" fmla="*/ 26 w 65"/>
                <a:gd name="T3" fmla="*/ 44 h 112"/>
                <a:gd name="T4" fmla="*/ 50 w 65"/>
                <a:gd name="T5" fmla="*/ 85 h 112"/>
                <a:gd name="T6" fmla="*/ 55 w 65"/>
                <a:gd name="T7" fmla="*/ 79 h 112"/>
                <a:gd name="T8" fmla="*/ 12 w 65"/>
                <a:gd name="T9" fmla="*/ 85 h 112"/>
                <a:gd name="T10" fmla="*/ 18 w 65"/>
                <a:gd name="T11" fmla="*/ 103 h 112"/>
                <a:gd name="T12" fmla="*/ 64 w 65"/>
                <a:gd name="T13" fmla="*/ 79 h 112"/>
                <a:gd name="T14" fmla="*/ 58 w 65"/>
                <a:gd name="T15" fmla="*/ 79 h 112"/>
                <a:gd name="T16" fmla="*/ 32 w 65"/>
                <a:gd name="T17" fmla="*/ 98 h 112"/>
                <a:gd name="T18" fmla="*/ 25 w 65"/>
                <a:gd name="T19" fmla="*/ 97 h 112"/>
                <a:gd name="T20" fmla="*/ 27 w 65"/>
                <a:gd name="T21" fmla="*/ 86 h 112"/>
                <a:gd name="T22" fmla="*/ 51 w 65"/>
                <a:gd name="T23" fmla="*/ 87 h 112"/>
                <a:gd name="T24" fmla="*/ 56 w 65"/>
                <a:gd name="T25" fmla="*/ 81 h 112"/>
                <a:gd name="T26" fmla="*/ 38 w 65"/>
                <a:gd name="T27" fmla="*/ 49 h 112"/>
                <a:gd name="T28" fmla="*/ 8 w 65"/>
                <a:gd name="T29" fmla="*/ 3 h 112"/>
                <a:gd name="T30" fmla="*/ 2 w 65"/>
                <a:gd name="T31" fmla="*/ 8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5" h="112">
                  <a:moveTo>
                    <a:pt x="2" y="8"/>
                  </a:moveTo>
                  <a:cubicBezTo>
                    <a:pt x="10" y="20"/>
                    <a:pt x="18" y="32"/>
                    <a:pt x="26" y="44"/>
                  </a:cubicBezTo>
                  <a:cubicBezTo>
                    <a:pt x="34" y="56"/>
                    <a:pt x="46" y="71"/>
                    <a:pt x="50" y="85"/>
                  </a:cubicBezTo>
                  <a:cubicBezTo>
                    <a:pt x="51" y="83"/>
                    <a:pt x="53" y="81"/>
                    <a:pt x="55" y="79"/>
                  </a:cubicBezTo>
                  <a:cubicBezTo>
                    <a:pt x="40" y="78"/>
                    <a:pt x="23" y="75"/>
                    <a:pt x="12" y="85"/>
                  </a:cubicBezTo>
                  <a:cubicBezTo>
                    <a:pt x="5" y="92"/>
                    <a:pt x="12" y="100"/>
                    <a:pt x="18" y="103"/>
                  </a:cubicBezTo>
                  <a:cubicBezTo>
                    <a:pt x="36" y="112"/>
                    <a:pt x="61" y="99"/>
                    <a:pt x="64" y="79"/>
                  </a:cubicBezTo>
                  <a:cubicBezTo>
                    <a:pt x="65" y="74"/>
                    <a:pt x="58" y="75"/>
                    <a:pt x="58" y="79"/>
                  </a:cubicBezTo>
                  <a:cubicBezTo>
                    <a:pt x="56" y="93"/>
                    <a:pt x="44" y="98"/>
                    <a:pt x="32" y="98"/>
                  </a:cubicBezTo>
                  <a:cubicBezTo>
                    <a:pt x="29" y="98"/>
                    <a:pt x="27" y="97"/>
                    <a:pt x="25" y="97"/>
                  </a:cubicBezTo>
                  <a:cubicBezTo>
                    <a:pt x="16" y="95"/>
                    <a:pt x="17" y="92"/>
                    <a:pt x="27" y="86"/>
                  </a:cubicBezTo>
                  <a:cubicBezTo>
                    <a:pt x="34" y="84"/>
                    <a:pt x="44" y="86"/>
                    <a:pt x="51" y="87"/>
                  </a:cubicBezTo>
                  <a:cubicBezTo>
                    <a:pt x="54" y="87"/>
                    <a:pt x="57" y="84"/>
                    <a:pt x="56" y="81"/>
                  </a:cubicBezTo>
                  <a:cubicBezTo>
                    <a:pt x="53" y="70"/>
                    <a:pt x="44" y="59"/>
                    <a:pt x="38" y="49"/>
                  </a:cubicBezTo>
                  <a:cubicBezTo>
                    <a:pt x="29" y="33"/>
                    <a:pt x="18" y="18"/>
                    <a:pt x="8" y="3"/>
                  </a:cubicBezTo>
                  <a:cubicBezTo>
                    <a:pt x="5" y="0"/>
                    <a:pt x="0" y="5"/>
                    <a:pt x="2"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sp>
          <p:nvSpPr>
            <p:cNvPr id="15" name="Freeform 9">
              <a:extLst>
                <a:ext uri="{FF2B5EF4-FFF2-40B4-BE49-F238E27FC236}">
                  <a16:creationId xmlns:a16="http://schemas.microsoft.com/office/drawing/2014/main" xmlns="" id="{97B16132-325D-4C6F-9741-960F1D098914}"/>
                </a:ext>
              </a:extLst>
            </p:cNvPr>
            <p:cNvSpPr>
              <a:spLocks/>
            </p:cNvSpPr>
            <p:nvPr/>
          </p:nvSpPr>
          <p:spPr bwMode="auto">
            <a:xfrm>
              <a:off x="1783" y="2164"/>
              <a:ext cx="598" cy="355"/>
            </a:xfrm>
            <a:custGeom>
              <a:avLst/>
              <a:gdLst>
                <a:gd name="T0" fmla="*/ 50 w 141"/>
                <a:gd name="T1" fmla="*/ 10 h 84"/>
                <a:gd name="T2" fmla="*/ 52 w 141"/>
                <a:gd name="T3" fmla="*/ 6 h 84"/>
                <a:gd name="T4" fmla="*/ 48 w 141"/>
                <a:gd name="T5" fmla="*/ 2 h 84"/>
                <a:gd name="T6" fmla="*/ 13 w 141"/>
                <a:gd name="T7" fmla="*/ 25 h 84"/>
                <a:gd name="T8" fmla="*/ 1 w 141"/>
                <a:gd name="T9" fmla="*/ 35 h 84"/>
                <a:gd name="T10" fmla="*/ 2 w 141"/>
                <a:gd name="T11" fmla="*/ 39 h 84"/>
                <a:gd name="T12" fmla="*/ 82 w 141"/>
                <a:gd name="T13" fmla="*/ 65 h 84"/>
                <a:gd name="T14" fmla="*/ 120 w 141"/>
                <a:gd name="T15" fmla="*/ 66 h 84"/>
                <a:gd name="T16" fmla="*/ 85 w 141"/>
                <a:gd name="T17" fmla="*/ 61 h 84"/>
                <a:gd name="T18" fmla="*/ 92 w 141"/>
                <a:gd name="T19" fmla="*/ 57 h 84"/>
                <a:gd name="T20" fmla="*/ 106 w 141"/>
                <a:gd name="T21" fmla="*/ 54 h 84"/>
                <a:gd name="T22" fmla="*/ 89 w 141"/>
                <a:gd name="T23" fmla="*/ 60 h 84"/>
                <a:gd name="T24" fmla="*/ 87 w 141"/>
                <a:gd name="T25" fmla="*/ 56 h 84"/>
                <a:gd name="T26" fmla="*/ 25 w 141"/>
                <a:gd name="T27" fmla="*/ 41 h 84"/>
                <a:gd name="T28" fmla="*/ 11 w 141"/>
                <a:gd name="T29" fmla="*/ 35 h 84"/>
                <a:gd name="T30" fmla="*/ 15 w 141"/>
                <a:gd name="T31" fmla="*/ 31 h 84"/>
                <a:gd name="T32" fmla="*/ 50 w 141"/>
                <a:gd name="T33" fmla="*/ 9 h 84"/>
                <a:gd name="T34" fmla="*/ 46 w 141"/>
                <a:gd name="T35" fmla="*/ 5 h 84"/>
                <a:gd name="T36" fmla="*/ 44 w 141"/>
                <a:gd name="T37" fmla="*/ 9 h 84"/>
                <a:gd name="T38" fmla="*/ 50 w 141"/>
                <a:gd name="T39" fmla="*/ 1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1" h="84">
                  <a:moveTo>
                    <a:pt x="50" y="10"/>
                  </a:moveTo>
                  <a:cubicBezTo>
                    <a:pt x="51" y="9"/>
                    <a:pt x="51" y="8"/>
                    <a:pt x="52" y="6"/>
                  </a:cubicBezTo>
                  <a:cubicBezTo>
                    <a:pt x="52" y="4"/>
                    <a:pt x="51" y="0"/>
                    <a:pt x="48" y="2"/>
                  </a:cubicBezTo>
                  <a:cubicBezTo>
                    <a:pt x="36" y="10"/>
                    <a:pt x="25" y="18"/>
                    <a:pt x="13" y="25"/>
                  </a:cubicBezTo>
                  <a:cubicBezTo>
                    <a:pt x="8" y="28"/>
                    <a:pt x="3" y="29"/>
                    <a:pt x="1" y="35"/>
                  </a:cubicBezTo>
                  <a:cubicBezTo>
                    <a:pt x="0" y="36"/>
                    <a:pt x="0" y="38"/>
                    <a:pt x="2" y="39"/>
                  </a:cubicBezTo>
                  <a:cubicBezTo>
                    <a:pt x="10" y="46"/>
                    <a:pt x="82" y="64"/>
                    <a:pt x="82" y="65"/>
                  </a:cubicBezTo>
                  <a:cubicBezTo>
                    <a:pt x="77" y="84"/>
                    <a:pt x="115" y="73"/>
                    <a:pt x="120" y="66"/>
                  </a:cubicBezTo>
                  <a:cubicBezTo>
                    <a:pt x="141" y="41"/>
                    <a:pt x="80" y="41"/>
                    <a:pt x="85" y="61"/>
                  </a:cubicBezTo>
                  <a:cubicBezTo>
                    <a:pt x="87" y="65"/>
                    <a:pt x="93" y="60"/>
                    <a:pt x="92" y="57"/>
                  </a:cubicBezTo>
                  <a:cubicBezTo>
                    <a:pt x="91" y="55"/>
                    <a:pt x="104" y="54"/>
                    <a:pt x="106" y="54"/>
                  </a:cubicBezTo>
                  <a:cubicBezTo>
                    <a:pt x="138" y="53"/>
                    <a:pt x="84" y="81"/>
                    <a:pt x="89" y="60"/>
                  </a:cubicBezTo>
                  <a:cubicBezTo>
                    <a:pt x="90" y="58"/>
                    <a:pt x="89" y="56"/>
                    <a:pt x="87" y="56"/>
                  </a:cubicBezTo>
                  <a:cubicBezTo>
                    <a:pt x="66" y="56"/>
                    <a:pt x="46" y="45"/>
                    <a:pt x="25" y="41"/>
                  </a:cubicBezTo>
                  <a:cubicBezTo>
                    <a:pt x="20" y="40"/>
                    <a:pt x="15" y="38"/>
                    <a:pt x="11" y="35"/>
                  </a:cubicBezTo>
                  <a:cubicBezTo>
                    <a:pt x="7" y="33"/>
                    <a:pt x="10" y="34"/>
                    <a:pt x="15" y="31"/>
                  </a:cubicBezTo>
                  <a:cubicBezTo>
                    <a:pt x="27" y="24"/>
                    <a:pt x="38" y="16"/>
                    <a:pt x="50" y="9"/>
                  </a:cubicBezTo>
                  <a:cubicBezTo>
                    <a:pt x="48" y="7"/>
                    <a:pt x="47" y="6"/>
                    <a:pt x="46" y="5"/>
                  </a:cubicBezTo>
                  <a:cubicBezTo>
                    <a:pt x="45" y="6"/>
                    <a:pt x="45" y="7"/>
                    <a:pt x="44" y="9"/>
                  </a:cubicBezTo>
                  <a:cubicBezTo>
                    <a:pt x="43" y="14"/>
                    <a:pt x="49" y="15"/>
                    <a:pt x="50"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sp>
          <p:nvSpPr>
            <p:cNvPr id="16" name="Freeform 10">
              <a:extLst>
                <a:ext uri="{FF2B5EF4-FFF2-40B4-BE49-F238E27FC236}">
                  <a16:creationId xmlns:a16="http://schemas.microsoft.com/office/drawing/2014/main" xmlns="" id="{6EFD52DB-9C7C-4BAF-A8CC-9F5F0523F3D4}"/>
                </a:ext>
              </a:extLst>
            </p:cNvPr>
            <p:cNvSpPr>
              <a:spLocks/>
            </p:cNvSpPr>
            <p:nvPr/>
          </p:nvSpPr>
          <p:spPr bwMode="auto">
            <a:xfrm>
              <a:off x="2347" y="2227"/>
              <a:ext cx="496" cy="267"/>
            </a:xfrm>
            <a:custGeom>
              <a:avLst/>
              <a:gdLst>
                <a:gd name="T0" fmla="*/ 14 w 117"/>
                <a:gd name="T1" fmla="*/ 9 h 63"/>
                <a:gd name="T2" fmla="*/ 14 w 117"/>
                <a:gd name="T3" fmla="*/ 5 h 63"/>
                <a:gd name="T4" fmla="*/ 7 w 117"/>
                <a:gd name="T5" fmla="*/ 8 h 63"/>
                <a:gd name="T6" fmla="*/ 16 w 117"/>
                <a:gd name="T7" fmla="*/ 42 h 63"/>
                <a:gd name="T8" fmla="*/ 80 w 117"/>
                <a:gd name="T9" fmla="*/ 55 h 63"/>
                <a:gd name="T10" fmla="*/ 82 w 117"/>
                <a:gd name="T11" fmla="*/ 48 h 63"/>
                <a:gd name="T12" fmla="*/ 80 w 117"/>
                <a:gd name="T13" fmla="*/ 48 h 63"/>
                <a:gd name="T14" fmla="*/ 77 w 117"/>
                <a:gd name="T15" fmla="*/ 55 h 63"/>
                <a:gd name="T16" fmla="*/ 116 w 117"/>
                <a:gd name="T17" fmla="*/ 43 h 63"/>
                <a:gd name="T18" fmla="*/ 116 w 117"/>
                <a:gd name="T19" fmla="*/ 40 h 63"/>
                <a:gd name="T20" fmla="*/ 76 w 117"/>
                <a:gd name="T21" fmla="*/ 48 h 63"/>
                <a:gd name="T22" fmla="*/ 109 w 117"/>
                <a:gd name="T23" fmla="*/ 51 h 63"/>
                <a:gd name="T24" fmla="*/ 109 w 117"/>
                <a:gd name="T25" fmla="*/ 44 h 63"/>
                <a:gd name="T26" fmla="*/ 102 w 117"/>
                <a:gd name="T27" fmla="*/ 46 h 63"/>
                <a:gd name="T28" fmla="*/ 91 w 117"/>
                <a:gd name="T29" fmla="*/ 48 h 63"/>
                <a:gd name="T30" fmla="*/ 91 w 117"/>
                <a:gd name="T31" fmla="*/ 45 h 63"/>
                <a:gd name="T32" fmla="*/ 82 w 117"/>
                <a:gd name="T33" fmla="*/ 48 h 63"/>
                <a:gd name="T34" fmla="*/ 79 w 117"/>
                <a:gd name="T35" fmla="*/ 55 h 63"/>
                <a:gd name="T36" fmla="*/ 80 w 117"/>
                <a:gd name="T37" fmla="*/ 55 h 63"/>
                <a:gd name="T38" fmla="*/ 82 w 117"/>
                <a:gd name="T39" fmla="*/ 48 h 63"/>
                <a:gd name="T40" fmla="*/ 35 w 117"/>
                <a:gd name="T41" fmla="*/ 40 h 63"/>
                <a:gd name="T42" fmla="*/ 12 w 117"/>
                <a:gd name="T43" fmla="*/ 23 h 63"/>
                <a:gd name="T44" fmla="*/ 14 w 117"/>
                <a:gd name="T45" fmla="*/ 5 h 63"/>
                <a:gd name="T46" fmla="*/ 7 w 117"/>
                <a:gd name="T47" fmla="*/ 8 h 63"/>
                <a:gd name="T48" fmla="*/ 7 w 117"/>
                <a:gd name="T49" fmla="*/ 12 h 63"/>
                <a:gd name="T50" fmla="*/ 14 w 117"/>
                <a:gd name="T51" fmla="*/ 9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7" h="63">
                  <a:moveTo>
                    <a:pt x="14" y="9"/>
                  </a:moveTo>
                  <a:cubicBezTo>
                    <a:pt x="14" y="8"/>
                    <a:pt x="14" y="7"/>
                    <a:pt x="14" y="5"/>
                  </a:cubicBezTo>
                  <a:cubicBezTo>
                    <a:pt x="14" y="0"/>
                    <a:pt x="7" y="4"/>
                    <a:pt x="7" y="8"/>
                  </a:cubicBezTo>
                  <a:cubicBezTo>
                    <a:pt x="7" y="20"/>
                    <a:pt x="0" y="36"/>
                    <a:pt x="16" y="42"/>
                  </a:cubicBezTo>
                  <a:cubicBezTo>
                    <a:pt x="38" y="49"/>
                    <a:pt x="58" y="55"/>
                    <a:pt x="80" y="55"/>
                  </a:cubicBezTo>
                  <a:cubicBezTo>
                    <a:pt x="84" y="55"/>
                    <a:pt x="86" y="48"/>
                    <a:pt x="82" y="48"/>
                  </a:cubicBezTo>
                  <a:cubicBezTo>
                    <a:pt x="81" y="48"/>
                    <a:pt x="81" y="48"/>
                    <a:pt x="80" y="48"/>
                  </a:cubicBezTo>
                  <a:cubicBezTo>
                    <a:pt x="78" y="48"/>
                    <a:pt x="74" y="53"/>
                    <a:pt x="77" y="55"/>
                  </a:cubicBezTo>
                  <a:cubicBezTo>
                    <a:pt x="87" y="62"/>
                    <a:pt x="111" y="54"/>
                    <a:pt x="116" y="43"/>
                  </a:cubicBezTo>
                  <a:cubicBezTo>
                    <a:pt x="116" y="42"/>
                    <a:pt x="116" y="40"/>
                    <a:pt x="116" y="40"/>
                  </a:cubicBezTo>
                  <a:cubicBezTo>
                    <a:pt x="108" y="32"/>
                    <a:pt x="79" y="35"/>
                    <a:pt x="76" y="48"/>
                  </a:cubicBezTo>
                  <a:cubicBezTo>
                    <a:pt x="73" y="63"/>
                    <a:pt x="103" y="53"/>
                    <a:pt x="109" y="51"/>
                  </a:cubicBezTo>
                  <a:cubicBezTo>
                    <a:pt x="113" y="50"/>
                    <a:pt x="114" y="43"/>
                    <a:pt x="109" y="44"/>
                  </a:cubicBezTo>
                  <a:cubicBezTo>
                    <a:pt x="106" y="45"/>
                    <a:pt x="104" y="46"/>
                    <a:pt x="102" y="46"/>
                  </a:cubicBezTo>
                  <a:cubicBezTo>
                    <a:pt x="98" y="47"/>
                    <a:pt x="95" y="48"/>
                    <a:pt x="91" y="48"/>
                  </a:cubicBezTo>
                  <a:cubicBezTo>
                    <a:pt x="86" y="49"/>
                    <a:pt x="86" y="48"/>
                    <a:pt x="91" y="45"/>
                  </a:cubicBezTo>
                  <a:cubicBezTo>
                    <a:pt x="117" y="41"/>
                    <a:pt x="91" y="54"/>
                    <a:pt x="82" y="48"/>
                  </a:cubicBezTo>
                  <a:cubicBezTo>
                    <a:pt x="81" y="51"/>
                    <a:pt x="80" y="53"/>
                    <a:pt x="79" y="55"/>
                  </a:cubicBezTo>
                  <a:cubicBezTo>
                    <a:pt x="79" y="55"/>
                    <a:pt x="80" y="55"/>
                    <a:pt x="80" y="55"/>
                  </a:cubicBezTo>
                  <a:cubicBezTo>
                    <a:pt x="84" y="55"/>
                    <a:pt x="86" y="48"/>
                    <a:pt x="82" y="48"/>
                  </a:cubicBezTo>
                  <a:cubicBezTo>
                    <a:pt x="65" y="48"/>
                    <a:pt x="50" y="44"/>
                    <a:pt x="35" y="40"/>
                  </a:cubicBezTo>
                  <a:cubicBezTo>
                    <a:pt x="26" y="38"/>
                    <a:pt x="12" y="34"/>
                    <a:pt x="12" y="23"/>
                  </a:cubicBezTo>
                  <a:cubicBezTo>
                    <a:pt x="13" y="17"/>
                    <a:pt x="14" y="11"/>
                    <a:pt x="14" y="5"/>
                  </a:cubicBezTo>
                  <a:cubicBezTo>
                    <a:pt x="14" y="0"/>
                    <a:pt x="7" y="4"/>
                    <a:pt x="7" y="8"/>
                  </a:cubicBezTo>
                  <a:cubicBezTo>
                    <a:pt x="7" y="9"/>
                    <a:pt x="7" y="10"/>
                    <a:pt x="7" y="12"/>
                  </a:cubicBezTo>
                  <a:cubicBezTo>
                    <a:pt x="7" y="17"/>
                    <a:pt x="14" y="13"/>
                    <a:pt x="14"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sp>
          <p:nvSpPr>
            <p:cNvPr id="17" name="Freeform 11">
              <a:extLst>
                <a:ext uri="{FF2B5EF4-FFF2-40B4-BE49-F238E27FC236}">
                  <a16:creationId xmlns:a16="http://schemas.microsoft.com/office/drawing/2014/main" xmlns="" id="{8CB6F9BB-6F10-4F3C-8EB1-FE39ED9112E2}"/>
                </a:ext>
              </a:extLst>
            </p:cNvPr>
            <p:cNvSpPr>
              <a:spLocks/>
            </p:cNvSpPr>
            <p:nvPr/>
          </p:nvSpPr>
          <p:spPr bwMode="auto">
            <a:xfrm>
              <a:off x="2665" y="1808"/>
              <a:ext cx="55" cy="60"/>
            </a:xfrm>
            <a:custGeom>
              <a:avLst/>
              <a:gdLst>
                <a:gd name="T0" fmla="*/ 8 w 13"/>
                <a:gd name="T1" fmla="*/ 3 h 14"/>
                <a:gd name="T2" fmla="*/ 1 w 13"/>
                <a:gd name="T3" fmla="*/ 8 h 14"/>
                <a:gd name="T4" fmla="*/ 4 w 13"/>
                <a:gd name="T5" fmla="*/ 12 h 14"/>
                <a:gd name="T6" fmla="*/ 9 w 13"/>
                <a:gd name="T7" fmla="*/ 4 h 14"/>
                <a:gd name="T8" fmla="*/ 7 w 13"/>
                <a:gd name="T9" fmla="*/ 2 h 14"/>
                <a:gd name="T10" fmla="*/ 0 w 13"/>
                <a:gd name="T11" fmla="*/ 11 h 14"/>
                <a:gd name="T12" fmla="*/ 5 w 13"/>
                <a:gd name="T13" fmla="*/ 12 h 14"/>
                <a:gd name="T14" fmla="*/ 9 w 13"/>
                <a:gd name="T15" fmla="*/ 5 h 14"/>
                <a:gd name="T16" fmla="*/ 3 w 13"/>
                <a:gd name="T17" fmla="*/ 6 h 14"/>
                <a:gd name="T18" fmla="*/ 2 w 13"/>
                <a:gd name="T19" fmla="*/ 7 h 14"/>
                <a:gd name="T20" fmla="*/ 7 w 13"/>
                <a:gd name="T21" fmla="*/ 8 h 14"/>
                <a:gd name="T22" fmla="*/ 7 w 13"/>
                <a:gd name="T23" fmla="*/ 9 h 14"/>
                <a:gd name="T24" fmla="*/ 5 w 13"/>
                <a:gd name="T25" fmla="*/ 9 h 14"/>
                <a:gd name="T26" fmla="*/ 3 w 13"/>
                <a:gd name="T27" fmla="*/ 7 h 14"/>
                <a:gd name="T28" fmla="*/ 3 w 13"/>
                <a:gd name="T29" fmla="*/ 7 h 14"/>
                <a:gd name="T30" fmla="*/ 4 w 13"/>
                <a:gd name="T31" fmla="*/ 5 h 14"/>
                <a:gd name="T32" fmla="*/ 4 w 13"/>
                <a:gd name="T33" fmla="*/ 5 h 14"/>
                <a:gd name="T34" fmla="*/ 6 w 13"/>
                <a:gd name="T35" fmla="*/ 4 h 14"/>
                <a:gd name="T36" fmla="*/ 5 w 13"/>
                <a:gd name="T37" fmla="*/ 4 h 14"/>
                <a:gd name="T38" fmla="*/ 8 w 13"/>
                <a:gd name="T39" fmla="*/ 8 h 14"/>
                <a:gd name="T40" fmla="*/ 8 w 13"/>
                <a:gd name="T41" fmla="*/ 8 h 14"/>
                <a:gd name="T42" fmla="*/ 7 w 13"/>
                <a:gd name="T43" fmla="*/ 10 h 14"/>
                <a:gd name="T44" fmla="*/ 7 w 13"/>
                <a:gd name="T45" fmla="*/ 10 h 14"/>
                <a:gd name="T46" fmla="*/ 5 w 13"/>
                <a:gd name="T47" fmla="*/ 11 h 14"/>
                <a:gd name="T48" fmla="*/ 7 w 13"/>
                <a:gd name="T49" fmla="*/ 10 h 14"/>
                <a:gd name="T50" fmla="*/ 8 w 13"/>
                <a:gd name="T51"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 h="14">
                  <a:moveTo>
                    <a:pt x="8" y="3"/>
                  </a:moveTo>
                  <a:cubicBezTo>
                    <a:pt x="5" y="3"/>
                    <a:pt x="2" y="5"/>
                    <a:pt x="1" y="8"/>
                  </a:cubicBezTo>
                  <a:cubicBezTo>
                    <a:pt x="1" y="10"/>
                    <a:pt x="2" y="12"/>
                    <a:pt x="4" y="12"/>
                  </a:cubicBezTo>
                  <a:cubicBezTo>
                    <a:pt x="8" y="11"/>
                    <a:pt x="9" y="8"/>
                    <a:pt x="9" y="4"/>
                  </a:cubicBezTo>
                  <a:cubicBezTo>
                    <a:pt x="9" y="3"/>
                    <a:pt x="8" y="2"/>
                    <a:pt x="7" y="2"/>
                  </a:cubicBezTo>
                  <a:cubicBezTo>
                    <a:pt x="3" y="2"/>
                    <a:pt x="0" y="7"/>
                    <a:pt x="0" y="11"/>
                  </a:cubicBezTo>
                  <a:cubicBezTo>
                    <a:pt x="0" y="14"/>
                    <a:pt x="3" y="14"/>
                    <a:pt x="5" y="12"/>
                  </a:cubicBezTo>
                  <a:cubicBezTo>
                    <a:pt x="7" y="10"/>
                    <a:pt x="9" y="8"/>
                    <a:pt x="9" y="5"/>
                  </a:cubicBezTo>
                  <a:cubicBezTo>
                    <a:pt x="10" y="0"/>
                    <a:pt x="3" y="2"/>
                    <a:pt x="3" y="6"/>
                  </a:cubicBezTo>
                  <a:cubicBezTo>
                    <a:pt x="3" y="6"/>
                    <a:pt x="2" y="7"/>
                    <a:pt x="2" y="7"/>
                  </a:cubicBezTo>
                  <a:cubicBezTo>
                    <a:pt x="3" y="7"/>
                    <a:pt x="5" y="8"/>
                    <a:pt x="7" y="8"/>
                  </a:cubicBezTo>
                  <a:cubicBezTo>
                    <a:pt x="7" y="8"/>
                    <a:pt x="7" y="8"/>
                    <a:pt x="7" y="9"/>
                  </a:cubicBezTo>
                  <a:cubicBezTo>
                    <a:pt x="7" y="8"/>
                    <a:pt x="7" y="9"/>
                    <a:pt x="5" y="9"/>
                  </a:cubicBezTo>
                  <a:cubicBezTo>
                    <a:pt x="4" y="8"/>
                    <a:pt x="4" y="7"/>
                    <a:pt x="3" y="7"/>
                  </a:cubicBezTo>
                  <a:cubicBezTo>
                    <a:pt x="3" y="7"/>
                    <a:pt x="3" y="7"/>
                    <a:pt x="3" y="7"/>
                  </a:cubicBezTo>
                  <a:cubicBezTo>
                    <a:pt x="3" y="6"/>
                    <a:pt x="4" y="6"/>
                    <a:pt x="4" y="5"/>
                  </a:cubicBezTo>
                  <a:cubicBezTo>
                    <a:pt x="4" y="5"/>
                    <a:pt x="4" y="5"/>
                    <a:pt x="4" y="5"/>
                  </a:cubicBezTo>
                  <a:cubicBezTo>
                    <a:pt x="5" y="5"/>
                    <a:pt x="5" y="5"/>
                    <a:pt x="6" y="4"/>
                  </a:cubicBezTo>
                  <a:cubicBezTo>
                    <a:pt x="6" y="4"/>
                    <a:pt x="6" y="4"/>
                    <a:pt x="5" y="4"/>
                  </a:cubicBezTo>
                  <a:cubicBezTo>
                    <a:pt x="6" y="6"/>
                    <a:pt x="7" y="7"/>
                    <a:pt x="8" y="8"/>
                  </a:cubicBezTo>
                  <a:cubicBezTo>
                    <a:pt x="8" y="8"/>
                    <a:pt x="8" y="8"/>
                    <a:pt x="8" y="8"/>
                  </a:cubicBezTo>
                  <a:cubicBezTo>
                    <a:pt x="7" y="9"/>
                    <a:pt x="7" y="9"/>
                    <a:pt x="7" y="10"/>
                  </a:cubicBezTo>
                  <a:cubicBezTo>
                    <a:pt x="7" y="10"/>
                    <a:pt x="7" y="10"/>
                    <a:pt x="7" y="10"/>
                  </a:cubicBezTo>
                  <a:cubicBezTo>
                    <a:pt x="6" y="10"/>
                    <a:pt x="6" y="10"/>
                    <a:pt x="5" y="11"/>
                  </a:cubicBezTo>
                  <a:cubicBezTo>
                    <a:pt x="6" y="10"/>
                    <a:pt x="6" y="10"/>
                    <a:pt x="7" y="10"/>
                  </a:cubicBezTo>
                  <a:cubicBezTo>
                    <a:pt x="10" y="10"/>
                    <a:pt x="13" y="3"/>
                    <a:pt x="8"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sp>
          <p:nvSpPr>
            <p:cNvPr id="18" name="Freeform 12">
              <a:extLst>
                <a:ext uri="{FF2B5EF4-FFF2-40B4-BE49-F238E27FC236}">
                  <a16:creationId xmlns:a16="http://schemas.microsoft.com/office/drawing/2014/main" xmlns="" id="{75273170-3D68-4D25-9BCC-8CEFCCB5BA8D}"/>
                </a:ext>
              </a:extLst>
            </p:cNvPr>
            <p:cNvSpPr>
              <a:spLocks/>
            </p:cNvSpPr>
            <p:nvPr/>
          </p:nvSpPr>
          <p:spPr bwMode="auto">
            <a:xfrm>
              <a:off x="2648" y="1770"/>
              <a:ext cx="144" cy="195"/>
            </a:xfrm>
            <a:custGeom>
              <a:avLst/>
              <a:gdLst>
                <a:gd name="T0" fmla="*/ 7 w 34"/>
                <a:gd name="T1" fmla="*/ 39 h 46"/>
                <a:gd name="T2" fmla="*/ 7 w 34"/>
                <a:gd name="T3" fmla="*/ 37 h 46"/>
                <a:gd name="T4" fmla="*/ 3 w 34"/>
                <a:gd name="T5" fmla="*/ 42 h 46"/>
                <a:gd name="T6" fmla="*/ 12 w 34"/>
                <a:gd name="T7" fmla="*/ 38 h 46"/>
                <a:gd name="T8" fmla="*/ 18 w 34"/>
                <a:gd name="T9" fmla="*/ 32 h 46"/>
                <a:gd name="T10" fmla="*/ 25 w 34"/>
                <a:gd name="T11" fmla="*/ 26 h 46"/>
                <a:gd name="T12" fmla="*/ 33 w 34"/>
                <a:gd name="T13" fmla="*/ 13 h 46"/>
                <a:gd name="T14" fmla="*/ 30 w 34"/>
                <a:gd name="T15" fmla="*/ 4 h 46"/>
                <a:gd name="T16" fmla="*/ 24 w 34"/>
                <a:gd name="T17" fmla="*/ 9 h 46"/>
                <a:gd name="T18" fmla="*/ 25 w 34"/>
                <a:gd name="T19" fmla="*/ 15 h 46"/>
                <a:gd name="T20" fmla="*/ 20 w 34"/>
                <a:gd name="T21" fmla="*/ 22 h 46"/>
                <a:gd name="T22" fmla="*/ 4 w 34"/>
                <a:gd name="T23" fmla="*/ 35 h 46"/>
                <a:gd name="T24" fmla="*/ 0 w 34"/>
                <a:gd name="T25" fmla="*/ 40 h 46"/>
                <a:gd name="T26" fmla="*/ 0 w 34"/>
                <a:gd name="T27" fmla="*/ 41 h 46"/>
                <a:gd name="T28" fmla="*/ 7 w 34"/>
                <a:gd name="T29" fmla="*/ 39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 h="46">
                  <a:moveTo>
                    <a:pt x="7" y="39"/>
                  </a:moveTo>
                  <a:cubicBezTo>
                    <a:pt x="7" y="38"/>
                    <a:pt x="7" y="38"/>
                    <a:pt x="7" y="37"/>
                  </a:cubicBezTo>
                  <a:cubicBezTo>
                    <a:pt x="5" y="39"/>
                    <a:pt x="4" y="41"/>
                    <a:pt x="3" y="42"/>
                  </a:cubicBezTo>
                  <a:cubicBezTo>
                    <a:pt x="6" y="41"/>
                    <a:pt x="9" y="39"/>
                    <a:pt x="12" y="38"/>
                  </a:cubicBezTo>
                  <a:cubicBezTo>
                    <a:pt x="14" y="36"/>
                    <a:pt x="16" y="34"/>
                    <a:pt x="18" y="32"/>
                  </a:cubicBezTo>
                  <a:cubicBezTo>
                    <a:pt x="20" y="30"/>
                    <a:pt x="23" y="28"/>
                    <a:pt x="25" y="26"/>
                  </a:cubicBezTo>
                  <a:cubicBezTo>
                    <a:pt x="29" y="23"/>
                    <a:pt x="31" y="17"/>
                    <a:pt x="33" y="13"/>
                  </a:cubicBezTo>
                  <a:cubicBezTo>
                    <a:pt x="34" y="9"/>
                    <a:pt x="32" y="6"/>
                    <a:pt x="30" y="4"/>
                  </a:cubicBezTo>
                  <a:cubicBezTo>
                    <a:pt x="28" y="0"/>
                    <a:pt x="22" y="6"/>
                    <a:pt x="24" y="9"/>
                  </a:cubicBezTo>
                  <a:cubicBezTo>
                    <a:pt x="26" y="12"/>
                    <a:pt x="27" y="12"/>
                    <a:pt x="25" y="15"/>
                  </a:cubicBezTo>
                  <a:cubicBezTo>
                    <a:pt x="24" y="18"/>
                    <a:pt x="22" y="21"/>
                    <a:pt x="20" y="22"/>
                  </a:cubicBezTo>
                  <a:cubicBezTo>
                    <a:pt x="15" y="26"/>
                    <a:pt x="10" y="34"/>
                    <a:pt x="4" y="35"/>
                  </a:cubicBezTo>
                  <a:cubicBezTo>
                    <a:pt x="2" y="35"/>
                    <a:pt x="0" y="37"/>
                    <a:pt x="0" y="40"/>
                  </a:cubicBezTo>
                  <a:cubicBezTo>
                    <a:pt x="0" y="40"/>
                    <a:pt x="0" y="40"/>
                    <a:pt x="0" y="41"/>
                  </a:cubicBezTo>
                  <a:cubicBezTo>
                    <a:pt x="0" y="46"/>
                    <a:pt x="7" y="42"/>
                    <a:pt x="7"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sp>
          <p:nvSpPr>
            <p:cNvPr id="19" name="Freeform 13">
              <a:extLst>
                <a:ext uri="{FF2B5EF4-FFF2-40B4-BE49-F238E27FC236}">
                  <a16:creationId xmlns:a16="http://schemas.microsoft.com/office/drawing/2014/main" xmlns="" id="{350C9C20-6DD6-4E83-8B3B-1AF0AB055052}"/>
                </a:ext>
              </a:extLst>
            </p:cNvPr>
            <p:cNvSpPr>
              <a:spLocks/>
            </p:cNvSpPr>
            <p:nvPr/>
          </p:nvSpPr>
          <p:spPr bwMode="auto">
            <a:xfrm>
              <a:off x="2466" y="1635"/>
              <a:ext cx="182" cy="114"/>
            </a:xfrm>
            <a:custGeom>
              <a:avLst/>
              <a:gdLst>
                <a:gd name="T0" fmla="*/ 3 w 43"/>
                <a:gd name="T1" fmla="*/ 23 h 27"/>
                <a:gd name="T2" fmla="*/ 21 w 43"/>
                <a:gd name="T3" fmla="*/ 22 h 27"/>
                <a:gd name="T4" fmla="*/ 31 w 43"/>
                <a:gd name="T5" fmla="*/ 18 h 27"/>
                <a:gd name="T6" fmla="*/ 41 w 43"/>
                <a:gd name="T7" fmla="*/ 8 h 27"/>
                <a:gd name="T8" fmla="*/ 36 w 43"/>
                <a:gd name="T9" fmla="*/ 5 h 27"/>
                <a:gd name="T10" fmla="*/ 21 w 43"/>
                <a:gd name="T11" fmla="*/ 15 h 27"/>
                <a:gd name="T12" fmla="*/ 16 w 43"/>
                <a:gd name="T13" fmla="*/ 17 h 27"/>
                <a:gd name="T14" fmla="*/ 7 w 43"/>
                <a:gd name="T15" fmla="*/ 16 h 27"/>
                <a:gd name="T16" fmla="*/ 3 w 43"/>
                <a:gd name="T17" fmla="*/ 23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 h="27">
                  <a:moveTo>
                    <a:pt x="3" y="23"/>
                  </a:moveTo>
                  <a:cubicBezTo>
                    <a:pt x="8" y="27"/>
                    <a:pt x="16" y="26"/>
                    <a:pt x="21" y="22"/>
                  </a:cubicBezTo>
                  <a:cubicBezTo>
                    <a:pt x="24" y="20"/>
                    <a:pt x="28" y="20"/>
                    <a:pt x="31" y="18"/>
                  </a:cubicBezTo>
                  <a:cubicBezTo>
                    <a:pt x="35" y="15"/>
                    <a:pt x="38" y="12"/>
                    <a:pt x="41" y="8"/>
                  </a:cubicBezTo>
                  <a:cubicBezTo>
                    <a:pt x="43" y="4"/>
                    <a:pt x="38" y="0"/>
                    <a:pt x="36" y="5"/>
                  </a:cubicBezTo>
                  <a:cubicBezTo>
                    <a:pt x="33" y="10"/>
                    <a:pt x="27" y="13"/>
                    <a:pt x="21" y="15"/>
                  </a:cubicBezTo>
                  <a:cubicBezTo>
                    <a:pt x="19" y="15"/>
                    <a:pt x="18" y="17"/>
                    <a:pt x="16" y="17"/>
                  </a:cubicBezTo>
                  <a:cubicBezTo>
                    <a:pt x="13" y="19"/>
                    <a:pt x="10" y="19"/>
                    <a:pt x="7" y="16"/>
                  </a:cubicBezTo>
                  <a:cubicBezTo>
                    <a:pt x="4" y="14"/>
                    <a:pt x="0" y="21"/>
                    <a:pt x="3"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sp>
          <p:nvSpPr>
            <p:cNvPr id="20" name="Freeform 14">
              <a:extLst>
                <a:ext uri="{FF2B5EF4-FFF2-40B4-BE49-F238E27FC236}">
                  <a16:creationId xmlns:a16="http://schemas.microsoft.com/office/drawing/2014/main" xmlns="" id="{77405DD8-B175-4B43-B162-A5A9DECB8317}"/>
                </a:ext>
              </a:extLst>
            </p:cNvPr>
            <p:cNvSpPr>
              <a:spLocks/>
            </p:cNvSpPr>
            <p:nvPr/>
          </p:nvSpPr>
          <p:spPr bwMode="auto">
            <a:xfrm>
              <a:off x="2330" y="1580"/>
              <a:ext cx="127" cy="63"/>
            </a:xfrm>
            <a:custGeom>
              <a:avLst/>
              <a:gdLst>
                <a:gd name="T0" fmla="*/ 25 w 30"/>
                <a:gd name="T1" fmla="*/ 1 h 15"/>
                <a:gd name="T2" fmla="*/ 5 w 30"/>
                <a:gd name="T3" fmla="*/ 8 h 15"/>
                <a:gd name="T4" fmla="*/ 4 w 30"/>
                <a:gd name="T5" fmla="*/ 15 h 15"/>
                <a:gd name="T6" fmla="*/ 6 w 30"/>
                <a:gd name="T7" fmla="*/ 15 h 15"/>
                <a:gd name="T8" fmla="*/ 7 w 30"/>
                <a:gd name="T9" fmla="*/ 8 h 15"/>
                <a:gd name="T10" fmla="*/ 6 w 30"/>
                <a:gd name="T11" fmla="*/ 8 h 15"/>
                <a:gd name="T12" fmla="*/ 5 w 30"/>
                <a:gd name="T13" fmla="*/ 15 h 15"/>
                <a:gd name="T14" fmla="*/ 25 w 30"/>
                <a:gd name="T15" fmla="*/ 8 h 15"/>
                <a:gd name="T16" fmla="*/ 25 w 30"/>
                <a:gd name="T17" fmla="*/ 1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 h="15">
                  <a:moveTo>
                    <a:pt x="25" y="1"/>
                  </a:moveTo>
                  <a:cubicBezTo>
                    <a:pt x="18" y="3"/>
                    <a:pt x="11" y="5"/>
                    <a:pt x="5" y="8"/>
                  </a:cubicBezTo>
                  <a:cubicBezTo>
                    <a:pt x="2" y="9"/>
                    <a:pt x="0" y="15"/>
                    <a:pt x="4" y="15"/>
                  </a:cubicBezTo>
                  <a:cubicBezTo>
                    <a:pt x="5" y="15"/>
                    <a:pt x="5" y="15"/>
                    <a:pt x="6" y="15"/>
                  </a:cubicBezTo>
                  <a:cubicBezTo>
                    <a:pt x="9" y="15"/>
                    <a:pt x="12" y="8"/>
                    <a:pt x="7" y="8"/>
                  </a:cubicBezTo>
                  <a:cubicBezTo>
                    <a:pt x="7" y="8"/>
                    <a:pt x="6" y="8"/>
                    <a:pt x="6" y="8"/>
                  </a:cubicBezTo>
                  <a:cubicBezTo>
                    <a:pt x="6" y="10"/>
                    <a:pt x="5" y="13"/>
                    <a:pt x="5" y="15"/>
                  </a:cubicBezTo>
                  <a:cubicBezTo>
                    <a:pt x="12" y="12"/>
                    <a:pt x="18" y="10"/>
                    <a:pt x="25" y="8"/>
                  </a:cubicBezTo>
                  <a:cubicBezTo>
                    <a:pt x="29" y="7"/>
                    <a:pt x="30" y="0"/>
                    <a:pt x="25"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sp>
          <p:nvSpPr>
            <p:cNvPr id="21" name="Freeform 15">
              <a:extLst>
                <a:ext uri="{FF2B5EF4-FFF2-40B4-BE49-F238E27FC236}">
                  <a16:creationId xmlns:a16="http://schemas.microsoft.com/office/drawing/2014/main" xmlns="" id="{31072511-A203-40B7-B064-2A760DC72735}"/>
                </a:ext>
              </a:extLst>
            </p:cNvPr>
            <p:cNvSpPr>
              <a:spLocks/>
            </p:cNvSpPr>
            <p:nvPr/>
          </p:nvSpPr>
          <p:spPr bwMode="auto">
            <a:xfrm>
              <a:off x="2500" y="1546"/>
              <a:ext cx="102" cy="47"/>
            </a:xfrm>
            <a:custGeom>
              <a:avLst/>
              <a:gdLst>
                <a:gd name="T0" fmla="*/ 7 w 24"/>
                <a:gd name="T1" fmla="*/ 7 h 11"/>
                <a:gd name="T2" fmla="*/ 7 w 24"/>
                <a:gd name="T3" fmla="*/ 7 h 11"/>
                <a:gd name="T4" fmla="*/ 6 w 24"/>
                <a:gd name="T5" fmla="*/ 9 h 11"/>
                <a:gd name="T6" fmla="*/ 6 w 24"/>
                <a:gd name="T7" fmla="*/ 10 h 11"/>
                <a:gd name="T8" fmla="*/ 11 w 24"/>
                <a:gd name="T9" fmla="*/ 10 h 11"/>
                <a:gd name="T10" fmla="*/ 20 w 24"/>
                <a:gd name="T11" fmla="*/ 8 h 11"/>
                <a:gd name="T12" fmla="*/ 20 w 24"/>
                <a:gd name="T13" fmla="*/ 1 h 11"/>
                <a:gd name="T14" fmla="*/ 7 w 24"/>
                <a:gd name="T15" fmla="*/ 2 h 11"/>
                <a:gd name="T16" fmla="*/ 0 w 24"/>
                <a:gd name="T17" fmla="*/ 8 h 11"/>
                <a:gd name="T18" fmla="*/ 3 w 24"/>
                <a:gd name="T19" fmla="*/ 11 h 11"/>
                <a:gd name="T20" fmla="*/ 7 w 24"/>
                <a:gd name="T21" fmla="*/ 7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 h="11">
                  <a:moveTo>
                    <a:pt x="7" y="7"/>
                  </a:moveTo>
                  <a:cubicBezTo>
                    <a:pt x="7" y="7"/>
                    <a:pt x="7" y="7"/>
                    <a:pt x="7" y="7"/>
                  </a:cubicBezTo>
                  <a:cubicBezTo>
                    <a:pt x="7" y="8"/>
                    <a:pt x="6" y="9"/>
                    <a:pt x="6" y="9"/>
                  </a:cubicBezTo>
                  <a:cubicBezTo>
                    <a:pt x="5" y="10"/>
                    <a:pt x="5" y="10"/>
                    <a:pt x="6" y="10"/>
                  </a:cubicBezTo>
                  <a:cubicBezTo>
                    <a:pt x="8" y="10"/>
                    <a:pt x="9" y="10"/>
                    <a:pt x="11" y="10"/>
                  </a:cubicBezTo>
                  <a:cubicBezTo>
                    <a:pt x="14" y="10"/>
                    <a:pt x="17" y="9"/>
                    <a:pt x="20" y="8"/>
                  </a:cubicBezTo>
                  <a:cubicBezTo>
                    <a:pt x="23" y="7"/>
                    <a:pt x="24" y="0"/>
                    <a:pt x="20" y="1"/>
                  </a:cubicBezTo>
                  <a:cubicBezTo>
                    <a:pt x="15" y="3"/>
                    <a:pt x="11" y="2"/>
                    <a:pt x="7" y="2"/>
                  </a:cubicBezTo>
                  <a:cubicBezTo>
                    <a:pt x="4" y="3"/>
                    <a:pt x="1" y="4"/>
                    <a:pt x="0" y="8"/>
                  </a:cubicBezTo>
                  <a:cubicBezTo>
                    <a:pt x="0" y="9"/>
                    <a:pt x="1" y="11"/>
                    <a:pt x="3" y="11"/>
                  </a:cubicBezTo>
                  <a:cubicBezTo>
                    <a:pt x="5" y="11"/>
                    <a:pt x="6" y="9"/>
                    <a:pt x="7"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sp>
          <p:nvSpPr>
            <p:cNvPr id="22" name="Freeform 16">
              <a:extLst>
                <a:ext uri="{FF2B5EF4-FFF2-40B4-BE49-F238E27FC236}">
                  <a16:creationId xmlns:a16="http://schemas.microsoft.com/office/drawing/2014/main" xmlns="" id="{BEE57299-03CC-451E-BF86-A61CEB7F6967}"/>
                </a:ext>
              </a:extLst>
            </p:cNvPr>
            <p:cNvSpPr>
              <a:spLocks/>
            </p:cNvSpPr>
            <p:nvPr/>
          </p:nvSpPr>
          <p:spPr bwMode="auto">
            <a:xfrm>
              <a:off x="1613" y="2430"/>
              <a:ext cx="106" cy="165"/>
            </a:xfrm>
            <a:custGeom>
              <a:avLst/>
              <a:gdLst>
                <a:gd name="T0" fmla="*/ 20 w 25"/>
                <a:gd name="T1" fmla="*/ 0 h 39"/>
                <a:gd name="T2" fmla="*/ 8 w 25"/>
                <a:gd name="T3" fmla="*/ 36 h 39"/>
                <a:gd name="T4" fmla="*/ 14 w 25"/>
                <a:gd name="T5" fmla="*/ 30 h 39"/>
                <a:gd name="T6" fmla="*/ 19 w 25"/>
                <a:gd name="T7" fmla="*/ 7 h 39"/>
                <a:gd name="T8" fmla="*/ 20 w 25"/>
                <a:gd name="T9" fmla="*/ 0 h 39"/>
              </a:gdLst>
              <a:ahLst/>
              <a:cxnLst>
                <a:cxn ang="0">
                  <a:pos x="T0" y="T1"/>
                </a:cxn>
                <a:cxn ang="0">
                  <a:pos x="T2" y="T3"/>
                </a:cxn>
                <a:cxn ang="0">
                  <a:pos x="T4" y="T5"/>
                </a:cxn>
                <a:cxn ang="0">
                  <a:pos x="T6" y="T7"/>
                </a:cxn>
                <a:cxn ang="0">
                  <a:pos x="T8" y="T9"/>
                </a:cxn>
              </a:cxnLst>
              <a:rect l="0" t="0" r="r" b="b"/>
              <a:pathLst>
                <a:path w="25" h="39">
                  <a:moveTo>
                    <a:pt x="20" y="0"/>
                  </a:moveTo>
                  <a:cubicBezTo>
                    <a:pt x="6" y="2"/>
                    <a:pt x="0" y="26"/>
                    <a:pt x="8" y="36"/>
                  </a:cubicBezTo>
                  <a:cubicBezTo>
                    <a:pt x="11" y="39"/>
                    <a:pt x="17" y="33"/>
                    <a:pt x="14" y="30"/>
                  </a:cubicBezTo>
                  <a:cubicBezTo>
                    <a:pt x="10" y="26"/>
                    <a:pt x="10" y="8"/>
                    <a:pt x="19" y="7"/>
                  </a:cubicBezTo>
                  <a:cubicBezTo>
                    <a:pt x="22" y="7"/>
                    <a:pt x="25" y="0"/>
                    <a:pt x="2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sp>
          <p:nvSpPr>
            <p:cNvPr id="23" name="Freeform 17">
              <a:extLst>
                <a:ext uri="{FF2B5EF4-FFF2-40B4-BE49-F238E27FC236}">
                  <a16:creationId xmlns:a16="http://schemas.microsoft.com/office/drawing/2014/main" xmlns="" id="{62387C69-38FB-449C-A4FE-202685FF145C}"/>
                </a:ext>
              </a:extLst>
            </p:cNvPr>
            <p:cNvSpPr>
              <a:spLocks/>
            </p:cNvSpPr>
            <p:nvPr/>
          </p:nvSpPr>
          <p:spPr bwMode="auto">
            <a:xfrm>
              <a:off x="1558" y="2418"/>
              <a:ext cx="60" cy="156"/>
            </a:xfrm>
            <a:custGeom>
              <a:avLst/>
              <a:gdLst>
                <a:gd name="T0" fmla="*/ 6 w 14"/>
                <a:gd name="T1" fmla="*/ 6 h 37"/>
                <a:gd name="T2" fmla="*/ 4 w 14"/>
                <a:gd name="T3" fmla="*/ 11 h 37"/>
                <a:gd name="T4" fmla="*/ 2 w 14"/>
                <a:gd name="T5" fmla="*/ 18 h 37"/>
                <a:gd name="T6" fmla="*/ 0 w 14"/>
                <a:gd name="T7" fmla="*/ 32 h 37"/>
                <a:gd name="T8" fmla="*/ 6 w 14"/>
                <a:gd name="T9" fmla="*/ 30 h 37"/>
                <a:gd name="T10" fmla="*/ 7 w 14"/>
                <a:gd name="T11" fmla="*/ 21 h 37"/>
                <a:gd name="T12" fmla="*/ 10 w 14"/>
                <a:gd name="T13" fmla="*/ 15 h 37"/>
                <a:gd name="T14" fmla="*/ 10 w 14"/>
                <a:gd name="T15" fmla="*/ 12 h 37"/>
                <a:gd name="T16" fmla="*/ 11 w 14"/>
                <a:gd name="T17" fmla="*/ 10 h 37"/>
                <a:gd name="T18" fmla="*/ 13 w 14"/>
                <a:gd name="T19" fmla="*/ 5 h 37"/>
                <a:gd name="T20" fmla="*/ 6 w 14"/>
                <a:gd name="T21" fmla="*/ 6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37">
                  <a:moveTo>
                    <a:pt x="6" y="6"/>
                  </a:moveTo>
                  <a:cubicBezTo>
                    <a:pt x="6" y="8"/>
                    <a:pt x="4" y="9"/>
                    <a:pt x="4" y="11"/>
                  </a:cubicBezTo>
                  <a:cubicBezTo>
                    <a:pt x="3" y="14"/>
                    <a:pt x="3" y="16"/>
                    <a:pt x="2" y="18"/>
                  </a:cubicBezTo>
                  <a:cubicBezTo>
                    <a:pt x="0" y="23"/>
                    <a:pt x="0" y="27"/>
                    <a:pt x="0" y="32"/>
                  </a:cubicBezTo>
                  <a:cubicBezTo>
                    <a:pt x="0" y="37"/>
                    <a:pt x="6" y="33"/>
                    <a:pt x="6" y="30"/>
                  </a:cubicBezTo>
                  <a:cubicBezTo>
                    <a:pt x="6" y="27"/>
                    <a:pt x="6" y="24"/>
                    <a:pt x="7" y="21"/>
                  </a:cubicBezTo>
                  <a:cubicBezTo>
                    <a:pt x="8" y="19"/>
                    <a:pt x="9" y="17"/>
                    <a:pt x="10" y="15"/>
                  </a:cubicBezTo>
                  <a:cubicBezTo>
                    <a:pt x="10" y="14"/>
                    <a:pt x="10" y="13"/>
                    <a:pt x="10" y="12"/>
                  </a:cubicBezTo>
                  <a:cubicBezTo>
                    <a:pt x="10" y="10"/>
                    <a:pt x="10" y="12"/>
                    <a:pt x="11" y="10"/>
                  </a:cubicBezTo>
                  <a:cubicBezTo>
                    <a:pt x="12" y="9"/>
                    <a:pt x="13" y="7"/>
                    <a:pt x="13" y="5"/>
                  </a:cubicBezTo>
                  <a:cubicBezTo>
                    <a:pt x="14" y="0"/>
                    <a:pt x="7" y="2"/>
                    <a:pt x="6"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grpSp>
      <p:sp>
        <p:nvSpPr>
          <p:cNvPr id="24" name="任意多边形 24">
            <a:extLst>
              <a:ext uri="{FF2B5EF4-FFF2-40B4-BE49-F238E27FC236}">
                <a16:creationId xmlns:a16="http://schemas.microsoft.com/office/drawing/2014/main" xmlns="" id="{BF5085DC-9782-4820-990E-8B114F11625C}"/>
              </a:ext>
            </a:extLst>
          </p:cNvPr>
          <p:cNvSpPr/>
          <p:nvPr/>
        </p:nvSpPr>
        <p:spPr>
          <a:xfrm>
            <a:off x="358596" y="1015652"/>
            <a:ext cx="9650092" cy="40194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accent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25" name="Freeform 34">
            <a:extLst>
              <a:ext uri="{FF2B5EF4-FFF2-40B4-BE49-F238E27FC236}">
                <a16:creationId xmlns:a16="http://schemas.microsoft.com/office/drawing/2014/main" xmlns="" id="{65779202-A3C0-4ACF-A8E8-464CDF47DCFA}"/>
              </a:ext>
            </a:extLst>
          </p:cNvPr>
          <p:cNvSpPr>
            <a:spLocks noEditPoints="1"/>
          </p:cNvSpPr>
          <p:nvPr/>
        </p:nvSpPr>
        <p:spPr bwMode="auto">
          <a:xfrm>
            <a:off x="10229385" y="991681"/>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accent1"/>
          </a:solidFill>
          <a:ln>
            <a:solidFill>
              <a:schemeClr val="accent1"/>
            </a:solidFill>
          </a:ln>
        </p:spPr>
        <p:txBody>
          <a:bodyPr vert="horz" wrap="square" lIns="91440" tIns="45720" rIns="91440" bIns="45720" numCol="1" anchor="t" anchorCtr="0" compatLnSpc="1"/>
          <a:lstStyle/>
          <a:p>
            <a:endParaRPr lang="zh-CN" altLang="en-US" dirty="0">
              <a:latin typeface="微软雅黑" panose="020B0503020204020204" pitchFamily="34" charset="-122"/>
              <a:ea typeface="微软雅黑" panose="020B0503020204020204" pitchFamily="34" charset="-122"/>
            </a:endParaRPr>
          </a:p>
        </p:txBody>
      </p:sp>
      <p:graphicFrame>
        <p:nvGraphicFramePr>
          <p:cNvPr id="4" name="資料庫圖表 3"/>
          <p:cNvGraphicFramePr/>
          <p:nvPr>
            <p:extLst>
              <p:ext uri="{D42A27DB-BD31-4B8C-83A1-F6EECF244321}">
                <p14:modId xmlns:p14="http://schemas.microsoft.com/office/powerpoint/2010/main" val="3609086694"/>
              </p:ext>
            </p:extLst>
          </p:nvPr>
        </p:nvGraphicFramePr>
        <p:xfrm>
          <a:off x="272696" y="1562454"/>
          <a:ext cx="11596397" cy="481118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1" name="椭圆 31"/>
          <p:cNvSpPr/>
          <p:nvPr/>
        </p:nvSpPr>
        <p:spPr>
          <a:xfrm rot="522919">
            <a:off x="9264229" y="4448892"/>
            <a:ext cx="1707624" cy="1692275"/>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Lst>
            <a:ahLst/>
            <a:cxnLst>
              <a:cxn ang="0">
                <a:pos x="connsiteX0-321" y="connsiteY0-322"/>
              </a:cxn>
              <a:cxn ang="0">
                <a:pos x="connsiteX1-323" y="connsiteY1-324"/>
              </a:cxn>
              <a:cxn ang="0">
                <a:pos x="connsiteX2-325" y="connsiteY2-326"/>
              </a:cxn>
              <a:cxn ang="0">
                <a:pos x="connsiteX3-327" y="connsiteY3-328"/>
              </a:cxn>
              <a:cxn ang="0">
                <a:pos x="connsiteX4-329" y="connsiteY4-330"/>
              </a:cxn>
              <a:cxn ang="0">
                <a:pos x="connsiteX5-331" y="connsiteY5-332"/>
              </a:cxn>
            </a:cxnLst>
            <a:rect l="l" t="t" r="r" b="b"/>
            <a:pathLst>
              <a:path w="660438" h="653852">
                <a:moveTo>
                  <a:pt x="128078" y="64927"/>
                </a:moveTo>
                <a:cubicBezTo>
                  <a:pt x="200406" y="22404"/>
                  <a:pt x="266694" y="-24807"/>
                  <a:pt x="410712" y="15051"/>
                </a:cubicBezTo>
                <a:cubicBezTo>
                  <a:pt x="554730" y="54909"/>
                  <a:pt x="671038" y="190221"/>
                  <a:pt x="659670" y="337329"/>
                </a:cubicBezTo>
                <a:cubicBezTo>
                  <a:pt x="648302" y="484437"/>
                  <a:pt x="512709" y="653852"/>
                  <a:pt x="331423" y="653852"/>
                </a:cubicBezTo>
                <a:cubicBezTo>
                  <a:pt x="150137" y="653852"/>
                  <a:pt x="14721" y="457153"/>
                  <a:pt x="3176" y="337329"/>
                </a:cubicBezTo>
                <a:cubicBezTo>
                  <a:pt x="-8369" y="217505"/>
                  <a:pt x="11590" y="209227"/>
                  <a:pt x="62645" y="134413"/>
                </a:cubicBezTo>
              </a:path>
            </a:pathLst>
          </a:custGeom>
          <a:noFill/>
          <a:ln w="25400" cap="rnd">
            <a:solidFill>
              <a:schemeClr val="accent2"/>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lIns="91412" tIns="45706" rIns="91412" bIns="45706" anchor="ctr"/>
          <a:lstStyle/>
          <a:p>
            <a:pPr algn="ctr" fontAlgn="auto"/>
            <a:endParaRPr lang="zh-CN" altLang="en-US" sz="2399" noProof="1">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32" name="任意多边形 7"/>
          <p:cNvSpPr/>
          <p:nvPr/>
        </p:nvSpPr>
        <p:spPr>
          <a:xfrm rot="522919">
            <a:off x="9578457" y="5401392"/>
            <a:ext cx="1079167" cy="17463"/>
          </a:xfrm>
          <a:custGeom>
            <a:avLst/>
            <a:gdLst>
              <a:gd name="connsiteX0" fmla="*/ 0 w 3513221"/>
              <a:gd name="connsiteY0" fmla="*/ 32084 h 64281"/>
              <a:gd name="connsiteX1" fmla="*/ 930442 w 3513221"/>
              <a:gd name="connsiteY1" fmla="*/ 16042 h 64281"/>
              <a:gd name="connsiteX2" fmla="*/ 1892968 w 3513221"/>
              <a:gd name="connsiteY2" fmla="*/ 64168 h 64281"/>
              <a:gd name="connsiteX3" fmla="*/ 3513221 w 3513221"/>
              <a:gd name="connsiteY3" fmla="*/ 0 h 64281"/>
            </a:gdLst>
            <a:ahLst/>
            <a:cxnLst>
              <a:cxn ang="0">
                <a:pos x="connsiteX0" y="connsiteY0"/>
              </a:cxn>
              <a:cxn ang="0">
                <a:pos x="connsiteX1" y="connsiteY1"/>
              </a:cxn>
              <a:cxn ang="0">
                <a:pos x="connsiteX2" y="connsiteY2"/>
              </a:cxn>
              <a:cxn ang="0">
                <a:pos x="connsiteX3" y="connsiteY3"/>
              </a:cxn>
            </a:cxnLst>
            <a:rect l="l" t="t" r="r" b="b"/>
            <a:pathLst>
              <a:path w="3513221" h="64281">
                <a:moveTo>
                  <a:pt x="0" y="32084"/>
                </a:moveTo>
                <a:cubicBezTo>
                  <a:pt x="307473" y="21389"/>
                  <a:pt x="614947" y="10695"/>
                  <a:pt x="930442" y="16042"/>
                </a:cubicBezTo>
                <a:cubicBezTo>
                  <a:pt x="1245937" y="21389"/>
                  <a:pt x="1462505" y="66842"/>
                  <a:pt x="1892968" y="64168"/>
                </a:cubicBezTo>
                <a:cubicBezTo>
                  <a:pt x="2323431" y="61494"/>
                  <a:pt x="2918326" y="30747"/>
                  <a:pt x="3513221" y="0"/>
                </a:cubicBezTo>
              </a:path>
            </a:pathLst>
          </a:custGeom>
          <a:solidFill>
            <a:srgbClr val="005188"/>
          </a:solidFill>
          <a:ln w="25400" cap="rnd">
            <a:solidFill>
              <a:schemeClr val="accent2"/>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lIns="91412" tIns="45706" rIns="91412" bIns="45706" anchor="ctr"/>
          <a:lstStyle/>
          <a:p>
            <a:pPr algn="ctr" fontAlgn="auto"/>
            <a:endParaRPr lang="zh-CN" altLang="en-US" sz="2399" noProof="1">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33" name="文本框 88"/>
          <p:cNvSpPr txBox="1">
            <a:spLocks noChangeArrowheads="1"/>
          </p:cNvSpPr>
          <p:nvPr/>
        </p:nvSpPr>
        <p:spPr bwMode="auto">
          <a:xfrm rot="522919">
            <a:off x="9422536" y="5435528"/>
            <a:ext cx="1382287" cy="420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2" tIns="45706" rIns="91412" bIns="45706">
            <a:spAutoFit/>
          </a:bodyPr>
          <a:lstStyle/>
          <a:p>
            <a:pPr algn="ctr"/>
            <a:r>
              <a:rPr lang="zh-TW" altLang="en-US" sz="2133" b="1" dirty="0">
                <a:solidFill>
                  <a:schemeClr val="tx1">
                    <a:lumMod val="75000"/>
                    <a:lumOff val="25000"/>
                  </a:schemeClr>
                </a:solidFill>
                <a:latin typeface="方正静蕾简体" panose="03000509000000000000" pitchFamily="65" charset="-122"/>
                <a:ea typeface="方正静蕾简体" panose="03000509000000000000" pitchFamily="65" charset="-122"/>
                <a:cs typeface="方正静蕾简体" panose="03000509000000000000" pitchFamily="65" charset="-122"/>
              </a:rPr>
              <a:t>樹狀圖</a:t>
            </a:r>
            <a:endParaRPr lang="zh-CN" altLang="en-US" sz="2133" b="1" dirty="0">
              <a:solidFill>
                <a:schemeClr val="tx1">
                  <a:lumMod val="75000"/>
                  <a:lumOff val="25000"/>
                </a:schemeClr>
              </a:solidFill>
              <a:latin typeface="方正静蕾简体" panose="03000509000000000000" pitchFamily="65" charset="-122"/>
              <a:ea typeface="方正静蕾简体" panose="03000509000000000000" pitchFamily="65" charset="-122"/>
              <a:cs typeface="方正静蕾简体" panose="03000509000000000000" pitchFamily="65" charset="-122"/>
            </a:endParaRPr>
          </a:p>
        </p:txBody>
      </p:sp>
      <p:grpSp>
        <p:nvGrpSpPr>
          <p:cNvPr id="34" name="chenying0907 90"/>
          <p:cNvGrpSpPr>
            <a:grpSpLocks/>
          </p:cNvGrpSpPr>
          <p:nvPr/>
        </p:nvGrpSpPr>
        <p:grpSpPr bwMode="auto">
          <a:xfrm rot="522919">
            <a:off x="9884750" y="4702891"/>
            <a:ext cx="385644" cy="611187"/>
            <a:chOff x="5844088" y="2600655"/>
            <a:chExt cx="385904" cy="611158"/>
          </a:xfrm>
        </p:grpSpPr>
        <p:grpSp>
          <p:nvGrpSpPr>
            <p:cNvPr id="35" name="chenying0907 91"/>
            <p:cNvGrpSpPr>
              <a:grpSpLocks/>
            </p:cNvGrpSpPr>
            <p:nvPr/>
          </p:nvGrpSpPr>
          <p:grpSpPr bwMode="auto">
            <a:xfrm rot="8489641">
              <a:off x="6013992" y="2653092"/>
              <a:ext cx="216000" cy="558721"/>
              <a:chOff x="6011031" y="2540000"/>
              <a:chExt cx="242182" cy="626447"/>
            </a:xfrm>
          </p:grpSpPr>
          <p:sp>
            <p:nvSpPr>
              <p:cNvPr id="37" name="任意多边形 12"/>
              <p:cNvSpPr/>
              <p:nvPr/>
            </p:nvSpPr>
            <p:spPr>
              <a:xfrm>
                <a:off x="6019303" y="2543519"/>
                <a:ext cx="217230" cy="201123"/>
              </a:xfrm>
              <a:custGeom>
                <a:avLst/>
                <a:gdLst>
                  <a:gd name="connsiteX0" fmla="*/ 114300 w 217195"/>
                  <a:gd name="connsiteY0" fmla="*/ 0 h 201788"/>
                  <a:gd name="connsiteX1" fmla="*/ 215900 w 217195"/>
                  <a:gd name="connsiteY1" fmla="*/ 190500 h 201788"/>
                  <a:gd name="connsiteX2" fmla="*/ 0 w 217195"/>
                  <a:gd name="connsiteY2" fmla="*/ 190500 h 201788"/>
                  <a:gd name="connsiteX3" fmla="*/ 114300 w 217195"/>
                  <a:gd name="connsiteY3" fmla="*/ 0 h 201788"/>
                </a:gdLst>
                <a:ahLst/>
                <a:cxnLst>
                  <a:cxn ang="0">
                    <a:pos x="connsiteX0" y="connsiteY0"/>
                  </a:cxn>
                  <a:cxn ang="0">
                    <a:pos x="connsiteX1" y="connsiteY1"/>
                  </a:cxn>
                  <a:cxn ang="0">
                    <a:pos x="connsiteX2" y="connsiteY2"/>
                  </a:cxn>
                  <a:cxn ang="0">
                    <a:pos x="connsiteX3" y="connsiteY3"/>
                  </a:cxn>
                </a:cxnLst>
                <a:rect l="l" t="t" r="r" b="b"/>
                <a:pathLst>
                  <a:path w="217195" h="201788">
                    <a:moveTo>
                      <a:pt x="114300" y="0"/>
                    </a:moveTo>
                    <a:cubicBezTo>
                      <a:pt x="170391" y="82550"/>
                      <a:pt x="226483" y="165100"/>
                      <a:pt x="215900" y="190500"/>
                    </a:cubicBezTo>
                    <a:cubicBezTo>
                      <a:pt x="143933" y="190500"/>
                      <a:pt x="19050" y="215900"/>
                      <a:pt x="0" y="190500"/>
                    </a:cubicBezTo>
                    <a:lnTo>
                      <a:pt x="114300" y="0"/>
                    </a:lnTo>
                    <a:close/>
                  </a:path>
                </a:pathLst>
              </a:custGeom>
              <a:noFill/>
              <a:ln w="25400" cap="rnd">
                <a:solidFill>
                  <a:schemeClr val="accent2"/>
                </a:solidFill>
                <a:roun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sz="2399" noProof="1">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38" name="任意多边形 13"/>
              <p:cNvSpPr/>
              <p:nvPr/>
            </p:nvSpPr>
            <p:spPr>
              <a:xfrm>
                <a:off x="6011261" y="2721930"/>
                <a:ext cx="242158" cy="444961"/>
              </a:xfrm>
              <a:custGeom>
                <a:avLst/>
                <a:gdLst>
                  <a:gd name="connsiteX0" fmla="*/ 12700 w 215900"/>
                  <a:gd name="connsiteY0" fmla="*/ 12700 h 444500"/>
                  <a:gd name="connsiteX1" fmla="*/ 0 w 215900"/>
                  <a:gd name="connsiteY1" fmla="*/ 444500 h 444500"/>
                  <a:gd name="connsiteX2" fmla="*/ 215900 w 215900"/>
                  <a:gd name="connsiteY2" fmla="*/ 419100 h 444500"/>
                  <a:gd name="connsiteX3" fmla="*/ 215900 w 215900"/>
                  <a:gd name="connsiteY3" fmla="*/ 0 h 444500"/>
                  <a:gd name="connsiteX4" fmla="*/ 215900 w 215900"/>
                  <a:gd name="connsiteY4" fmla="*/ 0 h 444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900" h="444500">
                    <a:moveTo>
                      <a:pt x="12700" y="12700"/>
                    </a:moveTo>
                    <a:lnTo>
                      <a:pt x="0" y="444500"/>
                    </a:lnTo>
                    <a:lnTo>
                      <a:pt x="215900" y="419100"/>
                    </a:lnTo>
                    <a:lnTo>
                      <a:pt x="215900" y="0"/>
                    </a:lnTo>
                    <a:lnTo>
                      <a:pt x="215900" y="0"/>
                    </a:lnTo>
                  </a:path>
                </a:pathLst>
              </a:custGeom>
              <a:noFill/>
              <a:ln w="25400" cap="rnd">
                <a:solidFill>
                  <a:schemeClr val="accent2"/>
                </a:solidFill>
                <a:roun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sz="2399" noProof="1">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39" name="任意多边形 14"/>
              <p:cNvSpPr/>
              <p:nvPr/>
            </p:nvSpPr>
            <p:spPr>
              <a:xfrm>
                <a:off x="6100764" y="2573365"/>
                <a:ext cx="64101" cy="60515"/>
              </a:xfrm>
              <a:custGeom>
                <a:avLst/>
                <a:gdLst>
                  <a:gd name="connsiteX0" fmla="*/ 114300 w 217195"/>
                  <a:gd name="connsiteY0" fmla="*/ 0 h 201788"/>
                  <a:gd name="connsiteX1" fmla="*/ 215900 w 217195"/>
                  <a:gd name="connsiteY1" fmla="*/ 190500 h 201788"/>
                  <a:gd name="connsiteX2" fmla="*/ 0 w 217195"/>
                  <a:gd name="connsiteY2" fmla="*/ 190500 h 201788"/>
                  <a:gd name="connsiteX3" fmla="*/ 114300 w 217195"/>
                  <a:gd name="connsiteY3" fmla="*/ 0 h 201788"/>
                </a:gdLst>
                <a:ahLst/>
                <a:cxnLst>
                  <a:cxn ang="0">
                    <a:pos x="connsiteX0" y="connsiteY0"/>
                  </a:cxn>
                  <a:cxn ang="0">
                    <a:pos x="connsiteX1" y="connsiteY1"/>
                  </a:cxn>
                  <a:cxn ang="0">
                    <a:pos x="connsiteX2" y="connsiteY2"/>
                  </a:cxn>
                  <a:cxn ang="0">
                    <a:pos x="connsiteX3" y="connsiteY3"/>
                  </a:cxn>
                </a:cxnLst>
                <a:rect l="l" t="t" r="r" b="b"/>
                <a:pathLst>
                  <a:path w="217195" h="201788">
                    <a:moveTo>
                      <a:pt x="114300" y="0"/>
                    </a:moveTo>
                    <a:cubicBezTo>
                      <a:pt x="170391" y="82550"/>
                      <a:pt x="226483" y="165100"/>
                      <a:pt x="215900" y="190500"/>
                    </a:cubicBezTo>
                    <a:cubicBezTo>
                      <a:pt x="143933" y="190500"/>
                      <a:pt x="19050" y="215900"/>
                      <a:pt x="0" y="190500"/>
                    </a:cubicBezTo>
                    <a:lnTo>
                      <a:pt x="114300" y="0"/>
                    </a:lnTo>
                    <a:close/>
                  </a:path>
                </a:pathLst>
              </a:custGeom>
              <a:solidFill>
                <a:schemeClr val="accent1">
                  <a:lumMod val="50000"/>
                </a:schemeClr>
              </a:solidFill>
              <a:ln w="25400" cap="rnd">
                <a:solidFill>
                  <a:schemeClr val="accent2"/>
                </a:solidFill>
                <a:roun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sz="2399" noProof="1">
                  <a:solidFill>
                    <a:schemeClr val="tx1">
                      <a:lumMod val="65000"/>
                      <a:lumOff val="35000"/>
                    </a:schemeClr>
                  </a:solidFill>
                  <a:latin typeface="微软雅黑" panose="020B0503020204020204" pitchFamily="34" charset="-122"/>
                  <a:ea typeface="微软雅黑" panose="020B0503020204020204" pitchFamily="34" charset="-122"/>
                </a:endParaRPr>
              </a:p>
            </p:txBody>
          </p:sp>
        </p:grpSp>
        <p:sp>
          <p:nvSpPr>
            <p:cNvPr id="36" name="任意多边形 11"/>
            <p:cNvSpPr/>
            <p:nvPr/>
          </p:nvSpPr>
          <p:spPr>
            <a:xfrm>
              <a:off x="5844088" y="2600655"/>
              <a:ext cx="182629" cy="195253"/>
            </a:xfrm>
            <a:custGeom>
              <a:avLst/>
              <a:gdLst>
                <a:gd name="connsiteX0" fmla="*/ 43090 w 153621"/>
                <a:gd name="connsiteY0" fmla="*/ 162601 h 162601"/>
                <a:gd name="connsiteX1" fmla="*/ 2896 w 153621"/>
                <a:gd name="connsiteY1" fmla="*/ 102311 h 162601"/>
                <a:gd name="connsiteX2" fmla="*/ 113428 w 153621"/>
                <a:gd name="connsiteY2" fmla="*/ 1828 h 162601"/>
                <a:gd name="connsiteX3" fmla="*/ 153621 w 153621"/>
                <a:gd name="connsiteY3" fmla="*/ 47045 h 162601"/>
                <a:gd name="connsiteX0-1" fmla="*/ 41489 w 152020"/>
                <a:gd name="connsiteY0-2" fmla="*/ 158991 h 158991"/>
                <a:gd name="connsiteX1-3" fmla="*/ 1295 w 152020"/>
                <a:gd name="connsiteY1-4" fmla="*/ 98701 h 158991"/>
                <a:gd name="connsiteX2-5" fmla="*/ 82359 w 152020"/>
                <a:gd name="connsiteY2-6" fmla="*/ 2042 h 158991"/>
                <a:gd name="connsiteX3-7" fmla="*/ 152020 w 152020"/>
                <a:gd name="connsiteY3-8" fmla="*/ 43435 h 158991"/>
                <a:gd name="connsiteX0-9" fmla="*/ 41916 w 152447"/>
                <a:gd name="connsiteY0-10" fmla="*/ 148552 h 148552"/>
                <a:gd name="connsiteX1-11" fmla="*/ 1722 w 152447"/>
                <a:gd name="connsiteY1-12" fmla="*/ 88262 h 148552"/>
                <a:gd name="connsiteX2-13" fmla="*/ 91205 w 152447"/>
                <a:gd name="connsiteY2-14" fmla="*/ 3075 h 148552"/>
                <a:gd name="connsiteX3-15" fmla="*/ 152447 w 152447"/>
                <a:gd name="connsiteY3-16" fmla="*/ 32996 h 148552"/>
              </a:gdLst>
              <a:ahLst/>
              <a:cxnLst>
                <a:cxn ang="0">
                  <a:pos x="connsiteX0-9" y="connsiteY0-10"/>
                </a:cxn>
                <a:cxn ang="0">
                  <a:pos x="connsiteX1-11" y="connsiteY1-12"/>
                </a:cxn>
                <a:cxn ang="0">
                  <a:pos x="connsiteX2-13" y="connsiteY2-14"/>
                </a:cxn>
                <a:cxn ang="0">
                  <a:pos x="connsiteX3-15" y="connsiteY3-16"/>
                </a:cxn>
              </a:cxnLst>
              <a:rect l="l" t="t" r="r" b="b"/>
              <a:pathLst>
                <a:path w="152447" h="148552">
                  <a:moveTo>
                    <a:pt x="41916" y="148552"/>
                  </a:moveTo>
                  <a:cubicBezTo>
                    <a:pt x="15957" y="131804"/>
                    <a:pt x="-6493" y="112508"/>
                    <a:pt x="1722" y="88262"/>
                  </a:cubicBezTo>
                  <a:cubicBezTo>
                    <a:pt x="9937" y="64016"/>
                    <a:pt x="66084" y="12286"/>
                    <a:pt x="91205" y="3075"/>
                  </a:cubicBezTo>
                  <a:cubicBezTo>
                    <a:pt x="116326" y="-6136"/>
                    <a:pt x="144911" y="5782"/>
                    <a:pt x="152447" y="32996"/>
                  </a:cubicBezTo>
                </a:path>
              </a:pathLst>
            </a:custGeom>
            <a:noFill/>
            <a:ln w="25400" cap="rnd">
              <a:solidFill>
                <a:schemeClr val="accent2"/>
              </a:solidFill>
              <a:roun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sz="2399" noProof="1">
                <a:solidFill>
                  <a:schemeClr val="tx1">
                    <a:lumMod val="65000"/>
                    <a:lumOff val="35000"/>
                  </a:schemeClr>
                </a:solidFill>
                <a:latin typeface="微软雅黑" panose="020B0503020204020204" pitchFamily="34" charset="-122"/>
                <a:ea typeface="微软雅黑" panose="020B0503020204020204" pitchFamily="34" charset="-122"/>
              </a:endParaRPr>
            </a:p>
          </p:txBody>
        </p:sp>
      </p:grpSp>
    </p:spTree>
    <p:extLst>
      <p:ext uri="{BB962C8B-B14F-4D97-AF65-F5344CB8AC3E}">
        <p14:creationId xmlns:p14="http://schemas.microsoft.com/office/powerpoint/2010/main" val="2946934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500"/>
                                        <p:tgtEl>
                                          <p:spTgt spid="24"/>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2" presetClass="entr" presetSubtype="8"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anim calcmode="lin" valueType="num">
                                      <p:cBhvr additive="base">
                                        <p:cTn id="13" dur="1000" fill="hold"/>
                                        <p:tgtEl>
                                          <p:spTgt spid="25"/>
                                        </p:tgtEl>
                                        <p:attrNameLst>
                                          <p:attrName>ppt_x</p:attrName>
                                        </p:attrNameLst>
                                      </p:cBhvr>
                                      <p:tavLst>
                                        <p:tav tm="0">
                                          <p:val>
                                            <p:strVal val="0-#ppt_w/2"/>
                                          </p:val>
                                        </p:tav>
                                        <p:tav tm="100000">
                                          <p:val>
                                            <p:strVal val="#ppt_x"/>
                                          </p:val>
                                        </p:tav>
                                      </p:tavLst>
                                    </p:anim>
                                    <p:anim calcmode="lin" valueType="num">
                                      <p:cBhvr additive="base">
                                        <p:cTn id="14" dur="1000" fill="hold"/>
                                        <p:tgtEl>
                                          <p:spTgt spid="25"/>
                                        </p:tgtEl>
                                        <p:attrNameLst>
                                          <p:attrName>ppt_y</p:attrName>
                                        </p:attrNameLst>
                                      </p:cBhvr>
                                      <p:tavLst>
                                        <p:tav tm="0">
                                          <p:val>
                                            <p:strVal val="#ppt_y"/>
                                          </p:val>
                                        </p:tav>
                                        <p:tav tm="100000">
                                          <p:val>
                                            <p:strVal val="#ppt_y"/>
                                          </p:val>
                                        </p:tav>
                                      </p:tavLst>
                                    </p:anim>
                                  </p:childTnLst>
                                </p:cTn>
                              </p:par>
                              <p:par>
                                <p:cTn id="15" presetID="1"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fade">
                                      <p:cBhvr>
                                        <p:cTn id="20" dur="500"/>
                                        <p:tgtEl>
                                          <p:spTgt spid="31"/>
                                        </p:tgtEl>
                                      </p:cBhvr>
                                    </p:animEffect>
                                  </p:childTnLst>
                                </p:cTn>
                              </p:par>
                            </p:childTnLst>
                          </p:cTn>
                        </p:par>
                        <p:par>
                          <p:cTn id="21" fill="hold">
                            <p:stCondLst>
                              <p:cond delay="1500"/>
                            </p:stCondLst>
                            <p:childTnLst>
                              <p:par>
                                <p:cTn id="22" presetID="8" presetClass="emph" presetSubtype="0" fill="hold" grpId="1" nodeType="afterEffect">
                                  <p:stCondLst>
                                    <p:cond delay="0"/>
                                  </p:stCondLst>
                                  <p:childTnLst>
                                    <p:animRot by="21600000">
                                      <p:cBhvr>
                                        <p:cTn id="23" dur="1000" fill="hold"/>
                                        <p:tgtEl>
                                          <p:spTgt spid="31"/>
                                        </p:tgtEl>
                                        <p:attrNameLst>
                                          <p:attrName>r</p:attrName>
                                        </p:attrNameLst>
                                      </p:cBhvr>
                                    </p:animRot>
                                  </p:childTnLst>
                                </p:cTn>
                              </p:par>
                            </p:childTnLst>
                          </p:cTn>
                        </p:par>
                        <p:par>
                          <p:cTn id="24" fill="hold">
                            <p:stCondLst>
                              <p:cond delay="2500"/>
                            </p:stCondLst>
                            <p:childTnLst>
                              <p:par>
                                <p:cTn id="25" presetID="16" presetClass="entr" presetSubtype="37" fill="hold" grpId="0" nodeType="after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barn(outVertical)">
                                      <p:cBhvr>
                                        <p:cTn id="27" dur="500"/>
                                        <p:tgtEl>
                                          <p:spTgt spid="32"/>
                                        </p:tgtEl>
                                      </p:cBhvr>
                                    </p:animEffect>
                                  </p:childTnLst>
                                </p:cTn>
                              </p:par>
                            </p:childTnLst>
                          </p:cTn>
                        </p:par>
                        <p:par>
                          <p:cTn id="28" fill="hold">
                            <p:stCondLst>
                              <p:cond delay="3000"/>
                            </p:stCondLst>
                            <p:childTnLst>
                              <p:par>
                                <p:cTn id="29" presetID="47" presetClass="entr" presetSubtype="0" fill="hold" nodeType="afterEffect">
                                  <p:stCondLst>
                                    <p:cond delay="0"/>
                                  </p:stCondLst>
                                  <p:childTnLst>
                                    <p:set>
                                      <p:cBhvr>
                                        <p:cTn id="30" dur="1" fill="hold">
                                          <p:stCondLst>
                                            <p:cond delay="0"/>
                                          </p:stCondLst>
                                        </p:cTn>
                                        <p:tgtEl>
                                          <p:spTgt spid="34"/>
                                        </p:tgtEl>
                                        <p:attrNameLst>
                                          <p:attrName>style.visibility</p:attrName>
                                        </p:attrNameLst>
                                      </p:cBhvr>
                                      <p:to>
                                        <p:strVal val="visible"/>
                                      </p:to>
                                    </p:set>
                                    <p:animEffect transition="in" filter="fade">
                                      <p:cBhvr>
                                        <p:cTn id="31" dur="350"/>
                                        <p:tgtEl>
                                          <p:spTgt spid="34"/>
                                        </p:tgtEl>
                                      </p:cBhvr>
                                    </p:animEffect>
                                    <p:anim calcmode="lin" valueType="num">
                                      <p:cBhvr>
                                        <p:cTn id="32" dur="350" fill="hold"/>
                                        <p:tgtEl>
                                          <p:spTgt spid="34"/>
                                        </p:tgtEl>
                                        <p:attrNameLst>
                                          <p:attrName>ppt_x</p:attrName>
                                        </p:attrNameLst>
                                      </p:cBhvr>
                                      <p:tavLst>
                                        <p:tav tm="0">
                                          <p:val>
                                            <p:strVal val="#ppt_x"/>
                                          </p:val>
                                        </p:tav>
                                        <p:tav tm="100000">
                                          <p:val>
                                            <p:strVal val="#ppt_x"/>
                                          </p:val>
                                        </p:tav>
                                      </p:tavLst>
                                    </p:anim>
                                    <p:anim calcmode="lin" valueType="num">
                                      <p:cBhvr>
                                        <p:cTn id="33" dur="350" fill="hold"/>
                                        <p:tgtEl>
                                          <p:spTgt spid="34"/>
                                        </p:tgtEl>
                                        <p:attrNameLst>
                                          <p:attrName>ppt_y</p:attrName>
                                        </p:attrNameLst>
                                      </p:cBhvr>
                                      <p:tavLst>
                                        <p:tav tm="0">
                                          <p:val>
                                            <p:strVal val="#ppt_y-.1"/>
                                          </p:val>
                                        </p:tav>
                                        <p:tav tm="100000">
                                          <p:val>
                                            <p:strVal val="#ppt_y"/>
                                          </p:val>
                                        </p:tav>
                                      </p:tavLst>
                                    </p:anim>
                                  </p:childTnLst>
                                </p:cTn>
                              </p:par>
                            </p:childTnLst>
                          </p:cTn>
                        </p:par>
                        <p:par>
                          <p:cTn id="34" fill="hold">
                            <p:stCondLst>
                              <p:cond delay="3350"/>
                            </p:stCondLst>
                            <p:childTnLst>
                              <p:par>
                                <p:cTn id="35" presetID="42" presetClass="entr" presetSubtype="0" fill="hold" grpId="0" nodeType="after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fade">
                                      <p:cBhvr>
                                        <p:cTn id="37" dur="350"/>
                                        <p:tgtEl>
                                          <p:spTgt spid="33"/>
                                        </p:tgtEl>
                                      </p:cBhvr>
                                    </p:animEffect>
                                    <p:anim calcmode="lin" valueType="num">
                                      <p:cBhvr>
                                        <p:cTn id="38" dur="350" fill="hold"/>
                                        <p:tgtEl>
                                          <p:spTgt spid="33"/>
                                        </p:tgtEl>
                                        <p:attrNameLst>
                                          <p:attrName>ppt_x</p:attrName>
                                        </p:attrNameLst>
                                      </p:cBhvr>
                                      <p:tavLst>
                                        <p:tav tm="0">
                                          <p:val>
                                            <p:strVal val="#ppt_x"/>
                                          </p:val>
                                        </p:tav>
                                        <p:tav tm="100000">
                                          <p:val>
                                            <p:strVal val="#ppt_x"/>
                                          </p:val>
                                        </p:tav>
                                      </p:tavLst>
                                    </p:anim>
                                    <p:anim calcmode="lin" valueType="num">
                                      <p:cBhvr>
                                        <p:cTn id="39" dur="35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4" grpId="0" animBg="1"/>
      <p:bldP spid="25" grpId="0" animBg="1"/>
      <p:bldP spid="31" grpId="0" animBg="1"/>
      <p:bldP spid="31" grpId="1" animBg="1"/>
      <p:bldP spid="32" grpId="0" animBg="1"/>
      <p:bldP spid="3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215117" y="310224"/>
            <a:ext cx="8467972" cy="1325563"/>
          </a:xfrm>
        </p:spPr>
        <p:txBody>
          <a:bodyPr>
            <a:normAutofit/>
          </a:bodyPr>
          <a:lstStyle/>
          <a:p>
            <a:r>
              <a:rPr lang="zh-TW" altLang="en-US" sz="4000" b="1" dirty="0" smtClean="0">
                <a:solidFill>
                  <a:srgbClr val="6F8E26"/>
                </a:solidFill>
                <a:latin typeface="微软雅黑" panose="020B0503020204020204" pitchFamily="34" charset="-122"/>
                <a:ea typeface="微软雅黑" panose="020B0503020204020204" pitchFamily="34" charset="-122"/>
              </a:rPr>
              <a:t>維恩圖練習</a:t>
            </a:r>
            <a:r>
              <a:rPr lang="en-US" altLang="zh-TW" sz="4000" b="1" dirty="0" smtClean="0">
                <a:solidFill>
                  <a:srgbClr val="6F8E26"/>
                </a:solidFill>
                <a:latin typeface="微软雅黑" panose="020B0503020204020204" pitchFamily="34" charset="-122"/>
                <a:ea typeface="微软雅黑" panose="020B0503020204020204" pitchFamily="34" charset="-122"/>
              </a:rPr>
              <a:t>-</a:t>
            </a:r>
            <a:r>
              <a:rPr lang="zh-TW" altLang="en-US" sz="4000" b="1" dirty="0">
                <a:solidFill>
                  <a:srgbClr val="6F8E26"/>
                </a:solidFill>
                <a:latin typeface="微软雅黑" panose="020B0503020204020204" pitchFamily="34" charset="-122"/>
                <a:ea typeface="微软雅黑" panose="020B0503020204020204" pitchFamily="34" charset="-122"/>
              </a:rPr>
              <a:t>老師原本預期答案</a:t>
            </a:r>
            <a:endParaRPr lang="zh-TW" altLang="en-US" sz="4000" b="1" dirty="0">
              <a:solidFill>
                <a:srgbClr val="6F8E26"/>
              </a:solidFill>
              <a:latin typeface="微软雅黑" panose="020B0503020204020204" pitchFamily="34" charset="-122"/>
              <a:ea typeface="微软雅黑" panose="020B0503020204020204" pitchFamily="34" charset="-122"/>
            </a:endParaRPr>
          </a:p>
        </p:txBody>
      </p:sp>
      <p:grpSp>
        <p:nvGrpSpPr>
          <p:cNvPr id="10" name="Group 4">
            <a:extLst>
              <a:ext uri="{FF2B5EF4-FFF2-40B4-BE49-F238E27FC236}">
                <a16:creationId xmlns:a16="http://schemas.microsoft.com/office/drawing/2014/main" xmlns="" id="{E220914B-EAD4-44D8-B7E7-16EBC713CF32}"/>
              </a:ext>
            </a:extLst>
          </p:cNvPr>
          <p:cNvGrpSpPr>
            <a:grpSpLocks noChangeAspect="1"/>
          </p:cNvGrpSpPr>
          <p:nvPr/>
        </p:nvGrpSpPr>
        <p:grpSpPr bwMode="auto">
          <a:xfrm>
            <a:off x="1357726" y="381268"/>
            <a:ext cx="732827" cy="1008993"/>
            <a:chOff x="1558" y="1280"/>
            <a:chExt cx="1315" cy="1810"/>
          </a:xfrm>
          <a:solidFill>
            <a:schemeClr val="accent1"/>
          </a:solidFill>
        </p:grpSpPr>
        <p:sp>
          <p:nvSpPr>
            <p:cNvPr id="11" name="Freeform 5">
              <a:extLst>
                <a:ext uri="{FF2B5EF4-FFF2-40B4-BE49-F238E27FC236}">
                  <a16:creationId xmlns:a16="http://schemas.microsoft.com/office/drawing/2014/main" xmlns="" id="{0A493B61-CBEE-4373-A2FB-209592249D62}"/>
                </a:ext>
              </a:extLst>
            </p:cNvPr>
            <p:cNvSpPr>
              <a:spLocks/>
            </p:cNvSpPr>
            <p:nvPr/>
          </p:nvSpPr>
          <p:spPr bwMode="auto">
            <a:xfrm>
              <a:off x="1838" y="1280"/>
              <a:ext cx="1035" cy="922"/>
            </a:xfrm>
            <a:custGeom>
              <a:avLst/>
              <a:gdLst>
                <a:gd name="T0" fmla="*/ 9 w 244"/>
                <a:gd name="T1" fmla="*/ 127 h 218"/>
                <a:gd name="T2" fmla="*/ 53 w 244"/>
                <a:gd name="T3" fmla="*/ 203 h 218"/>
                <a:gd name="T4" fmla="*/ 141 w 244"/>
                <a:gd name="T5" fmla="*/ 212 h 218"/>
                <a:gd name="T6" fmla="*/ 209 w 244"/>
                <a:gd name="T7" fmla="*/ 84 h 218"/>
                <a:gd name="T8" fmla="*/ 45 w 244"/>
                <a:gd name="T9" fmla="*/ 42 h 218"/>
                <a:gd name="T10" fmla="*/ 2 w 244"/>
                <a:gd name="T11" fmla="*/ 115 h 218"/>
                <a:gd name="T12" fmla="*/ 44 w 244"/>
                <a:gd name="T13" fmla="*/ 188 h 218"/>
                <a:gd name="T14" fmla="*/ 48 w 244"/>
                <a:gd name="T15" fmla="*/ 181 h 218"/>
                <a:gd name="T16" fmla="*/ 9 w 244"/>
                <a:gd name="T17" fmla="*/ 129 h 218"/>
                <a:gd name="T18" fmla="*/ 53 w 244"/>
                <a:gd name="T19" fmla="*/ 44 h 218"/>
                <a:gd name="T20" fmla="*/ 196 w 244"/>
                <a:gd name="T21" fmla="*/ 80 h 218"/>
                <a:gd name="T22" fmla="*/ 210 w 244"/>
                <a:gd name="T23" fmla="*/ 155 h 218"/>
                <a:gd name="T24" fmla="*/ 141 w 244"/>
                <a:gd name="T25" fmla="*/ 205 h 218"/>
                <a:gd name="T26" fmla="*/ 63 w 244"/>
                <a:gd name="T27" fmla="*/ 199 h 218"/>
                <a:gd name="T28" fmla="*/ 16 w 244"/>
                <a:gd name="T29" fmla="*/ 125 h 218"/>
                <a:gd name="T30" fmla="*/ 9 w 244"/>
                <a:gd name="T31" fmla="*/ 127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4" h="218">
                  <a:moveTo>
                    <a:pt x="9" y="127"/>
                  </a:moveTo>
                  <a:cubicBezTo>
                    <a:pt x="6" y="163"/>
                    <a:pt x="21" y="188"/>
                    <a:pt x="53" y="203"/>
                  </a:cubicBezTo>
                  <a:cubicBezTo>
                    <a:pt x="80" y="216"/>
                    <a:pt x="112" y="218"/>
                    <a:pt x="141" y="212"/>
                  </a:cubicBezTo>
                  <a:cubicBezTo>
                    <a:pt x="201" y="200"/>
                    <a:pt x="244" y="141"/>
                    <a:pt x="209" y="84"/>
                  </a:cubicBezTo>
                  <a:cubicBezTo>
                    <a:pt x="177" y="33"/>
                    <a:pt x="97" y="0"/>
                    <a:pt x="45" y="42"/>
                  </a:cubicBezTo>
                  <a:cubicBezTo>
                    <a:pt x="24" y="59"/>
                    <a:pt x="2" y="86"/>
                    <a:pt x="2" y="115"/>
                  </a:cubicBezTo>
                  <a:cubicBezTo>
                    <a:pt x="1" y="147"/>
                    <a:pt x="21" y="168"/>
                    <a:pt x="44" y="188"/>
                  </a:cubicBezTo>
                  <a:cubicBezTo>
                    <a:pt x="47" y="190"/>
                    <a:pt x="51" y="184"/>
                    <a:pt x="48" y="181"/>
                  </a:cubicBezTo>
                  <a:cubicBezTo>
                    <a:pt x="32" y="166"/>
                    <a:pt x="16" y="151"/>
                    <a:pt x="9" y="129"/>
                  </a:cubicBezTo>
                  <a:cubicBezTo>
                    <a:pt x="0" y="96"/>
                    <a:pt x="28" y="62"/>
                    <a:pt x="53" y="44"/>
                  </a:cubicBezTo>
                  <a:cubicBezTo>
                    <a:pt x="100" y="10"/>
                    <a:pt x="163" y="41"/>
                    <a:pt x="196" y="80"/>
                  </a:cubicBezTo>
                  <a:cubicBezTo>
                    <a:pt x="215" y="101"/>
                    <a:pt x="221" y="129"/>
                    <a:pt x="210" y="155"/>
                  </a:cubicBezTo>
                  <a:cubicBezTo>
                    <a:pt x="199" y="183"/>
                    <a:pt x="168" y="198"/>
                    <a:pt x="141" y="205"/>
                  </a:cubicBezTo>
                  <a:cubicBezTo>
                    <a:pt x="115" y="211"/>
                    <a:pt x="88" y="207"/>
                    <a:pt x="63" y="199"/>
                  </a:cubicBezTo>
                  <a:cubicBezTo>
                    <a:pt x="30" y="187"/>
                    <a:pt x="13" y="160"/>
                    <a:pt x="16" y="125"/>
                  </a:cubicBezTo>
                  <a:cubicBezTo>
                    <a:pt x="16" y="120"/>
                    <a:pt x="9" y="124"/>
                    <a:pt x="9" y="12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sp>
          <p:nvSpPr>
            <p:cNvPr id="12" name="Freeform 6">
              <a:extLst>
                <a:ext uri="{FF2B5EF4-FFF2-40B4-BE49-F238E27FC236}">
                  <a16:creationId xmlns:a16="http://schemas.microsoft.com/office/drawing/2014/main" xmlns="" id="{3B22D548-17FC-4B4F-B342-CC310700F639}"/>
                </a:ext>
              </a:extLst>
            </p:cNvPr>
            <p:cNvSpPr>
              <a:spLocks/>
            </p:cNvSpPr>
            <p:nvPr/>
          </p:nvSpPr>
          <p:spPr bwMode="auto">
            <a:xfrm>
              <a:off x="1775" y="2126"/>
              <a:ext cx="670" cy="537"/>
            </a:xfrm>
            <a:custGeom>
              <a:avLst/>
              <a:gdLst>
                <a:gd name="T0" fmla="*/ 64 w 158"/>
                <a:gd name="T1" fmla="*/ 3 h 127"/>
                <a:gd name="T2" fmla="*/ 32 w 158"/>
                <a:gd name="T3" fmla="*/ 38 h 127"/>
                <a:gd name="T4" fmla="*/ 7 w 158"/>
                <a:gd name="T5" fmla="*/ 76 h 127"/>
                <a:gd name="T6" fmla="*/ 60 w 158"/>
                <a:gd name="T7" fmla="*/ 115 h 127"/>
                <a:gd name="T8" fmla="*/ 139 w 158"/>
                <a:gd name="T9" fmla="*/ 103 h 127"/>
                <a:gd name="T10" fmla="*/ 153 w 158"/>
                <a:gd name="T11" fmla="*/ 5 h 127"/>
                <a:gd name="T12" fmla="*/ 146 w 158"/>
                <a:gd name="T13" fmla="*/ 8 h 127"/>
                <a:gd name="T14" fmla="*/ 142 w 158"/>
                <a:gd name="T15" fmla="*/ 76 h 127"/>
                <a:gd name="T16" fmla="*/ 100 w 158"/>
                <a:gd name="T17" fmla="*/ 111 h 127"/>
                <a:gd name="T18" fmla="*/ 75 w 158"/>
                <a:gd name="T19" fmla="*/ 109 h 127"/>
                <a:gd name="T20" fmla="*/ 15 w 158"/>
                <a:gd name="T21" fmla="*/ 84 h 127"/>
                <a:gd name="T22" fmla="*/ 37 w 158"/>
                <a:gd name="T23" fmla="*/ 41 h 127"/>
                <a:gd name="T24" fmla="*/ 66 w 158"/>
                <a:gd name="T25" fmla="*/ 10 h 127"/>
                <a:gd name="T26" fmla="*/ 64 w 158"/>
                <a:gd name="T27" fmla="*/ 3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8" h="127">
                  <a:moveTo>
                    <a:pt x="64" y="3"/>
                  </a:moveTo>
                  <a:cubicBezTo>
                    <a:pt x="51" y="12"/>
                    <a:pt x="42" y="26"/>
                    <a:pt x="32" y="38"/>
                  </a:cubicBezTo>
                  <a:cubicBezTo>
                    <a:pt x="22" y="50"/>
                    <a:pt x="12" y="61"/>
                    <a:pt x="7" y="76"/>
                  </a:cubicBezTo>
                  <a:cubicBezTo>
                    <a:pt x="0" y="104"/>
                    <a:pt x="42" y="113"/>
                    <a:pt x="60" y="115"/>
                  </a:cubicBezTo>
                  <a:cubicBezTo>
                    <a:pt x="86" y="118"/>
                    <a:pt x="121" y="127"/>
                    <a:pt x="139" y="103"/>
                  </a:cubicBezTo>
                  <a:cubicBezTo>
                    <a:pt x="158" y="77"/>
                    <a:pt x="151" y="35"/>
                    <a:pt x="153" y="5"/>
                  </a:cubicBezTo>
                  <a:cubicBezTo>
                    <a:pt x="153" y="0"/>
                    <a:pt x="146" y="4"/>
                    <a:pt x="146" y="8"/>
                  </a:cubicBezTo>
                  <a:cubicBezTo>
                    <a:pt x="145" y="30"/>
                    <a:pt x="147" y="54"/>
                    <a:pt x="142" y="76"/>
                  </a:cubicBezTo>
                  <a:cubicBezTo>
                    <a:pt x="138" y="97"/>
                    <a:pt x="125" y="113"/>
                    <a:pt x="100" y="111"/>
                  </a:cubicBezTo>
                  <a:cubicBezTo>
                    <a:pt x="92" y="110"/>
                    <a:pt x="83" y="110"/>
                    <a:pt x="75" y="109"/>
                  </a:cubicBezTo>
                  <a:cubicBezTo>
                    <a:pt x="54" y="108"/>
                    <a:pt x="24" y="106"/>
                    <a:pt x="15" y="84"/>
                  </a:cubicBezTo>
                  <a:cubicBezTo>
                    <a:pt x="9" y="70"/>
                    <a:pt x="29" y="51"/>
                    <a:pt x="37" y="41"/>
                  </a:cubicBezTo>
                  <a:cubicBezTo>
                    <a:pt x="46" y="30"/>
                    <a:pt x="54" y="18"/>
                    <a:pt x="66" y="10"/>
                  </a:cubicBezTo>
                  <a:cubicBezTo>
                    <a:pt x="70" y="7"/>
                    <a:pt x="69" y="0"/>
                    <a:pt x="64"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sp>
          <p:nvSpPr>
            <p:cNvPr id="13" name="Freeform 7">
              <a:extLst>
                <a:ext uri="{FF2B5EF4-FFF2-40B4-BE49-F238E27FC236}">
                  <a16:creationId xmlns:a16="http://schemas.microsoft.com/office/drawing/2014/main" xmlns="" id="{7E3639C4-8F5B-46A4-8162-7D9D2FFB4F4A}"/>
                </a:ext>
              </a:extLst>
            </p:cNvPr>
            <p:cNvSpPr>
              <a:spLocks/>
            </p:cNvSpPr>
            <p:nvPr/>
          </p:nvSpPr>
          <p:spPr bwMode="auto">
            <a:xfrm>
              <a:off x="1787" y="2562"/>
              <a:ext cx="365" cy="528"/>
            </a:xfrm>
            <a:custGeom>
              <a:avLst/>
              <a:gdLst>
                <a:gd name="T0" fmla="*/ 35 w 86"/>
                <a:gd name="T1" fmla="*/ 8 h 125"/>
                <a:gd name="T2" fmla="*/ 35 w 86"/>
                <a:gd name="T3" fmla="*/ 5 h 125"/>
                <a:gd name="T4" fmla="*/ 28 w 86"/>
                <a:gd name="T5" fmla="*/ 8 h 125"/>
                <a:gd name="T6" fmla="*/ 52 w 86"/>
                <a:gd name="T7" fmla="*/ 54 h 125"/>
                <a:gd name="T8" fmla="*/ 67 w 86"/>
                <a:gd name="T9" fmla="*/ 80 h 125"/>
                <a:gd name="T10" fmla="*/ 46 w 86"/>
                <a:gd name="T11" fmla="*/ 88 h 125"/>
                <a:gd name="T12" fmla="*/ 10 w 86"/>
                <a:gd name="T13" fmla="*/ 111 h 125"/>
                <a:gd name="T14" fmla="*/ 68 w 86"/>
                <a:gd name="T15" fmla="*/ 110 h 125"/>
                <a:gd name="T16" fmla="*/ 86 w 86"/>
                <a:gd name="T17" fmla="*/ 95 h 125"/>
                <a:gd name="T18" fmla="*/ 60 w 86"/>
                <a:gd name="T19" fmla="*/ 84 h 125"/>
                <a:gd name="T20" fmla="*/ 59 w 86"/>
                <a:gd name="T21" fmla="*/ 91 h 125"/>
                <a:gd name="T22" fmla="*/ 63 w 86"/>
                <a:gd name="T23" fmla="*/ 91 h 125"/>
                <a:gd name="T24" fmla="*/ 68 w 86"/>
                <a:gd name="T25" fmla="*/ 103 h 125"/>
                <a:gd name="T26" fmla="*/ 52 w 86"/>
                <a:gd name="T27" fmla="*/ 107 h 125"/>
                <a:gd name="T28" fmla="*/ 28 w 86"/>
                <a:gd name="T29" fmla="*/ 109 h 125"/>
                <a:gd name="T30" fmla="*/ 21 w 86"/>
                <a:gd name="T31" fmla="*/ 98 h 125"/>
                <a:gd name="T32" fmla="*/ 37 w 86"/>
                <a:gd name="T33" fmla="*/ 95 h 125"/>
                <a:gd name="T34" fmla="*/ 70 w 86"/>
                <a:gd name="T35" fmla="*/ 95 h 125"/>
                <a:gd name="T36" fmla="*/ 73 w 86"/>
                <a:gd name="T37" fmla="*/ 74 h 125"/>
                <a:gd name="T38" fmla="*/ 35 w 86"/>
                <a:gd name="T39" fmla="*/ 4 h 125"/>
                <a:gd name="T40" fmla="*/ 28 w 86"/>
                <a:gd name="T41" fmla="*/ 7 h 125"/>
                <a:gd name="T42" fmla="*/ 28 w 86"/>
                <a:gd name="T43" fmla="*/ 10 h 125"/>
                <a:gd name="T44" fmla="*/ 35 w 86"/>
                <a:gd name="T45" fmla="*/ 8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6" h="125">
                  <a:moveTo>
                    <a:pt x="35" y="8"/>
                  </a:moveTo>
                  <a:cubicBezTo>
                    <a:pt x="35" y="7"/>
                    <a:pt x="35" y="6"/>
                    <a:pt x="35" y="5"/>
                  </a:cubicBezTo>
                  <a:cubicBezTo>
                    <a:pt x="33" y="6"/>
                    <a:pt x="31" y="7"/>
                    <a:pt x="28" y="8"/>
                  </a:cubicBezTo>
                  <a:cubicBezTo>
                    <a:pt x="32" y="23"/>
                    <a:pt x="44" y="40"/>
                    <a:pt x="52" y="54"/>
                  </a:cubicBezTo>
                  <a:cubicBezTo>
                    <a:pt x="57" y="62"/>
                    <a:pt x="61" y="72"/>
                    <a:pt x="67" y="80"/>
                  </a:cubicBezTo>
                  <a:cubicBezTo>
                    <a:pt x="77" y="92"/>
                    <a:pt x="51" y="88"/>
                    <a:pt x="46" y="88"/>
                  </a:cubicBezTo>
                  <a:cubicBezTo>
                    <a:pt x="34" y="88"/>
                    <a:pt x="0" y="91"/>
                    <a:pt x="10" y="111"/>
                  </a:cubicBezTo>
                  <a:cubicBezTo>
                    <a:pt x="17" y="125"/>
                    <a:pt x="57" y="113"/>
                    <a:pt x="68" y="110"/>
                  </a:cubicBezTo>
                  <a:cubicBezTo>
                    <a:pt x="74" y="109"/>
                    <a:pt x="86" y="102"/>
                    <a:pt x="86" y="95"/>
                  </a:cubicBezTo>
                  <a:cubicBezTo>
                    <a:pt x="85" y="83"/>
                    <a:pt x="69" y="84"/>
                    <a:pt x="60" y="84"/>
                  </a:cubicBezTo>
                  <a:cubicBezTo>
                    <a:pt x="57" y="84"/>
                    <a:pt x="54" y="91"/>
                    <a:pt x="59" y="91"/>
                  </a:cubicBezTo>
                  <a:cubicBezTo>
                    <a:pt x="60" y="91"/>
                    <a:pt x="62" y="91"/>
                    <a:pt x="63" y="91"/>
                  </a:cubicBezTo>
                  <a:cubicBezTo>
                    <a:pt x="74" y="89"/>
                    <a:pt x="75" y="93"/>
                    <a:pt x="68" y="103"/>
                  </a:cubicBezTo>
                  <a:cubicBezTo>
                    <a:pt x="63" y="105"/>
                    <a:pt x="57" y="106"/>
                    <a:pt x="52" y="107"/>
                  </a:cubicBezTo>
                  <a:cubicBezTo>
                    <a:pt x="44" y="108"/>
                    <a:pt x="36" y="109"/>
                    <a:pt x="28" y="109"/>
                  </a:cubicBezTo>
                  <a:cubicBezTo>
                    <a:pt x="26" y="109"/>
                    <a:pt x="4" y="105"/>
                    <a:pt x="21" y="98"/>
                  </a:cubicBezTo>
                  <a:cubicBezTo>
                    <a:pt x="26" y="96"/>
                    <a:pt x="32" y="96"/>
                    <a:pt x="37" y="95"/>
                  </a:cubicBezTo>
                  <a:cubicBezTo>
                    <a:pt x="48" y="94"/>
                    <a:pt x="59" y="96"/>
                    <a:pt x="70" y="95"/>
                  </a:cubicBezTo>
                  <a:cubicBezTo>
                    <a:pt x="82" y="94"/>
                    <a:pt x="76" y="80"/>
                    <a:pt x="73" y="74"/>
                  </a:cubicBezTo>
                  <a:cubicBezTo>
                    <a:pt x="60" y="54"/>
                    <a:pt x="40" y="28"/>
                    <a:pt x="35" y="4"/>
                  </a:cubicBezTo>
                  <a:cubicBezTo>
                    <a:pt x="34" y="0"/>
                    <a:pt x="28" y="4"/>
                    <a:pt x="28" y="7"/>
                  </a:cubicBezTo>
                  <a:cubicBezTo>
                    <a:pt x="28" y="8"/>
                    <a:pt x="28" y="9"/>
                    <a:pt x="28" y="10"/>
                  </a:cubicBezTo>
                  <a:cubicBezTo>
                    <a:pt x="28" y="15"/>
                    <a:pt x="35" y="11"/>
                    <a:pt x="35"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sp>
          <p:nvSpPr>
            <p:cNvPr id="14" name="Freeform 8">
              <a:extLst>
                <a:ext uri="{FF2B5EF4-FFF2-40B4-BE49-F238E27FC236}">
                  <a16:creationId xmlns:a16="http://schemas.microsoft.com/office/drawing/2014/main" xmlns="" id="{872756FB-CB07-4C24-812D-6D9379776695}"/>
                </a:ext>
              </a:extLst>
            </p:cNvPr>
            <p:cNvSpPr>
              <a:spLocks/>
            </p:cNvSpPr>
            <p:nvPr/>
          </p:nvSpPr>
          <p:spPr bwMode="auto">
            <a:xfrm>
              <a:off x="2228" y="2591"/>
              <a:ext cx="276" cy="474"/>
            </a:xfrm>
            <a:custGeom>
              <a:avLst/>
              <a:gdLst>
                <a:gd name="T0" fmla="*/ 2 w 65"/>
                <a:gd name="T1" fmla="*/ 8 h 112"/>
                <a:gd name="T2" fmla="*/ 26 w 65"/>
                <a:gd name="T3" fmla="*/ 44 h 112"/>
                <a:gd name="T4" fmla="*/ 50 w 65"/>
                <a:gd name="T5" fmla="*/ 85 h 112"/>
                <a:gd name="T6" fmla="*/ 55 w 65"/>
                <a:gd name="T7" fmla="*/ 79 h 112"/>
                <a:gd name="T8" fmla="*/ 12 w 65"/>
                <a:gd name="T9" fmla="*/ 85 h 112"/>
                <a:gd name="T10" fmla="*/ 18 w 65"/>
                <a:gd name="T11" fmla="*/ 103 h 112"/>
                <a:gd name="T12" fmla="*/ 64 w 65"/>
                <a:gd name="T13" fmla="*/ 79 h 112"/>
                <a:gd name="T14" fmla="*/ 58 w 65"/>
                <a:gd name="T15" fmla="*/ 79 h 112"/>
                <a:gd name="T16" fmla="*/ 32 w 65"/>
                <a:gd name="T17" fmla="*/ 98 h 112"/>
                <a:gd name="T18" fmla="*/ 25 w 65"/>
                <a:gd name="T19" fmla="*/ 97 h 112"/>
                <a:gd name="T20" fmla="*/ 27 w 65"/>
                <a:gd name="T21" fmla="*/ 86 h 112"/>
                <a:gd name="T22" fmla="*/ 51 w 65"/>
                <a:gd name="T23" fmla="*/ 87 h 112"/>
                <a:gd name="T24" fmla="*/ 56 w 65"/>
                <a:gd name="T25" fmla="*/ 81 h 112"/>
                <a:gd name="T26" fmla="*/ 38 w 65"/>
                <a:gd name="T27" fmla="*/ 49 h 112"/>
                <a:gd name="T28" fmla="*/ 8 w 65"/>
                <a:gd name="T29" fmla="*/ 3 h 112"/>
                <a:gd name="T30" fmla="*/ 2 w 65"/>
                <a:gd name="T31" fmla="*/ 8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5" h="112">
                  <a:moveTo>
                    <a:pt x="2" y="8"/>
                  </a:moveTo>
                  <a:cubicBezTo>
                    <a:pt x="10" y="20"/>
                    <a:pt x="18" y="32"/>
                    <a:pt x="26" y="44"/>
                  </a:cubicBezTo>
                  <a:cubicBezTo>
                    <a:pt x="34" y="56"/>
                    <a:pt x="46" y="71"/>
                    <a:pt x="50" y="85"/>
                  </a:cubicBezTo>
                  <a:cubicBezTo>
                    <a:pt x="51" y="83"/>
                    <a:pt x="53" y="81"/>
                    <a:pt x="55" y="79"/>
                  </a:cubicBezTo>
                  <a:cubicBezTo>
                    <a:pt x="40" y="78"/>
                    <a:pt x="23" y="75"/>
                    <a:pt x="12" y="85"/>
                  </a:cubicBezTo>
                  <a:cubicBezTo>
                    <a:pt x="5" y="92"/>
                    <a:pt x="12" y="100"/>
                    <a:pt x="18" y="103"/>
                  </a:cubicBezTo>
                  <a:cubicBezTo>
                    <a:pt x="36" y="112"/>
                    <a:pt x="61" y="99"/>
                    <a:pt x="64" y="79"/>
                  </a:cubicBezTo>
                  <a:cubicBezTo>
                    <a:pt x="65" y="74"/>
                    <a:pt x="58" y="75"/>
                    <a:pt x="58" y="79"/>
                  </a:cubicBezTo>
                  <a:cubicBezTo>
                    <a:pt x="56" y="93"/>
                    <a:pt x="44" y="98"/>
                    <a:pt x="32" y="98"/>
                  </a:cubicBezTo>
                  <a:cubicBezTo>
                    <a:pt x="29" y="98"/>
                    <a:pt x="27" y="97"/>
                    <a:pt x="25" y="97"/>
                  </a:cubicBezTo>
                  <a:cubicBezTo>
                    <a:pt x="16" y="95"/>
                    <a:pt x="17" y="92"/>
                    <a:pt x="27" y="86"/>
                  </a:cubicBezTo>
                  <a:cubicBezTo>
                    <a:pt x="34" y="84"/>
                    <a:pt x="44" y="86"/>
                    <a:pt x="51" y="87"/>
                  </a:cubicBezTo>
                  <a:cubicBezTo>
                    <a:pt x="54" y="87"/>
                    <a:pt x="57" y="84"/>
                    <a:pt x="56" y="81"/>
                  </a:cubicBezTo>
                  <a:cubicBezTo>
                    <a:pt x="53" y="70"/>
                    <a:pt x="44" y="59"/>
                    <a:pt x="38" y="49"/>
                  </a:cubicBezTo>
                  <a:cubicBezTo>
                    <a:pt x="29" y="33"/>
                    <a:pt x="18" y="18"/>
                    <a:pt x="8" y="3"/>
                  </a:cubicBezTo>
                  <a:cubicBezTo>
                    <a:pt x="5" y="0"/>
                    <a:pt x="0" y="5"/>
                    <a:pt x="2"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sp>
          <p:nvSpPr>
            <p:cNvPr id="15" name="Freeform 9">
              <a:extLst>
                <a:ext uri="{FF2B5EF4-FFF2-40B4-BE49-F238E27FC236}">
                  <a16:creationId xmlns:a16="http://schemas.microsoft.com/office/drawing/2014/main" xmlns="" id="{97B16132-325D-4C6F-9741-960F1D098914}"/>
                </a:ext>
              </a:extLst>
            </p:cNvPr>
            <p:cNvSpPr>
              <a:spLocks/>
            </p:cNvSpPr>
            <p:nvPr/>
          </p:nvSpPr>
          <p:spPr bwMode="auto">
            <a:xfrm>
              <a:off x="1783" y="2164"/>
              <a:ext cx="598" cy="355"/>
            </a:xfrm>
            <a:custGeom>
              <a:avLst/>
              <a:gdLst>
                <a:gd name="T0" fmla="*/ 50 w 141"/>
                <a:gd name="T1" fmla="*/ 10 h 84"/>
                <a:gd name="T2" fmla="*/ 52 w 141"/>
                <a:gd name="T3" fmla="*/ 6 h 84"/>
                <a:gd name="T4" fmla="*/ 48 w 141"/>
                <a:gd name="T5" fmla="*/ 2 h 84"/>
                <a:gd name="T6" fmla="*/ 13 w 141"/>
                <a:gd name="T7" fmla="*/ 25 h 84"/>
                <a:gd name="T8" fmla="*/ 1 w 141"/>
                <a:gd name="T9" fmla="*/ 35 h 84"/>
                <a:gd name="T10" fmla="*/ 2 w 141"/>
                <a:gd name="T11" fmla="*/ 39 h 84"/>
                <a:gd name="T12" fmla="*/ 82 w 141"/>
                <a:gd name="T13" fmla="*/ 65 h 84"/>
                <a:gd name="T14" fmla="*/ 120 w 141"/>
                <a:gd name="T15" fmla="*/ 66 h 84"/>
                <a:gd name="T16" fmla="*/ 85 w 141"/>
                <a:gd name="T17" fmla="*/ 61 h 84"/>
                <a:gd name="T18" fmla="*/ 92 w 141"/>
                <a:gd name="T19" fmla="*/ 57 h 84"/>
                <a:gd name="T20" fmla="*/ 106 w 141"/>
                <a:gd name="T21" fmla="*/ 54 h 84"/>
                <a:gd name="T22" fmla="*/ 89 w 141"/>
                <a:gd name="T23" fmla="*/ 60 h 84"/>
                <a:gd name="T24" fmla="*/ 87 w 141"/>
                <a:gd name="T25" fmla="*/ 56 h 84"/>
                <a:gd name="T26" fmla="*/ 25 w 141"/>
                <a:gd name="T27" fmla="*/ 41 h 84"/>
                <a:gd name="T28" fmla="*/ 11 w 141"/>
                <a:gd name="T29" fmla="*/ 35 h 84"/>
                <a:gd name="T30" fmla="*/ 15 w 141"/>
                <a:gd name="T31" fmla="*/ 31 h 84"/>
                <a:gd name="T32" fmla="*/ 50 w 141"/>
                <a:gd name="T33" fmla="*/ 9 h 84"/>
                <a:gd name="T34" fmla="*/ 46 w 141"/>
                <a:gd name="T35" fmla="*/ 5 h 84"/>
                <a:gd name="T36" fmla="*/ 44 w 141"/>
                <a:gd name="T37" fmla="*/ 9 h 84"/>
                <a:gd name="T38" fmla="*/ 50 w 141"/>
                <a:gd name="T39" fmla="*/ 1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1" h="84">
                  <a:moveTo>
                    <a:pt x="50" y="10"/>
                  </a:moveTo>
                  <a:cubicBezTo>
                    <a:pt x="51" y="9"/>
                    <a:pt x="51" y="8"/>
                    <a:pt x="52" y="6"/>
                  </a:cubicBezTo>
                  <a:cubicBezTo>
                    <a:pt x="52" y="4"/>
                    <a:pt x="51" y="0"/>
                    <a:pt x="48" y="2"/>
                  </a:cubicBezTo>
                  <a:cubicBezTo>
                    <a:pt x="36" y="10"/>
                    <a:pt x="25" y="18"/>
                    <a:pt x="13" y="25"/>
                  </a:cubicBezTo>
                  <a:cubicBezTo>
                    <a:pt x="8" y="28"/>
                    <a:pt x="3" y="29"/>
                    <a:pt x="1" y="35"/>
                  </a:cubicBezTo>
                  <a:cubicBezTo>
                    <a:pt x="0" y="36"/>
                    <a:pt x="0" y="38"/>
                    <a:pt x="2" y="39"/>
                  </a:cubicBezTo>
                  <a:cubicBezTo>
                    <a:pt x="10" y="46"/>
                    <a:pt x="82" y="64"/>
                    <a:pt x="82" y="65"/>
                  </a:cubicBezTo>
                  <a:cubicBezTo>
                    <a:pt x="77" y="84"/>
                    <a:pt x="115" y="73"/>
                    <a:pt x="120" y="66"/>
                  </a:cubicBezTo>
                  <a:cubicBezTo>
                    <a:pt x="141" y="41"/>
                    <a:pt x="80" y="41"/>
                    <a:pt x="85" y="61"/>
                  </a:cubicBezTo>
                  <a:cubicBezTo>
                    <a:pt x="87" y="65"/>
                    <a:pt x="93" y="60"/>
                    <a:pt x="92" y="57"/>
                  </a:cubicBezTo>
                  <a:cubicBezTo>
                    <a:pt x="91" y="55"/>
                    <a:pt x="104" y="54"/>
                    <a:pt x="106" y="54"/>
                  </a:cubicBezTo>
                  <a:cubicBezTo>
                    <a:pt x="138" y="53"/>
                    <a:pt x="84" y="81"/>
                    <a:pt x="89" y="60"/>
                  </a:cubicBezTo>
                  <a:cubicBezTo>
                    <a:pt x="90" y="58"/>
                    <a:pt x="89" y="56"/>
                    <a:pt x="87" y="56"/>
                  </a:cubicBezTo>
                  <a:cubicBezTo>
                    <a:pt x="66" y="56"/>
                    <a:pt x="46" y="45"/>
                    <a:pt x="25" y="41"/>
                  </a:cubicBezTo>
                  <a:cubicBezTo>
                    <a:pt x="20" y="40"/>
                    <a:pt x="15" y="38"/>
                    <a:pt x="11" y="35"/>
                  </a:cubicBezTo>
                  <a:cubicBezTo>
                    <a:pt x="7" y="33"/>
                    <a:pt x="10" y="34"/>
                    <a:pt x="15" y="31"/>
                  </a:cubicBezTo>
                  <a:cubicBezTo>
                    <a:pt x="27" y="24"/>
                    <a:pt x="38" y="16"/>
                    <a:pt x="50" y="9"/>
                  </a:cubicBezTo>
                  <a:cubicBezTo>
                    <a:pt x="48" y="7"/>
                    <a:pt x="47" y="6"/>
                    <a:pt x="46" y="5"/>
                  </a:cubicBezTo>
                  <a:cubicBezTo>
                    <a:pt x="45" y="6"/>
                    <a:pt x="45" y="7"/>
                    <a:pt x="44" y="9"/>
                  </a:cubicBezTo>
                  <a:cubicBezTo>
                    <a:pt x="43" y="14"/>
                    <a:pt x="49" y="15"/>
                    <a:pt x="50"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sp>
          <p:nvSpPr>
            <p:cNvPr id="16" name="Freeform 10">
              <a:extLst>
                <a:ext uri="{FF2B5EF4-FFF2-40B4-BE49-F238E27FC236}">
                  <a16:creationId xmlns:a16="http://schemas.microsoft.com/office/drawing/2014/main" xmlns="" id="{6EFD52DB-9C7C-4BAF-A8CC-9F5F0523F3D4}"/>
                </a:ext>
              </a:extLst>
            </p:cNvPr>
            <p:cNvSpPr>
              <a:spLocks/>
            </p:cNvSpPr>
            <p:nvPr/>
          </p:nvSpPr>
          <p:spPr bwMode="auto">
            <a:xfrm>
              <a:off x="2347" y="2227"/>
              <a:ext cx="496" cy="267"/>
            </a:xfrm>
            <a:custGeom>
              <a:avLst/>
              <a:gdLst>
                <a:gd name="T0" fmla="*/ 14 w 117"/>
                <a:gd name="T1" fmla="*/ 9 h 63"/>
                <a:gd name="T2" fmla="*/ 14 w 117"/>
                <a:gd name="T3" fmla="*/ 5 h 63"/>
                <a:gd name="T4" fmla="*/ 7 w 117"/>
                <a:gd name="T5" fmla="*/ 8 h 63"/>
                <a:gd name="T6" fmla="*/ 16 w 117"/>
                <a:gd name="T7" fmla="*/ 42 h 63"/>
                <a:gd name="T8" fmla="*/ 80 w 117"/>
                <a:gd name="T9" fmla="*/ 55 h 63"/>
                <a:gd name="T10" fmla="*/ 82 w 117"/>
                <a:gd name="T11" fmla="*/ 48 h 63"/>
                <a:gd name="T12" fmla="*/ 80 w 117"/>
                <a:gd name="T13" fmla="*/ 48 h 63"/>
                <a:gd name="T14" fmla="*/ 77 w 117"/>
                <a:gd name="T15" fmla="*/ 55 h 63"/>
                <a:gd name="T16" fmla="*/ 116 w 117"/>
                <a:gd name="T17" fmla="*/ 43 h 63"/>
                <a:gd name="T18" fmla="*/ 116 w 117"/>
                <a:gd name="T19" fmla="*/ 40 h 63"/>
                <a:gd name="T20" fmla="*/ 76 w 117"/>
                <a:gd name="T21" fmla="*/ 48 h 63"/>
                <a:gd name="T22" fmla="*/ 109 w 117"/>
                <a:gd name="T23" fmla="*/ 51 h 63"/>
                <a:gd name="T24" fmla="*/ 109 w 117"/>
                <a:gd name="T25" fmla="*/ 44 h 63"/>
                <a:gd name="T26" fmla="*/ 102 w 117"/>
                <a:gd name="T27" fmla="*/ 46 h 63"/>
                <a:gd name="T28" fmla="*/ 91 w 117"/>
                <a:gd name="T29" fmla="*/ 48 h 63"/>
                <a:gd name="T30" fmla="*/ 91 w 117"/>
                <a:gd name="T31" fmla="*/ 45 h 63"/>
                <a:gd name="T32" fmla="*/ 82 w 117"/>
                <a:gd name="T33" fmla="*/ 48 h 63"/>
                <a:gd name="T34" fmla="*/ 79 w 117"/>
                <a:gd name="T35" fmla="*/ 55 h 63"/>
                <a:gd name="T36" fmla="*/ 80 w 117"/>
                <a:gd name="T37" fmla="*/ 55 h 63"/>
                <a:gd name="T38" fmla="*/ 82 w 117"/>
                <a:gd name="T39" fmla="*/ 48 h 63"/>
                <a:gd name="T40" fmla="*/ 35 w 117"/>
                <a:gd name="T41" fmla="*/ 40 h 63"/>
                <a:gd name="T42" fmla="*/ 12 w 117"/>
                <a:gd name="T43" fmla="*/ 23 h 63"/>
                <a:gd name="T44" fmla="*/ 14 w 117"/>
                <a:gd name="T45" fmla="*/ 5 h 63"/>
                <a:gd name="T46" fmla="*/ 7 w 117"/>
                <a:gd name="T47" fmla="*/ 8 h 63"/>
                <a:gd name="T48" fmla="*/ 7 w 117"/>
                <a:gd name="T49" fmla="*/ 12 h 63"/>
                <a:gd name="T50" fmla="*/ 14 w 117"/>
                <a:gd name="T51" fmla="*/ 9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7" h="63">
                  <a:moveTo>
                    <a:pt x="14" y="9"/>
                  </a:moveTo>
                  <a:cubicBezTo>
                    <a:pt x="14" y="8"/>
                    <a:pt x="14" y="7"/>
                    <a:pt x="14" y="5"/>
                  </a:cubicBezTo>
                  <a:cubicBezTo>
                    <a:pt x="14" y="0"/>
                    <a:pt x="7" y="4"/>
                    <a:pt x="7" y="8"/>
                  </a:cubicBezTo>
                  <a:cubicBezTo>
                    <a:pt x="7" y="20"/>
                    <a:pt x="0" y="36"/>
                    <a:pt x="16" y="42"/>
                  </a:cubicBezTo>
                  <a:cubicBezTo>
                    <a:pt x="38" y="49"/>
                    <a:pt x="58" y="55"/>
                    <a:pt x="80" y="55"/>
                  </a:cubicBezTo>
                  <a:cubicBezTo>
                    <a:pt x="84" y="55"/>
                    <a:pt x="86" y="48"/>
                    <a:pt x="82" y="48"/>
                  </a:cubicBezTo>
                  <a:cubicBezTo>
                    <a:pt x="81" y="48"/>
                    <a:pt x="81" y="48"/>
                    <a:pt x="80" y="48"/>
                  </a:cubicBezTo>
                  <a:cubicBezTo>
                    <a:pt x="78" y="48"/>
                    <a:pt x="74" y="53"/>
                    <a:pt x="77" y="55"/>
                  </a:cubicBezTo>
                  <a:cubicBezTo>
                    <a:pt x="87" y="62"/>
                    <a:pt x="111" y="54"/>
                    <a:pt x="116" y="43"/>
                  </a:cubicBezTo>
                  <a:cubicBezTo>
                    <a:pt x="116" y="42"/>
                    <a:pt x="116" y="40"/>
                    <a:pt x="116" y="40"/>
                  </a:cubicBezTo>
                  <a:cubicBezTo>
                    <a:pt x="108" y="32"/>
                    <a:pt x="79" y="35"/>
                    <a:pt x="76" y="48"/>
                  </a:cubicBezTo>
                  <a:cubicBezTo>
                    <a:pt x="73" y="63"/>
                    <a:pt x="103" y="53"/>
                    <a:pt x="109" y="51"/>
                  </a:cubicBezTo>
                  <a:cubicBezTo>
                    <a:pt x="113" y="50"/>
                    <a:pt x="114" y="43"/>
                    <a:pt x="109" y="44"/>
                  </a:cubicBezTo>
                  <a:cubicBezTo>
                    <a:pt x="106" y="45"/>
                    <a:pt x="104" y="46"/>
                    <a:pt x="102" y="46"/>
                  </a:cubicBezTo>
                  <a:cubicBezTo>
                    <a:pt x="98" y="47"/>
                    <a:pt x="95" y="48"/>
                    <a:pt x="91" y="48"/>
                  </a:cubicBezTo>
                  <a:cubicBezTo>
                    <a:pt x="86" y="49"/>
                    <a:pt x="86" y="48"/>
                    <a:pt x="91" y="45"/>
                  </a:cubicBezTo>
                  <a:cubicBezTo>
                    <a:pt x="117" y="41"/>
                    <a:pt x="91" y="54"/>
                    <a:pt x="82" y="48"/>
                  </a:cubicBezTo>
                  <a:cubicBezTo>
                    <a:pt x="81" y="51"/>
                    <a:pt x="80" y="53"/>
                    <a:pt x="79" y="55"/>
                  </a:cubicBezTo>
                  <a:cubicBezTo>
                    <a:pt x="79" y="55"/>
                    <a:pt x="80" y="55"/>
                    <a:pt x="80" y="55"/>
                  </a:cubicBezTo>
                  <a:cubicBezTo>
                    <a:pt x="84" y="55"/>
                    <a:pt x="86" y="48"/>
                    <a:pt x="82" y="48"/>
                  </a:cubicBezTo>
                  <a:cubicBezTo>
                    <a:pt x="65" y="48"/>
                    <a:pt x="50" y="44"/>
                    <a:pt x="35" y="40"/>
                  </a:cubicBezTo>
                  <a:cubicBezTo>
                    <a:pt x="26" y="38"/>
                    <a:pt x="12" y="34"/>
                    <a:pt x="12" y="23"/>
                  </a:cubicBezTo>
                  <a:cubicBezTo>
                    <a:pt x="13" y="17"/>
                    <a:pt x="14" y="11"/>
                    <a:pt x="14" y="5"/>
                  </a:cubicBezTo>
                  <a:cubicBezTo>
                    <a:pt x="14" y="0"/>
                    <a:pt x="7" y="4"/>
                    <a:pt x="7" y="8"/>
                  </a:cubicBezTo>
                  <a:cubicBezTo>
                    <a:pt x="7" y="9"/>
                    <a:pt x="7" y="10"/>
                    <a:pt x="7" y="12"/>
                  </a:cubicBezTo>
                  <a:cubicBezTo>
                    <a:pt x="7" y="17"/>
                    <a:pt x="14" y="13"/>
                    <a:pt x="14"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sp>
          <p:nvSpPr>
            <p:cNvPr id="17" name="Freeform 11">
              <a:extLst>
                <a:ext uri="{FF2B5EF4-FFF2-40B4-BE49-F238E27FC236}">
                  <a16:creationId xmlns:a16="http://schemas.microsoft.com/office/drawing/2014/main" xmlns="" id="{8CB6F9BB-6F10-4F3C-8EB1-FE39ED9112E2}"/>
                </a:ext>
              </a:extLst>
            </p:cNvPr>
            <p:cNvSpPr>
              <a:spLocks/>
            </p:cNvSpPr>
            <p:nvPr/>
          </p:nvSpPr>
          <p:spPr bwMode="auto">
            <a:xfrm>
              <a:off x="2665" y="1808"/>
              <a:ext cx="55" cy="60"/>
            </a:xfrm>
            <a:custGeom>
              <a:avLst/>
              <a:gdLst>
                <a:gd name="T0" fmla="*/ 8 w 13"/>
                <a:gd name="T1" fmla="*/ 3 h 14"/>
                <a:gd name="T2" fmla="*/ 1 w 13"/>
                <a:gd name="T3" fmla="*/ 8 h 14"/>
                <a:gd name="T4" fmla="*/ 4 w 13"/>
                <a:gd name="T5" fmla="*/ 12 h 14"/>
                <a:gd name="T6" fmla="*/ 9 w 13"/>
                <a:gd name="T7" fmla="*/ 4 h 14"/>
                <a:gd name="T8" fmla="*/ 7 w 13"/>
                <a:gd name="T9" fmla="*/ 2 h 14"/>
                <a:gd name="T10" fmla="*/ 0 w 13"/>
                <a:gd name="T11" fmla="*/ 11 h 14"/>
                <a:gd name="T12" fmla="*/ 5 w 13"/>
                <a:gd name="T13" fmla="*/ 12 h 14"/>
                <a:gd name="T14" fmla="*/ 9 w 13"/>
                <a:gd name="T15" fmla="*/ 5 h 14"/>
                <a:gd name="T16" fmla="*/ 3 w 13"/>
                <a:gd name="T17" fmla="*/ 6 h 14"/>
                <a:gd name="T18" fmla="*/ 2 w 13"/>
                <a:gd name="T19" fmla="*/ 7 h 14"/>
                <a:gd name="T20" fmla="*/ 7 w 13"/>
                <a:gd name="T21" fmla="*/ 8 h 14"/>
                <a:gd name="T22" fmla="*/ 7 w 13"/>
                <a:gd name="T23" fmla="*/ 9 h 14"/>
                <a:gd name="T24" fmla="*/ 5 w 13"/>
                <a:gd name="T25" fmla="*/ 9 h 14"/>
                <a:gd name="T26" fmla="*/ 3 w 13"/>
                <a:gd name="T27" fmla="*/ 7 h 14"/>
                <a:gd name="T28" fmla="*/ 3 w 13"/>
                <a:gd name="T29" fmla="*/ 7 h 14"/>
                <a:gd name="T30" fmla="*/ 4 w 13"/>
                <a:gd name="T31" fmla="*/ 5 h 14"/>
                <a:gd name="T32" fmla="*/ 4 w 13"/>
                <a:gd name="T33" fmla="*/ 5 h 14"/>
                <a:gd name="T34" fmla="*/ 6 w 13"/>
                <a:gd name="T35" fmla="*/ 4 h 14"/>
                <a:gd name="T36" fmla="*/ 5 w 13"/>
                <a:gd name="T37" fmla="*/ 4 h 14"/>
                <a:gd name="T38" fmla="*/ 8 w 13"/>
                <a:gd name="T39" fmla="*/ 8 h 14"/>
                <a:gd name="T40" fmla="*/ 8 w 13"/>
                <a:gd name="T41" fmla="*/ 8 h 14"/>
                <a:gd name="T42" fmla="*/ 7 w 13"/>
                <a:gd name="T43" fmla="*/ 10 h 14"/>
                <a:gd name="T44" fmla="*/ 7 w 13"/>
                <a:gd name="T45" fmla="*/ 10 h 14"/>
                <a:gd name="T46" fmla="*/ 5 w 13"/>
                <a:gd name="T47" fmla="*/ 11 h 14"/>
                <a:gd name="T48" fmla="*/ 7 w 13"/>
                <a:gd name="T49" fmla="*/ 10 h 14"/>
                <a:gd name="T50" fmla="*/ 8 w 13"/>
                <a:gd name="T51"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 h="14">
                  <a:moveTo>
                    <a:pt x="8" y="3"/>
                  </a:moveTo>
                  <a:cubicBezTo>
                    <a:pt x="5" y="3"/>
                    <a:pt x="2" y="5"/>
                    <a:pt x="1" y="8"/>
                  </a:cubicBezTo>
                  <a:cubicBezTo>
                    <a:pt x="1" y="10"/>
                    <a:pt x="2" y="12"/>
                    <a:pt x="4" y="12"/>
                  </a:cubicBezTo>
                  <a:cubicBezTo>
                    <a:pt x="8" y="11"/>
                    <a:pt x="9" y="8"/>
                    <a:pt x="9" y="4"/>
                  </a:cubicBezTo>
                  <a:cubicBezTo>
                    <a:pt x="9" y="3"/>
                    <a:pt x="8" y="2"/>
                    <a:pt x="7" y="2"/>
                  </a:cubicBezTo>
                  <a:cubicBezTo>
                    <a:pt x="3" y="2"/>
                    <a:pt x="0" y="7"/>
                    <a:pt x="0" y="11"/>
                  </a:cubicBezTo>
                  <a:cubicBezTo>
                    <a:pt x="0" y="14"/>
                    <a:pt x="3" y="14"/>
                    <a:pt x="5" y="12"/>
                  </a:cubicBezTo>
                  <a:cubicBezTo>
                    <a:pt x="7" y="10"/>
                    <a:pt x="9" y="8"/>
                    <a:pt x="9" y="5"/>
                  </a:cubicBezTo>
                  <a:cubicBezTo>
                    <a:pt x="10" y="0"/>
                    <a:pt x="3" y="2"/>
                    <a:pt x="3" y="6"/>
                  </a:cubicBezTo>
                  <a:cubicBezTo>
                    <a:pt x="3" y="6"/>
                    <a:pt x="2" y="7"/>
                    <a:pt x="2" y="7"/>
                  </a:cubicBezTo>
                  <a:cubicBezTo>
                    <a:pt x="3" y="7"/>
                    <a:pt x="5" y="8"/>
                    <a:pt x="7" y="8"/>
                  </a:cubicBezTo>
                  <a:cubicBezTo>
                    <a:pt x="7" y="8"/>
                    <a:pt x="7" y="8"/>
                    <a:pt x="7" y="9"/>
                  </a:cubicBezTo>
                  <a:cubicBezTo>
                    <a:pt x="7" y="8"/>
                    <a:pt x="7" y="9"/>
                    <a:pt x="5" y="9"/>
                  </a:cubicBezTo>
                  <a:cubicBezTo>
                    <a:pt x="4" y="8"/>
                    <a:pt x="4" y="7"/>
                    <a:pt x="3" y="7"/>
                  </a:cubicBezTo>
                  <a:cubicBezTo>
                    <a:pt x="3" y="7"/>
                    <a:pt x="3" y="7"/>
                    <a:pt x="3" y="7"/>
                  </a:cubicBezTo>
                  <a:cubicBezTo>
                    <a:pt x="3" y="6"/>
                    <a:pt x="4" y="6"/>
                    <a:pt x="4" y="5"/>
                  </a:cubicBezTo>
                  <a:cubicBezTo>
                    <a:pt x="4" y="5"/>
                    <a:pt x="4" y="5"/>
                    <a:pt x="4" y="5"/>
                  </a:cubicBezTo>
                  <a:cubicBezTo>
                    <a:pt x="5" y="5"/>
                    <a:pt x="5" y="5"/>
                    <a:pt x="6" y="4"/>
                  </a:cubicBezTo>
                  <a:cubicBezTo>
                    <a:pt x="6" y="4"/>
                    <a:pt x="6" y="4"/>
                    <a:pt x="5" y="4"/>
                  </a:cubicBezTo>
                  <a:cubicBezTo>
                    <a:pt x="6" y="6"/>
                    <a:pt x="7" y="7"/>
                    <a:pt x="8" y="8"/>
                  </a:cubicBezTo>
                  <a:cubicBezTo>
                    <a:pt x="8" y="8"/>
                    <a:pt x="8" y="8"/>
                    <a:pt x="8" y="8"/>
                  </a:cubicBezTo>
                  <a:cubicBezTo>
                    <a:pt x="7" y="9"/>
                    <a:pt x="7" y="9"/>
                    <a:pt x="7" y="10"/>
                  </a:cubicBezTo>
                  <a:cubicBezTo>
                    <a:pt x="7" y="10"/>
                    <a:pt x="7" y="10"/>
                    <a:pt x="7" y="10"/>
                  </a:cubicBezTo>
                  <a:cubicBezTo>
                    <a:pt x="6" y="10"/>
                    <a:pt x="6" y="10"/>
                    <a:pt x="5" y="11"/>
                  </a:cubicBezTo>
                  <a:cubicBezTo>
                    <a:pt x="6" y="10"/>
                    <a:pt x="6" y="10"/>
                    <a:pt x="7" y="10"/>
                  </a:cubicBezTo>
                  <a:cubicBezTo>
                    <a:pt x="10" y="10"/>
                    <a:pt x="13" y="3"/>
                    <a:pt x="8"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sp>
          <p:nvSpPr>
            <p:cNvPr id="18" name="Freeform 12">
              <a:extLst>
                <a:ext uri="{FF2B5EF4-FFF2-40B4-BE49-F238E27FC236}">
                  <a16:creationId xmlns:a16="http://schemas.microsoft.com/office/drawing/2014/main" xmlns="" id="{75273170-3D68-4D25-9BCC-8CEFCCB5BA8D}"/>
                </a:ext>
              </a:extLst>
            </p:cNvPr>
            <p:cNvSpPr>
              <a:spLocks/>
            </p:cNvSpPr>
            <p:nvPr/>
          </p:nvSpPr>
          <p:spPr bwMode="auto">
            <a:xfrm>
              <a:off x="2648" y="1770"/>
              <a:ext cx="144" cy="195"/>
            </a:xfrm>
            <a:custGeom>
              <a:avLst/>
              <a:gdLst>
                <a:gd name="T0" fmla="*/ 7 w 34"/>
                <a:gd name="T1" fmla="*/ 39 h 46"/>
                <a:gd name="T2" fmla="*/ 7 w 34"/>
                <a:gd name="T3" fmla="*/ 37 h 46"/>
                <a:gd name="T4" fmla="*/ 3 w 34"/>
                <a:gd name="T5" fmla="*/ 42 h 46"/>
                <a:gd name="T6" fmla="*/ 12 w 34"/>
                <a:gd name="T7" fmla="*/ 38 h 46"/>
                <a:gd name="T8" fmla="*/ 18 w 34"/>
                <a:gd name="T9" fmla="*/ 32 h 46"/>
                <a:gd name="T10" fmla="*/ 25 w 34"/>
                <a:gd name="T11" fmla="*/ 26 h 46"/>
                <a:gd name="T12" fmla="*/ 33 w 34"/>
                <a:gd name="T13" fmla="*/ 13 h 46"/>
                <a:gd name="T14" fmla="*/ 30 w 34"/>
                <a:gd name="T15" fmla="*/ 4 h 46"/>
                <a:gd name="T16" fmla="*/ 24 w 34"/>
                <a:gd name="T17" fmla="*/ 9 h 46"/>
                <a:gd name="T18" fmla="*/ 25 w 34"/>
                <a:gd name="T19" fmla="*/ 15 h 46"/>
                <a:gd name="T20" fmla="*/ 20 w 34"/>
                <a:gd name="T21" fmla="*/ 22 h 46"/>
                <a:gd name="T22" fmla="*/ 4 w 34"/>
                <a:gd name="T23" fmla="*/ 35 h 46"/>
                <a:gd name="T24" fmla="*/ 0 w 34"/>
                <a:gd name="T25" fmla="*/ 40 h 46"/>
                <a:gd name="T26" fmla="*/ 0 w 34"/>
                <a:gd name="T27" fmla="*/ 41 h 46"/>
                <a:gd name="T28" fmla="*/ 7 w 34"/>
                <a:gd name="T29" fmla="*/ 39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 h="46">
                  <a:moveTo>
                    <a:pt x="7" y="39"/>
                  </a:moveTo>
                  <a:cubicBezTo>
                    <a:pt x="7" y="38"/>
                    <a:pt x="7" y="38"/>
                    <a:pt x="7" y="37"/>
                  </a:cubicBezTo>
                  <a:cubicBezTo>
                    <a:pt x="5" y="39"/>
                    <a:pt x="4" y="41"/>
                    <a:pt x="3" y="42"/>
                  </a:cubicBezTo>
                  <a:cubicBezTo>
                    <a:pt x="6" y="41"/>
                    <a:pt x="9" y="39"/>
                    <a:pt x="12" y="38"/>
                  </a:cubicBezTo>
                  <a:cubicBezTo>
                    <a:pt x="14" y="36"/>
                    <a:pt x="16" y="34"/>
                    <a:pt x="18" y="32"/>
                  </a:cubicBezTo>
                  <a:cubicBezTo>
                    <a:pt x="20" y="30"/>
                    <a:pt x="23" y="28"/>
                    <a:pt x="25" y="26"/>
                  </a:cubicBezTo>
                  <a:cubicBezTo>
                    <a:pt x="29" y="23"/>
                    <a:pt x="31" y="17"/>
                    <a:pt x="33" y="13"/>
                  </a:cubicBezTo>
                  <a:cubicBezTo>
                    <a:pt x="34" y="9"/>
                    <a:pt x="32" y="6"/>
                    <a:pt x="30" y="4"/>
                  </a:cubicBezTo>
                  <a:cubicBezTo>
                    <a:pt x="28" y="0"/>
                    <a:pt x="22" y="6"/>
                    <a:pt x="24" y="9"/>
                  </a:cubicBezTo>
                  <a:cubicBezTo>
                    <a:pt x="26" y="12"/>
                    <a:pt x="27" y="12"/>
                    <a:pt x="25" y="15"/>
                  </a:cubicBezTo>
                  <a:cubicBezTo>
                    <a:pt x="24" y="18"/>
                    <a:pt x="22" y="21"/>
                    <a:pt x="20" y="22"/>
                  </a:cubicBezTo>
                  <a:cubicBezTo>
                    <a:pt x="15" y="26"/>
                    <a:pt x="10" y="34"/>
                    <a:pt x="4" y="35"/>
                  </a:cubicBezTo>
                  <a:cubicBezTo>
                    <a:pt x="2" y="35"/>
                    <a:pt x="0" y="37"/>
                    <a:pt x="0" y="40"/>
                  </a:cubicBezTo>
                  <a:cubicBezTo>
                    <a:pt x="0" y="40"/>
                    <a:pt x="0" y="40"/>
                    <a:pt x="0" y="41"/>
                  </a:cubicBezTo>
                  <a:cubicBezTo>
                    <a:pt x="0" y="46"/>
                    <a:pt x="7" y="42"/>
                    <a:pt x="7"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sp>
          <p:nvSpPr>
            <p:cNvPr id="19" name="Freeform 13">
              <a:extLst>
                <a:ext uri="{FF2B5EF4-FFF2-40B4-BE49-F238E27FC236}">
                  <a16:creationId xmlns:a16="http://schemas.microsoft.com/office/drawing/2014/main" xmlns="" id="{350C9C20-6DD6-4E83-8B3B-1AF0AB055052}"/>
                </a:ext>
              </a:extLst>
            </p:cNvPr>
            <p:cNvSpPr>
              <a:spLocks/>
            </p:cNvSpPr>
            <p:nvPr/>
          </p:nvSpPr>
          <p:spPr bwMode="auto">
            <a:xfrm>
              <a:off x="2466" y="1635"/>
              <a:ext cx="182" cy="114"/>
            </a:xfrm>
            <a:custGeom>
              <a:avLst/>
              <a:gdLst>
                <a:gd name="T0" fmla="*/ 3 w 43"/>
                <a:gd name="T1" fmla="*/ 23 h 27"/>
                <a:gd name="T2" fmla="*/ 21 w 43"/>
                <a:gd name="T3" fmla="*/ 22 h 27"/>
                <a:gd name="T4" fmla="*/ 31 w 43"/>
                <a:gd name="T5" fmla="*/ 18 h 27"/>
                <a:gd name="T6" fmla="*/ 41 w 43"/>
                <a:gd name="T7" fmla="*/ 8 h 27"/>
                <a:gd name="T8" fmla="*/ 36 w 43"/>
                <a:gd name="T9" fmla="*/ 5 h 27"/>
                <a:gd name="T10" fmla="*/ 21 w 43"/>
                <a:gd name="T11" fmla="*/ 15 h 27"/>
                <a:gd name="T12" fmla="*/ 16 w 43"/>
                <a:gd name="T13" fmla="*/ 17 h 27"/>
                <a:gd name="T14" fmla="*/ 7 w 43"/>
                <a:gd name="T15" fmla="*/ 16 h 27"/>
                <a:gd name="T16" fmla="*/ 3 w 43"/>
                <a:gd name="T17" fmla="*/ 23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 h="27">
                  <a:moveTo>
                    <a:pt x="3" y="23"/>
                  </a:moveTo>
                  <a:cubicBezTo>
                    <a:pt x="8" y="27"/>
                    <a:pt x="16" y="26"/>
                    <a:pt x="21" y="22"/>
                  </a:cubicBezTo>
                  <a:cubicBezTo>
                    <a:pt x="24" y="20"/>
                    <a:pt x="28" y="20"/>
                    <a:pt x="31" y="18"/>
                  </a:cubicBezTo>
                  <a:cubicBezTo>
                    <a:pt x="35" y="15"/>
                    <a:pt x="38" y="12"/>
                    <a:pt x="41" y="8"/>
                  </a:cubicBezTo>
                  <a:cubicBezTo>
                    <a:pt x="43" y="4"/>
                    <a:pt x="38" y="0"/>
                    <a:pt x="36" y="5"/>
                  </a:cubicBezTo>
                  <a:cubicBezTo>
                    <a:pt x="33" y="10"/>
                    <a:pt x="27" y="13"/>
                    <a:pt x="21" y="15"/>
                  </a:cubicBezTo>
                  <a:cubicBezTo>
                    <a:pt x="19" y="15"/>
                    <a:pt x="18" y="17"/>
                    <a:pt x="16" y="17"/>
                  </a:cubicBezTo>
                  <a:cubicBezTo>
                    <a:pt x="13" y="19"/>
                    <a:pt x="10" y="19"/>
                    <a:pt x="7" y="16"/>
                  </a:cubicBezTo>
                  <a:cubicBezTo>
                    <a:pt x="4" y="14"/>
                    <a:pt x="0" y="21"/>
                    <a:pt x="3"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sp>
          <p:nvSpPr>
            <p:cNvPr id="20" name="Freeform 14">
              <a:extLst>
                <a:ext uri="{FF2B5EF4-FFF2-40B4-BE49-F238E27FC236}">
                  <a16:creationId xmlns:a16="http://schemas.microsoft.com/office/drawing/2014/main" xmlns="" id="{77405DD8-B175-4B43-B162-A5A9DECB8317}"/>
                </a:ext>
              </a:extLst>
            </p:cNvPr>
            <p:cNvSpPr>
              <a:spLocks/>
            </p:cNvSpPr>
            <p:nvPr/>
          </p:nvSpPr>
          <p:spPr bwMode="auto">
            <a:xfrm>
              <a:off x="2330" y="1580"/>
              <a:ext cx="127" cy="63"/>
            </a:xfrm>
            <a:custGeom>
              <a:avLst/>
              <a:gdLst>
                <a:gd name="T0" fmla="*/ 25 w 30"/>
                <a:gd name="T1" fmla="*/ 1 h 15"/>
                <a:gd name="T2" fmla="*/ 5 w 30"/>
                <a:gd name="T3" fmla="*/ 8 h 15"/>
                <a:gd name="T4" fmla="*/ 4 w 30"/>
                <a:gd name="T5" fmla="*/ 15 h 15"/>
                <a:gd name="T6" fmla="*/ 6 w 30"/>
                <a:gd name="T7" fmla="*/ 15 h 15"/>
                <a:gd name="T8" fmla="*/ 7 w 30"/>
                <a:gd name="T9" fmla="*/ 8 h 15"/>
                <a:gd name="T10" fmla="*/ 6 w 30"/>
                <a:gd name="T11" fmla="*/ 8 h 15"/>
                <a:gd name="T12" fmla="*/ 5 w 30"/>
                <a:gd name="T13" fmla="*/ 15 h 15"/>
                <a:gd name="T14" fmla="*/ 25 w 30"/>
                <a:gd name="T15" fmla="*/ 8 h 15"/>
                <a:gd name="T16" fmla="*/ 25 w 30"/>
                <a:gd name="T17" fmla="*/ 1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 h="15">
                  <a:moveTo>
                    <a:pt x="25" y="1"/>
                  </a:moveTo>
                  <a:cubicBezTo>
                    <a:pt x="18" y="3"/>
                    <a:pt x="11" y="5"/>
                    <a:pt x="5" y="8"/>
                  </a:cubicBezTo>
                  <a:cubicBezTo>
                    <a:pt x="2" y="9"/>
                    <a:pt x="0" y="15"/>
                    <a:pt x="4" y="15"/>
                  </a:cubicBezTo>
                  <a:cubicBezTo>
                    <a:pt x="5" y="15"/>
                    <a:pt x="5" y="15"/>
                    <a:pt x="6" y="15"/>
                  </a:cubicBezTo>
                  <a:cubicBezTo>
                    <a:pt x="9" y="15"/>
                    <a:pt x="12" y="8"/>
                    <a:pt x="7" y="8"/>
                  </a:cubicBezTo>
                  <a:cubicBezTo>
                    <a:pt x="7" y="8"/>
                    <a:pt x="6" y="8"/>
                    <a:pt x="6" y="8"/>
                  </a:cubicBezTo>
                  <a:cubicBezTo>
                    <a:pt x="6" y="10"/>
                    <a:pt x="5" y="13"/>
                    <a:pt x="5" y="15"/>
                  </a:cubicBezTo>
                  <a:cubicBezTo>
                    <a:pt x="12" y="12"/>
                    <a:pt x="18" y="10"/>
                    <a:pt x="25" y="8"/>
                  </a:cubicBezTo>
                  <a:cubicBezTo>
                    <a:pt x="29" y="7"/>
                    <a:pt x="30" y="0"/>
                    <a:pt x="25"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sp>
          <p:nvSpPr>
            <p:cNvPr id="21" name="Freeform 15">
              <a:extLst>
                <a:ext uri="{FF2B5EF4-FFF2-40B4-BE49-F238E27FC236}">
                  <a16:creationId xmlns:a16="http://schemas.microsoft.com/office/drawing/2014/main" xmlns="" id="{31072511-A203-40B7-B064-2A760DC72735}"/>
                </a:ext>
              </a:extLst>
            </p:cNvPr>
            <p:cNvSpPr>
              <a:spLocks/>
            </p:cNvSpPr>
            <p:nvPr/>
          </p:nvSpPr>
          <p:spPr bwMode="auto">
            <a:xfrm>
              <a:off x="2500" y="1546"/>
              <a:ext cx="102" cy="47"/>
            </a:xfrm>
            <a:custGeom>
              <a:avLst/>
              <a:gdLst>
                <a:gd name="T0" fmla="*/ 7 w 24"/>
                <a:gd name="T1" fmla="*/ 7 h 11"/>
                <a:gd name="T2" fmla="*/ 7 w 24"/>
                <a:gd name="T3" fmla="*/ 7 h 11"/>
                <a:gd name="T4" fmla="*/ 6 w 24"/>
                <a:gd name="T5" fmla="*/ 9 h 11"/>
                <a:gd name="T6" fmla="*/ 6 w 24"/>
                <a:gd name="T7" fmla="*/ 10 h 11"/>
                <a:gd name="T8" fmla="*/ 11 w 24"/>
                <a:gd name="T9" fmla="*/ 10 h 11"/>
                <a:gd name="T10" fmla="*/ 20 w 24"/>
                <a:gd name="T11" fmla="*/ 8 h 11"/>
                <a:gd name="T12" fmla="*/ 20 w 24"/>
                <a:gd name="T13" fmla="*/ 1 h 11"/>
                <a:gd name="T14" fmla="*/ 7 w 24"/>
                <a:gd name="T15" fmla="*/ 2 h 11"/>
                <a:gd name="T16" fmla="*/ 0 w 24"/>
                <a:gd name="T17" fmla="*/ 8 h 11"/>
                <a:gd name="T18" fmla="*/ 3 w 24"/>
                <a:gd name="T19" fmla="*/ 11 h 11"/>
                <a:gd name="T20" fmla="*/ 7 w 24"/>
                <a:gd name="T21" fmla="*/ 7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 h="11">
                  <a:moveTo>
                    <a:pt x="7" y="7"/>
                  </a:moveTo>
                  <a:cubicBezTo>
                    <a:pt x="7" y="7"/>
                    <a:pt x="7" y="7"/>
                    <a:pt x="7" y="7"/>
                  </a:cubicBezTo>
                  <a:cubicBezTo>
                    <a:pt x="7" y="8"/>
                    <a:pt x="6" y="9"/>
                    <a:pt x="6" y="9"/>
                  </a:cubicBezTo>
                  <a:cubicBezTo>
                    <a:pt x="5" y="10"/>
                    <a:pt x="5" y="10"/>
                    <a:pt x="6" y="10"/>
                  </a:cubicBezTo>
                  <a:cubicBezTo>
                    <a:pt x="8" y="10"/>
                    <a:pt x="9" y="10"/>
                    <a:pt x="11" y="10"/>
                  </a:cubicBezTo>
                  <a:cubicBezTo>
                    <a:pt x="14" y="10"/>
                    <a:pt x="17" y="9"/>
                    <a:pt x="20" y="8"/>
                  </a:cubicBezTo>
                  <a:cubicBezTo>
                    <a:pt x="23" y="7"/>
                    <a:pt x="24" y="0"/>
                    <a:pt x="20" y="1"/>
                  </a:cubicBezTo>
                  <a:cubicBezTo>
                    <a:pt x="15" y="3"/>
                    <a:pt x="11" y="2"/>
                    <a:pt x="7" y="2"/>
                  </a:cubicBezTo>
                  <a:cubicBezTo>
                    <a:pt x="4" y="3"/>
                    <a:pt x="1" y="4"/>
                    <a:pt x="0" y="8"/>
                  </a:cubicBezTo>
                  <a:cubicBezTo>
                    <a:pt x="0" y="9"/>
                    <a:pt x="1" y="11"/>
                    <a:pt x="3" y="11"/>
                  </a:cubicBezTo>
                  <a:cubicBezTo>
                    <a:pt x="5" y="11"/>
                    <a:pt x="6" y="9"/>
                    <a:pt x="7"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sp>
          <p:nvSpPr>
            <p:cNvPr id="22" name="Freeform 16">
              <a:extLst>
                <a:ext uri="{FF2B5EF4-FFF2-40B4-BE49-F238E27FC236}">
                  <a16:creationId xmlns:a16="http://schemas.microsoft.com/office/drawing/2014/main" xmlns="" id="{BEE57299-03CC-451E-BF86-A61CEB7F6967}"/>
                </a:ext>
              </a:extLst>
            </p:cNvPr>
            <p:cNvSpPr>
              <a:spLocks/>
            </p:cNvSpPr>
            <p:nvPr/>
          </p:nvSpPr>
          <p:spPr bwMode="auto">
            <a:xfrm>
              <a:off x="1613" y="2430"/>
              <a:ext cx="106" cy="165"/>
            </a:xfrm>
            <a:custGeom>
              <a:avLst/>
              <a:gdLst>
                <a:gd name="T0" fmla="*/ 20 w 25"/>
                <a:gd name="T1" fmla="*/ 0 h 39"/>
                <a:gd name="T2" fmla="*/ 8 w 25"/>
                <a:gd name="T3" fmla="*/ 36 h 39"/>
                <a:gd name="T4" fmla="*/ 14 w 25"/>
                <a:gd name="T5" fmla="*/ 30 h 39"/>
                <a:gd name="T6" fmla="*/ 19 w 25"/>
                <a:gd name="T7" fmla="*/ 7 h 39"/>
                <a:gd name="T8" fmla="*/ 20 w 25"/>
                <a:gd name="T9" fmla="*/ 0 h 39"/>
              </a:gdLst>
              <a:ahLst/>
              <a:cxnLst>
                <a:cxn ang="0">
                  <a:pos x="T0" y="T1"/>
                </a:cxn>
                <a:cxn ang="0">
                  <a:pos x="T2" y="T3"/>
                </a:cxn>
                <a:cxn ang="0">
                  <a:pos x="T4" y="T5"/>
                </a:cxn>
                <a:cxn ang="0">
                  <a:pos x="T6" y="T7"/>
                </a:cxn>
                <a:cxn ang="0">
                  <a:pos x="T8" y="T9"/>
                </a:cxn>
              </a:cxnLst>
              <a:rect l="0" t="0" r="r" b="b"/>
              <a:pathLst>
                <a:path w="25" h="39">
                  <a:moveTo>
                    <a:pt x="20" y="0"/>
                  </a:moveTo>
                  <a:cubicBezTo>
                    <a:pt x="6" y="2"/>
                    <a:pt x="0" y="26"/>
                    <a:pt x="8" y="36"/>
                  </a:cubicBezTo>
                  <a:cubicBezTo>
                    <a:pt x="11" y="39"/>
                    <a:pt x="17" y="33"/>
                    <a:pt x="14" y="30"/>
                  </a:cubicBezTo>
                  <a:cubicBezTo>
                    <a:pt x="10" y="26"/>
                    <a:pt x="10" y="8"/>
                    <a:pt x="19" y="7"/>
                  </a:cubicBezTo>
                  <a:cubicBezTo>
                    <a:pt x="22" y="7"/>
                    <a:pt x="25" y="0"/>
                    <a:pt x="2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sp>
          <p:nvSpPr>
            <p:cNvPr id="23" name="Freeform 17">
              <a:extLst>
                <a:ext uri="{FF2B5EF4-FFF2-40B4-BE49-F238E27FC236}">
                  <a16:creationId xmlns:a16="http://schemas.microsoft.com/office/drawing/2014/main" xmlns="" id="{62387C69-38FB-449C-A4FE-202685FF145C}"/>
                </a:ext>
              </a:extLst>
            </p:cNvPr>
            <p:cNvSpPr>
              <a:spLocks/>
            </p:cNvSpPr>
            <p:nvPr/>
          </p:nvSpPr>
          <p:spPr bwMode="auto">
            <a:xfrm>
              <a:off x="1558" y="2418"/>
              <a:ext cx="60" cy="156"/>
            </a:xfrm>
            <a:custGeom>
              <a:avLst/>
              <a:gdLst>
                <a:gd name="T0" fmla="*/ 6 w 14"/>
                <a:gd name="T1" fmla="*/ 6 h 37"/>
                <a:gd name="T2" fmla="*/ 4 w 14"/>
                <a:gd name="T3" fmla="*/ 11 h 37"/>
                <a:gd name="T4" fmla="*/ 2 w 14"/>
                <a:gd name="T5" fmla="*/ 18 h 37"/>
                <a:gd name="T6" fmla="*/ 0 w 14"/>
                <a:gd name="T7" fmla="*/ 32 h 37"/>
                <a:gd name="T8" fmla="*/ 6 w 14"/>
                <a:gd name="T9" fmla="*/ 30 h 37"/>
                <a:gd name="T10" fmla="*/ 7 w 14"/>
                <a:gd name="T11" fmla="*/ 21 h 37"/>
                <a:gd name="T12" fmla="*/ 10 w 14"/>
                <a:gd name="T13" fmla="*/ 15 h 37"/>
                <a:gd name="T14" fmla="*/ 10 w 14"/>
                <a:gd name="T15" fmla="*/ 12 h 37"/>
                <a:gd name="T16" fmla="*/ 11 w 14"/>
                <a:gd name="T17" fmla="*/ 10 h 37"/>
                <a:gd name="T18" fmla="*/ 13 w 14"/>
                <a:gd name="T19" fmla="*/ 5 h 37"/>
                <a:gd name="T20" fmla="*/ 6 w 14"/>
                <a:gd name="T21" fmla="*/ 6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37">
                  <a:moveTo>
                    <a:pt x="6" y="6"/>
                  </a:moveTo>
                  <a:cubicBezTo>
                    <a:pt x="6" y="8"/>
                    <a:pt x="4" y="9"/>
                    <a:pt x="4" y="11"/>
                  </a:cubicBezTo>
                  <a:cubicBezTo>
                    <a:pt x="3" y="14"/>
                    <a:pt x="3" y="16"/>
                    <a:pt x="2" y="18"/>
                  </a:cubicBezTo>
                  <a:cubicBezTo>
                    <a:pt x="0" y="23"/>
                    <a:pt x="0" y="27"/>
                    <a:pt x="0" y="32"/>
                  </a:cubicBezTo>
                  <a:cubicBezTo>
                    <a:pt x="0" y="37"/>
                    <a:pt x="6" y="33"/>
                    <a:pt x="6" y="30"/>
                  </a:cubicBezTo>
                  <a:cubicBezTo>
                    <a:pt x="6" y="27"/>
                    <a:pt x="6" y="24"/>
                    <a:pt x="7" y="21"/>
                  </a:cubicBezTo>
                  <a:cubicBezTo>
                    <a:pt x="8" y="19"/>
                    <a:pt x="9" y="17"/>
                    <a:pt x="10" y="15"/>
                  </a:cubicBezTo>
                  <a:cubicBezTo>
                    <a:pt x="10" y="14"/>
                    <a:pt x="10" y="13"/>
                    <a:pt x="10" y="12"/>
                  </a:cubicBezTo>
                  <a:cubicBezTo>
                    <a:pt x="10" y="10"/>
                    <a:pt x="10" y="12"/>
                    <a:pt x="11" y="10"/>
                  </a:cubicBezTo>
                  <a:cubicBezTo>
                    <a:pt x="12" y="9"/>
                    <a:pt x="13" y="7"/>
                    <a:pt x="13" y="5"/>
                  </a:cubicBezTo>
                  <a:cubicBezTo>
                    <a:pt x="14" y="0"/>
                    <a:pt x="7" y="2"/>
                    <a:pt x="6"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grpSp>
      <p:sp>
        <p:nvSpPr>
          <p:cNvPr id="24" name="任意多边形 24">
            <a:extLst>
              <a:ext uri="{FF2B5EF4-FFF2-40B4-BE49-F238E27FC236}">
                <a16:creationId xmlns:a16="http://schemas.microsoft.com/office/drawing/2014/main" xmlns="" id="{BF5085DC-9782-4820-990E-8B114F11625C}"/>
              </a:ext>
            </a:extLst>
          </p:cNvPr>
          <p:cNvSpPr/>
          <p:nvPr/>
        </p:nvSpPr>
        <p:spPr>
          <a:xfrm>
            <a:off x="358595" y="1172653"/>
            <a:ext cx="9880873" cy="40194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accent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25" name="Freeform 34">
            <a:extLst>
              <a:ext uri="{FF2B5EF4-FFF2-40B4-BE49-F238E27FC236}">
                <a16:creationId xmlns:a16="http://schemas.microsoft.com/office/drawing/2014/main" xmlns="" id="{65779202-A3C0-4ACF-A8E8-464CDF47DCFA}"/>
              </a:ext>
            </a:extLst>
          </p:cNvPr>
          <p:cNvSpPr>
            <a:spLocks noEditPoints="1"/>
          </p:cNvSpPr>
          <p:nvPr/>
        </p:nvSpPr>
        <p:spPr bwMode="auto">
          <a:xfrm>
            <a:off x="10432902" y="1058018"/>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accent1"/>
          </a:solidFill>
          <a:ln>
            <a:solidFill>
              <a:schemeClr val="accent1"/>
            </a:solidFill>
          </a:ln>
        </p:spPr>
        <p:txBody>
          <a:bodyPr vert="horz" wrap="square" lIns="91440" tIns="45720" rIns="91440" bIns="45720" numCol="1" anchor="t" anchorCtr="0" compatLnSpc="1"/>
          <a:lstStyle/>
          <a:p>
            <a:endParaRPr lang="zh-CN" altLang="en-US" dirty="0">
              <a:latin typeface="微软雅黑" panose="020B0503020204020204" pitchFamily="34" charset="-122"/>
              <a:ea typeface="微软雅黑" panose="020B0503020204020204" pitchFamily="34" charset="-122"/>
            </a:endParaRPr>
          </a:p>
        </p:txBody>
      </p:sp>
      <p:sp>
        <p:nvSpPr>
          <p:cNvPr id="27" name="橢圓 26"/>
          <p:cNvSpPr/>
          <p:nvPr/>
        </p:nvSpPr>
        <p:spPr>
          <a:xfrm>
            <a:off x="4617596" y="1883121"/>
            <a:ext cx="5069613" cy="4227967"/>
          </a:xfrm>
          <a:prstGeom prst="ellipse">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8" name="橢圓 27"/>
          <p:cNvSpPr/>
          <p:nvPr/>
        </p:nvSpPr>
        <p:spPr>
          <a:xfrm>
            <a:off x="2518951" y="1883120"/>
            <a:ext cx="5069613" cy="4227967"/>
          </a:xfrm>
          <a:prstGeom prst="ellipse">
            <a:avLst/>
          </a:prstGeom>
          <a:no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文字方塊 3"/>
          <p:cNvSpPr txBox="1"/>
          <p:nvPr/>
        </p:nvSpPr>
        <p:spPr>
          <a:xfrm>
            <a:off x="4279684" y="6264997"/>
            <a:ext cx="1548143" cy="400110"/>
          </a:xfrm>
          <a:prstGeom prst="rect">
            <a:avLst/>
          </a:prstGeom>
          <a:noFill/>
        </p:spPr>
        <p:txBody>
          <a:bodyPr wrap="square" rtlCol="0">
            <a:spAutoFit/>
          </a:bodyPr>
          <a:lstStyle/>
          <a:p>
            <a:r>
              <a:rPr lang="zh-TW" altLang="en-US" sz="2000" b="1" dirty="0" smtClean="0">
                <a:latin typeface="微軟正黑體" panose="020B0604030504040204" pitchFamily="34" charset="-120"/>
                <a:ea typeface="微軟正黑體" panose="020B0604030504040204" pitchFamily="34" charset="-120"/>
              </a:rPr>
              <a:t>陸上運輸</a:t>
            </a:r>
            <a:endParaRPr lang="zh-TW" altLang="en-US" sz="2000" b="1" dirty="0">
              <a:latin typeface="微軟正黑體" panose="020B0604030504040204" pitchFamily="34" charset="-120"/>
              <a:ea typeface="微軟正黑體" panose="020B0604030504040204" pitchFamily="34" charset="-120"/>
            </a:endParaRPr>
          </a:p>
        </p:txBody>
      </p:sp>
      <p:sp>
        <p:nvSpPr>
          <p:cNvPr id="29" name="文字方塊 28"/>
          <p:cNvSpPr txBox="1"/>
          <p:nvPr/>
        </p:nvSpPr>
        <p:spPr>
          <a:xfrm>
            <a:off x="6749771" y="6264997"/>
            <a:ext cx="1548143" cy="400110"/>
          </a:xfrm>
          <a:prstGeom prst="rect">
            <a:avLst/>
          </a:prstGeom>
          <a:noFill/>
        </p:spPr>
        <p:txBody>
          <a:bodyPr wrap="square" rtlCol="0">
            <a:spAutoFit/>
          </a:bodyPr>
          <a:lstStyle/>
          <a:p>
            <a:r>
              <a:rPr lang="zh-TW" altLang="en-US" sz="2000" b="1" dirty="0" smtClean="0">
                <a:latin typeface="微軟正黑體" panose="020B0604030504040204" pitchFamily="34" charset="-120"/>
                <a:ea typeface="微軟正黑體" panose="020B0604030504040204" pitchFamily="34" charset="-120"/>
              </a:rPr>
              <a:t>水上運輸</a:t>
            </a:r>
            <a:endParaRPr lang="zh-TW" altLang="en-US" sz="2000" b="1" dirty="0">
              <a:latin typeface="微軟正黑體" panose="020B0604030504040204" pitchFamily="34" charset="-120"/>
              <a:ea typeface="微軟正黑體" panose="020B0604030504040204" pitchFamily="34" charset="-120"/>
            </a:endParaRPr>
          </a:p>
        </p:txBody>
      </p:sp>
      <p:sp>
        <p:nvSpPr>
          <p:cNvPr id="6" name="文字方塊 5"/>
          <p:cNvSpPr txBox="1"/>
          <p:nvPr/>
        </p:nvSpPr>
        <p:spPr>
          <a:xfrm>
            <a:off x="5399709" y="2533460"/>
            <a:ext cx="1661993" cy="3132499"/>
          </a:xfrm>
          <a:prstGeom prst="rect">
            <a:avLst/>
          </a:prstGeom>
          <a:noFill/>
        </p:spPr>
        <p:txBody>
          <a:bodyPr vert="eaVert" wrap="square" rtlCol="0">
            <a:spAutoFit/>
          </a:bodyPr>
          <a:lstStyle/>
          <a:p>
            <a:r>
              <a:rPr lang="zh-TW" altLang="en-US" sz="2400" b="1" dirty="0" smtClean="0">
                <a:latin typeface="微軟正黑體" panose="020B0604030504040204" pitchFamily="34" charset="-120"/>
                <a:ea typeface="微軟正黑體" panose="020B0604030504040204" pitchFamily="34" charset="-120"/>
              </a:rPr>
              <a:t>         境</a:t>
            </a:r>
            <a:r>
              <a:rPr lang="zh-TW" altLang="en-US" sz="2400" b="1" dirty="0">
                <a:latin typeface="微軟正黑體" panose="020B0604030504040204" pitchFamily="34" charset="-120"/>
                <a:ea typeface="微軟正黑體" panose="020B0604030504040204" pitchFamily="34" charset="-120"/>
              </a:rPr>
              <a:t>影響</a:t>
            </a:r>
            <a:endParaRPr lang="en-US" altLang="zh-TW" sz="2400" b="1" dirty="0">
              <a:latin typeface="微軟正黑體" panose="020B0604030504040204" pitchFamily="34" charset="-120"/>
              <a:ea typeface="微軟正黑體" panose="020B0604030504040204" pitchFamily="34" charset="-120"/>
            </a:endParaRPr>
          </a:p>
          <a:p>
            <a:r>
              <a:rPr lang="zh-TW" altLang="en-US" sz="2400" b="1" dirty="0">
                <a:latin typeface="微軟正黑體" panose="020B0604030504040204" pitchFamily="34" charset="-120"/>
                <a:ea typeface="微軟正黑體" panose="020B0604030504040204" pitchFamily="34" charset="-120"/>
              </a:rPr>
              <a:t>二、容易受到</a:t>
            </a:r>
            <a:r>
              <a:rPr lang="zh-TW" altLang="en-US" sz="2400" b="1" dirty="0" smtClean="0">
                <a:latin typeface="微軟正黑體" panose="020B0604030504040204" pitchFamily="34" charset="-120"/>
                <a:ea typeface="微軟正黑體" panose="020B0604030504040204" pitchFamily="34" charset="-120"/>
              </a:rPr>
              <a:t>自然</a:t>
            </a:r>
            <a:r>
              <a:rPr lang="zh-TW" altLang="en-US" sz="2400" b="1" dirty="0">
                <a:latin typeface="微軟正黑體" panose="020B0604030504040204" pitchFamily="34" charset="-120"/>
                <a:ea typeface="微軟正黑體" panose="020B0604030504040204" pitchFamily="34" charset="-120"/>
              </a:rPr>
              <a:t>環</a:t>
            </a:r>
            <a:endParaRPr lang="en-US" altLang="zh-TW" sz="2400" b="1" dirty="0" smtClean="0">
              <a:latin typeface="微軟正黑體" panose="020B0604030504040204" pitchFamily="34" charset="-120"/>
              <a:ea typeface="微軟正黑體" panose="020B0604030504040204" pitchFamily="34" charset="-120"/>
            </a:endParaRPr>
          </a:p>
          <a:p>
            <a:r>
              <a:rPr lang="zh-TW" altLang="en-US" sz="2400" b="1" dirty="0" smtClean="0">
                <a:latin typeface="微軟正黑體" panose="020B0604030504040204" pitchFamily="34" charset="-120"/>
                <a:ea typeface="微軟正黑體" panose="020B0604030504040204" pitchFamily="34" charset="-120"/>
              </a:rPr>
              <a:t>         用人力</a:t>
            </a:r>
            <a:endParaRPr lang="en-US" altLang="zh-TW" sz="2400" b="1" dirty="0" smtClean="0">
              <a:latin typeface="微軟正黑體" panose="020B0604030504040204" pitchFamily="34" charset="-120"/>
              <a:ea typeface="微軟正黑體" panose="020B0604030504040204" pitchFamily="34" charset="-120"/>
            </a:endParaRPr>
          </a:p>
          <a:p>
            <a:r>
              <a:rPr lang="zh-TW" altLang="en-US" sz="2400" b="1" dirty="0" smtClean="0">
                <a:latin typeface="微軟正黑體" panose="020B0604030504040204" pitchFamily="34" charset="-120"/>
                <a:ea typeface="微軟正黑體" panose="020B0604030504040204" pitchFamily="34" charset="-120"/>
              </a:rPr>
              <a:t>一、動力來源：都</a:t>
            </a:r>
            <a:r>
              <a:rPr lang="zh-TW" altLang="en-US" sz="2400" b="1" dirty="0">
                <a:latin typeface="微軟正黑體" panose="020B0604030504040204" pitchFamily="34" charset="-120"/>
                <a:ea typeface="微軟正黑體" panose="020B0604030504040204" pitchFamily="34" charset="-120"/>
              </a:rPr>
              <a:t>使</a:t>
            </a:r>
            <a:endParaRPr lang="en-US" altLang="zh-TW" sz="2400" b="1" dirty="0">
              <a:latin typeface="微軟正黑體" panose="020B0604030504040204" pitchFamily="34" charset="-120"/>
              <a:ea typeface="微軟正黑體" panose="020B0604030504040204" pitchFamily="34" charset="-120"/>
            </a:endParaRPr>
          </a:p>
        </p:txBody>
      </p:sp>
      <p:sp>
        <p:nvSpPr>
          <p:cNvPr id="30" name="文字方塊 29"/>
          <p:cNvSpPr txBox="1"/>
          <p:nvPr/>
        </p:nvSpPr>
        <p:spPr>
          <a:xfrm>
            <a:off x="3694266" y="2571183"/>
            <a:ext cx="923330" cy="3132499"/>
          </a:xfrm>
          <a:prstGeom prst="rect">
            <a:avLst/>
          </a:prstGeom>
          <a:noFill/>
        </p:spPr>
        <p:txBody>
          <a:bodyPr vert="eaVert" wrap="square" rtlCol="0">
            <a:spAutoFit/>
          </a:bodyPr>
          <a:lstStyle/>
          <a:p>
            <a:endParaRPr lang="en-US" altLang="zh-TW" sz="2400" b="1" dirty="0" smtClean="0">
              <a:latin typeface="微軟正黑體" panose="020B0604030504040204" pitchFamily="34" charset="-120"/>
              <a:ea typeface="微軟正黑體" panose="020B0604030504040204" pitchFamily="34" charset="-120"/>
            </a:endParaRPr>
          </a:p>
          <a:p>
            <a:r>
              <a:rPr lang="zh-TW" altLang="en-US" sz="2400" b="1" dirty="0" smtClean="0">
                <a:latin typeface="微軟正黑體" panose="020B0604030504040204" pitchFamily="34" charset="-120"/>
                <a:ea typeface="微軟正黑體" panose="020B0604030504040204" pitchFamily="34" charset="-120"/>
              </a:rPr>
              <a:t>動力來源：使用獸力</a:t>
            </a:r>
            <a:endParaRPr lang="en-US" altLang="zh-TW" sz="2400" b="1" dirty="0">
              <a:latin typeface="微軟正黑體" panose="020B0604030504040204" pitchFamily="34" charset="-120"/>
              <a:ea typeface="微軟正黑體" panose="020B0604030504040204" pitchFamily="34" charset="-120"/>
            </a:endParaRPr>
          </a:p>
        </p:txBody>
      </p:sp>
      <p:sp>
        <p:nvSpPr>
          <p:cNvPr id="31" name="文字方塊 30"/>
          <p:cNvSpPr txBox="1"/>
          <p:nvPr/>
        </p:nvSpPr>
        <p:spPr>
          <a:xfrm>
            <a:off x="7766816" y="2551567"/>
            <a:ext cx="923330" cy="3132499"/>
          </a:xfrm>
          <a:prstGeom prst="rect">
            <a:avLst/>
          </a:prstGeom>
          <a:noFill/>
        </p:spPr>
        <p:txBody>
          <a:bodyPr vert="eaVert" wrap="square" rtlCol="0">
            <a:spAutoFit/>
          </a:bodyPr>
          <a:lstStyle/>
          <a:p>
            <a:endParaRPr lang="en-US" altLang="zh-TW" sz="2400" b="1" dirty="0" smtClean="0">
              <a:latin typeface="微軟正黑體" panose="020B0604030504040204" pitchFamily="34" charset="-120"/>
              <a:ea typeface="微軟正黑體" panose="020B0604030504040204" pitchFamily="34" charset="-120"/>
            </a:endParaRPr>
          </a:p>
          <a:p>
            <a:r>
              <a:rPr lang="zh-TW" altLang="en-US" sz="2400" b="1" dirty="0" smtClean="0">
                <a:latin typeface="微軟正黑體" panose="020B0604030504040204" pitchFamily="34" charset="-120"/>
                <a:ea typeface="微軟正黑體" panose="020B0604030504040204" pitchFamily="34" charset="-120"/>
              </a:rPr>
              <a:t>動力來源：使用風力</a:t>
            </a:r>
            <a:endParaRPr lang="en-US" altLang="zh-TW" sz="2400" b="1"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073078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500"/>
                                        <p:tgtEl>
                                          <p:spTgt spid="24"/>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2" presetClass="entr" presetSubtype="8"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anim calcmode="lin" valueType="num">
                                      <p:cBhvr additive="base">
                                        <p:cTn id="13" dur="1000" fill="hold"/>
                                        <p:tgtEl>
                                          <p:spTgt spid="25"/>
                                        </p:tgtEl>
                                        <p:attrNameLst>
                                          <p:attrName>ppt_x</p:attrName>
                                        </p:attrNameLst>
                                      </p:cBhvr>
                                      <p:tavLst>
                                        <p:tav tm="0">
                                          <p:val>
                                            <p:strVal val="0-#ppt_w/2"/>
                                          </p:val>
                                        </p:tav>
                                        <p:tav tm="100000">
                                          <p:val>
                                            <p:strVal val="#ppt_x"/>
                                          </p:val>
                                        </p:tav>
                                      </p:tavLst>
                                    </p:anim>
                                    <p:anim calcmode="lin" valueType="num">
                                      <p:cBhvr additive="base">
                                        <p:cTn id="14" dur="1000" fill="hold"/>
                                        <p:tgtEl>
                                          <p:spTgt spid="25"/>
                                        </p:tgtEl>
                                        <p:attrNameLst>
                                          <p:attrName>ppt_y</p:attrName>
                                        </p:attrNameLst>
                                      </p:cBhvr>
                                      <p:tavLst>
                                        <p:tav tm="0">
                                          <p:val>
                                            <p:strVal val="#ppt_y"/>
                                          </p:val>
                                        </p:tav>
                                        <p:tav tm="100000">
                                          <p:val>
                                            <p:strVal val="#ppt_y"/>
                                          </p:val>
                                        </p:tav>
                                      </p:tavLst>
                                    </p:anim>
                                  </p:childTnLst>
                                </p:cTn>
                              </p:par>
                              <p:par>
                                <p:cTn id="15" presetID="1"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4" grpId="0" animBg="1"/>
      <p:bldP spid="2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4">
            <a:extLst>
              <a:ext uri="{FF2B5EF4-FFF2-40B4-BE49-F238E27FC236}">
                <a16:creationId xmlns:a16="http://schemas.microsoft.com/office/drawing/2014/main" xmlns="" id="{A0FDBBD4-4F22-47A8-8DA7-4A55303854FC}"/>
              </a:ext>
            </a:extLst>
          </p:cNvPr>
          <p:cNvSpPr>
            <a:spLocks noEditPoints="1"/>
          </p:cNvSpPr>
          <p:nvPr/>
        </p:nvSpPr>
        <p:spPr bwMode="auto">
          <a:xfrm>
            <a:off x="10385707" y="1157326"/>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accent2"/>
          </a:solidFill>
          <a:ln>
            <a:noFill/>
          </a:ln>
        </p:spPr>
        <p:txBody>
          <a:bodyPr vert="horz" wrap="square" lIns="91440" tIns="45720" rIns="91440" bIns="45720" numCol="1" anchor="t" anchorCtr="0" compatLnSpc="1"/>
          <a:lstStyle/>
          <a:p>
            <a:endParaRPr lang="zh-CN" altLang="en-US" dirty="0">
              <a:latin typeface="微软雅黑" panose="020B0503020204020204" pitchFamily="34" charset="-122"/>
              <a:ea typeface="微软雅黑" panose="020B0503020204020204" pitchFamily="34" charset="-122"/>
            </a:endParaRPr>
          </a:p>
        </p:txBody>
      </p:sp>
      <p:sp>
        <p:nvSpPr>
          <p:cNvPr id="5" name="任意多边形 18">
            <a:extLst>
              <a:ext uri="{FF2B5EF4-FFF2-40B4-BE49-F238E27FC236}">
                <a16:creationId xmlns:a16="http://schemas.microsoft.com/office/drawing/2014/main" xmlns="" id="{51811E81-3AFB-4DF2-9D1E-A727F46673DF}"/>
              </a:ext>
            </a:extLst>
          </p:cNvPr>
          <p:cNvSpPr/>
          <p:nvPr/>
        </p:nvSpPr>
        <p:spPr>
          <a:xfrm>
            <a:off x="6341294" y="1339502"/>
            <a:ext cx="3975213" cy="31737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accent2"/>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6" name="文本框 5">
            <a:extLst>
              <a:ext uri="{FF2B5EF4-FFF2-40B4-BE49-F238E27FC236}">
                <a16:creationId xmlns:a16="http://schemas.microsoft.com/office/drawing/2014/main" xmlns="" id="{CA73B40A-9DE6-441F-BA9B-DD27427F9A96}"/>
              </a:ext>
            </a:extLst>
          </p:cNvPr>
          <p:cNvSpPr txBox="1"/>
          <p:nvPr/>
        </p:nvSpPr>
        <p:spPr>
          <a:xfrm>
            <a:off x="6877742" y="1077892"/>
            <a:ext cx="3134775" cy="523220"/>
          </a:xfrm>
          <a:prstGeom prst="rect">
            <a:avLst/>
          </a:prstGeom>
          <a:noFill/>
        </p:spPr>
        <p:txBody>
          <a:bodyPr wrap="square" rtlCol="0">
            <a:spAutoFit/>
          </a:bodyPr>
          <a:lstStyle/>
          <a:p>
            <a:pPr lvl="0" defTabSz="913765">
              <a:spcBef>
                <a:spcPct val="0"/>
              </a:spcBef>
              <a:defRPr/>
            </a:pPr>
            <a:r>
              <a:rPr lang="en-US" altLang="zh-CN" sz="2800" dirty="0">
                <a:solidFill>
                  <a:schemeClr val="tx1">
                    <a:lumMod val="85000"/>
                    <a:lumOff val="15000"/>
                  </a:schemeClr>
                </a:solidFill>
                <a:latin typeface="微软雅黑" panose="020B0503020204020204" pitchFamily="34" charset="-122"/>
                <a:ea typeface="微软雅黑" panose="020B0503020204020204" pitchFamily="34" charset="-122"/>
              </a:rPr>
              <a:t>1.  </a:t>
            </a:r>
            <a:r>
              <a:rPr lang="zh-TW" altLang="en-US" sz="2800" b="1" dirty="0" smtClean="0">
                <a:solidFill>
                  <a:schemeClr val="tx1">
                    <a:lumMod val="85000"/>
                    <a:lumOff val="15000"/>
                  </a:schemeClr>
                </a:solidFill>
                <a:latin typeface="微软雅黑" panose="020B0503020204020204" pitchFamily="34" charset="-122"/>
                <a:ea typeface="微软雅黑" panose="020B0503020204020204" pitchFamily="34" charset="-122"/>
              </a:rPr>
              <a:t>分  鏡  表</a:t>
            </a:r>
            <a:endParaRPr lang="zh-CN" altLang="en-US" sz="2800"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7" name="Freeform 34">
            <a:extLst>
              <a:ext uri="{FF2B5EF4-FFF2-40B4-BE49-F238E27FC236}">
                <a16:creationId xmlns:a16="http://schemas.microsoft.com/office/drawing/2014/main" xmlns="" id="{0D715B8F-2260-4CCD-BCBD-416FC5E4EC51}"/>
              </a:ext>
            </a:extLst>
          </p:cNvPr>
          <p:cNvSpPr>
            <a:spLocks noEditPoints="1"/>
          </p:cNvSpPr>
          <p:nvPr/>
        </p:nvSpPr>
        <p:spPr bwMode="auto">
          <a:xfrm>
            <a:off x="10416744" y="2586586"/>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accent3"/>
          </a:solidFill>
          <a:ln>
            <a:noFill/>
          </a:ln>
        </p:spPr>
        <p:txBody>
          <a:bodyPr vert="horz" wrap="square" lIns="91440" tIns="45720" rIns="91440" bIns="45720" numCol="1" anchor="t" anchorCtr="0" compatLnSpc="1"/>
          <a:lstStyle/>
          <a:p>
            <a:endParaRPr lang="zh-CN" altLang="en-US" dirty="0">
              <a:latin typeface="微软雅黑" panose="020B0503020204020204" pitchFamily="34" charset="-122"/>
              <a:ea typeface="微软雅黑" panose="020B0503020204020204" pitchFamily="34" charset="-122"/>
            </a:endParaRPr>
          </a:p>
        </p:txBody>
      </p:sp>
      <p:sp>
        <p:nvSpPr>
          <p:cNvPr id="8" name="任意多边形 21">
            <a:extLst>
              <a:ext uri="{FF2B5EF4-FFF2-40B4-BE49-F238E27FC236}">
                <a16:creationId xmlns:a16="http://schemas.microsoft.com/office/drawing/2014/main" xmlns="" id="{16B91AC9-8C80-4C04-A8DA-7F15C17E8D19}"/>
              </a:ext>
            </a:extLst>
          </p:cNvPr>
          <p:cNvSpPr/>
          <p:nvPr/>
        </p:nvSpPr>
        <p:spPr>
          <a:xfrm>
            <a:off x="6372331" y="2768762"/>
            <a:ext cx="3975213" cy="31737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accent3"/>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9" name="文本框 8">
            <a:extLst>
              <a:ext uri="{FF2B5EF4-FFF2-40B4-BE49-F238E27FC236}">
                <a16:creationId xmlns:a16="http://schemas.microsoft.com/office/drawing/2014/main" xmlns="" id="{5ED90FBC-19D9-4A8D-B4A1-056B14C92D0C}"/>
              </a:ext>
            </a:extLst>
          </p:cNvPr>
          <p:cNvSpPr txBox="1"/>
          <p:nvPr/>
        </p:nvSpPr>
        <p:spPr>
          <a:xfrm>
            <a:off x="6908779" y="2507152"/>
            <a:ext cx="3134775" cy="523220"/>
          </a:xfrm>
          <a:prstGeom prst="rect">
            <a:avLst/>
          </a:prstGeom>
          <a:noFill/>
        </p:spPr>
        <p:txBody>
          <a:bodyPr wrap="square" rtlCol="0">
            <a:spAutoFit/>
          </a:bodyPr>
          <a:lstStyle/>
          <a:p>
            <a:pPr lvl="0" defTabSz="913765">
              <a:spcBef>
                <a:spcPct val="0"/>
              </a:spcBef>
              <a:defRPr/>
            </a:pPr>
            <a:r>
              <a:rPr lang="en-US" altLang="zh-CN" sz="2800" dirty="0">
                <a:solidFill>
                  <a:schemeClr val="tx1">
                    <a:lumMod val="85000"/>
                    <a:lumOff val="15000"/>
                  </a:schemeClr>
                </a:solidFill>
                <a:latin typeface="微软雅黑" panose="020B0503020204020204" pitchFamily="34" charset="-122"/>
                <a:ea typeface="微软雅黑" panose="020B0503020204020204" pitchFamily="34" charset="-122"/>
              </a:rPr>
              <a:t>2.  </a:t>
            </a:r>
            <a:r>
              <a:rPr lang="zh-TW" altLang="en-US" sz="2800" b="1" dirty="0" smtClean="0">
                <a:solidFill>
                  <a:schemeClr val="tx1">
                    <a:lumMod val="85000"/>
                    <a:lumOff val="15000"/>
                  </a:schemeClr>
                </a:solidFill>
                <a:latin typeface="微软雅黑" panose="020B0503020204020204" pitchFamily="34" charset="-122"/>
                <a:ea typeface="微软雅黑" panose="020B0503020204020204" pitchFamily="34" charset="-122"/>
              </a:rPr>
              <a:t>維  恩  圖</a:t>
            </a:r>
            <a:endParaRPr lang="zh-CN" altLang="en-US" sz="2800"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10" name="Freeform 34">
            <a:extLst>
              <a:ext uri="{FF2B5EF4-FFF2-40B4-BE49-F238E27FC236}">
                <a16:creationId xmlns:a16="http://schemas.microsoft.com/office/drawing/2014/main" xmlns="" id="{BAC36EB1-2796-4057-BC49-2A5B2A11F3DA}"/>
              </a:ext>
            </a:extLst>
          </p:cNvPr>
          <p:cNvSpPr>
            <a:spLocks noEditPoints="1"/>
          </p:cNvSpPr>
          <p:nvPr/>
        </p:nvSpPr>
        <p:spPr bwMode="auto">
          <a:xfrm>
            <a:off x="10405755" y="4005221"/>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accent4"/>
          </a:solidFill>
          <a:ln>
            <a:noFill/>
          </a:ln>
        </p:spPr>
        <p:txBody>
          <a:bodyPr vert="horz" wrap="square" lIns="91440" tIns="45720" rIns="91440" bIns="45720" numCol="1" anchor="t" anchorCtr="0" compatLnSpc="1"/>
          <a:lstStyle/>
          <a:p>
            <a:endParaRPr lang="zh-CN" altLang="en-US" dirty="0">
              <a:latin typeface="微软雅黑" panose="020B0503020204020204" pitchFamily="34" charset="-122"/>
              <a:ea typeface="微软雅黑" panose="020B0503020204020204" pitchFamily="34" charset="-122"/>
            </a:endParaRPr>
          </a:p>
        </p:txBody>
      </p:sp>
      <p:sp>
        <p:nvSpPr>
          <p:cNvPr id="11" name="任意多边形 24">
            <a:extLst>
              <a:ext uri="{FF2B5EF4-FFF2-40B4-BE49-F238E27FC236}">
                <a16:creationId xmlns:a16="http://schemas.microsoft.com/office/drawing/2014/main" xmlns="" id="{6AA1A5B4-8EEE-43B8-A48B-F10507D052B1}"/>
              </a:ext>
            </a:extLst>
          </p:cNvPr>
          <p:cNvSpPr/>
          <p:nvPr/>
        </p:nvSpPr>
        <p:spPr>
          <a:xfrm>
            <a:off x="6361342" y="4187397"/>
            <a:ext cx="3975213" cy="31737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accent4"/>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12" name="文本框 11">
            <a:extLst>
              <a:ext uri="{FF2B5EF4-FFF2-40B4-BE49-F238E27FC236}">
                <a16:creationId xmlns:a16="http://schemas.microsoft.com/office/drawing/2014/main" xmlns="" id="{8D35662C-92DF-4F25-AFDC-D204E8811722}"/>
              </a:ext>
            </a:extLst>
          </p:cNvPr>
          <p:cNvSpPr txBox="1"/>
          <p:nvPr/>
        </p:nvSpPr>
        <p:spPr>
          <a:xfrm>
            <a:off x="6897790" y="3925787"/>
            <a:ext cx="3134775" cy="523220"/>
          </a:xfrm>
          <a:prstGeom prst="rect">
            <a:avLst/>
          </a:prstGeom>
          <a:noFill/>
        </p:spPr>
        <p:txBody>
          <a:bodyPr wrap="square" rtlCol="0">
            <a:spAutoFit/>
          </a:bodyPr>
          <a:lstStyle/>
          <a:p>
            <a:r>
              <a:rPr lang="en-US" altLang="zh-CN" sz="2800" dirty="0">
                <a:solidFill>
                  <a:schemeClr val="tx1">
                    <a:lumMod val="85000"/>
                    <a:lumOff val="15000"/>
                  </a:schemeClr>
                </a:solidFill>
                <a:latin typeface="微软雅黑" panose="020B0503020204020204" pitchFamily="34" charset="-122"/>
                <a:ea typeface="微软雅黑" panose="020B0503020204020204" pitchFamily="34" charset="-122"/>
              </a:rPr>
              <a:t>3.  </a:t>
            </a:r>
            <a:r>
              <a:rPr lang="zh-TW" altLang="en-US" sz="2800" b="1" dirty="0" smtClean="0">
                <a:solidFill>
                  <a:schemeClr val="tx1">
                    <a:lumMod val="85000"/>
                    <a:lumOff val="15000"/>
                  </a:schemeClr>
                </a:solidFill>
                <a:latin typeface="微软雅黑" panose="020B0503020204020204" pitchFamily="34" charset="-122"/>
                <a:ea typeface="微软雅黑" panose="020B0503020204020204" pitchFamily="34" charset="-122"/>
              </a:rPr>
              <a:t>曼陀羅九宮格</a:t>
            </a:r>
            <a:endParaRPr lang="zh-CN" altLang="en-US" sz="2800"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13" name="Freeform 34">
            <a:extLst>
              <a:ext uri="{FF2B5EF4-FFF2-40B4-BE49-F238E27FC236}">
                <a16:creationId xmlns:a16="http://schemas.microsoft.com/office/drawing/2014/main" xmlns="" id="{EACD449C-18CF-45FD-8682-C748B6EAFE6A}"/>
              </a:ext>
            </a:extLst>
          </p:cNvPr>
          <p:cNvSpPr>
            <a:spLocks noEditPoints="1"/>
          </p:cNvSpPr>
          <p:nvPr/>
        </p:nvSpPr>
        <p:spPr bwMode="auto">
          <a:xfrm>
            <a:off x="10397979" y="5487713"/>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accent3"/>
          </a:solidFill>
          <a:ln>
            <a:noFill/>
          </a:ln>
        </p:spPr>
        <p:txBody>
          <a:bodyPr vert="horz" wrap="square" lIns="91440" tIns="45720" rIns="91440" bIns="45720" numCol="1" anchor="t" anchorCtr="0" compatLnSpc="1"/>
          <a:lstStyle/>
          <a:p>
            <a:endParaRPr lang="zh-CN" altLang="en-US" dirty="0">
              <a:latin typeface="微软雅黑" panose="020B0503020204020204" pitchFamily="34" charset="-122"/>
              <a:ea typeface="微软雅黑" panose="020B0503020204020204" pitchFamily="34" charset="-122"/>
            </a:endParaRPr>
          </a:p>
        </p:txBody>
      </p:sp>
      <p:sp>
        <p:nvSpPr>
          <p:cNvPr id="14" name="任意多边形 27">
            <a:extLst>
              <a:ext uri="{FF2B5EF4-FFF2-40B4-BE49-F238E27FC236}">
                <a16:creationId xmlns:a16="http://schemas.microsoft.com/office/drawing/2014/main" xmlns="" id="{44D5DF68-88F3-4168-81D8-EF2BA04E3E11}"/>
              </a:ext>
            </a:extLst>
          </p:cNvPr>
          <p:cNvSpPr/>
          <p:nvPr/>
        </p:nvSpPr>
        <p:spPr>
          <a:xfrm>
            <a:off x="6353566" y="5669889"/>
            <a:ext cx="3975213" cy="31737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accent3"/>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15" name="文本框 14">
            <a:extLst>
              <a:ext uri="{FF2B5EF4-FFF2-40B4-BE49-F238E27FC236}">
                <a16:creationId xmlns:a16="http://schemas.microsoft.com/office/drawing/2014/main" xmlns="" id="{FE4DD33F-2CA7-4997-BA10-7EFF58B8F340}"/>
              </a:ext>
            </a:extLst>
          </p:cNvPr>
          <p:cNvSpPr txBox="1"/>
          <p:nvPr/>
        </p:nvSpPr>
        <p:spPr>
          <a:xfrm>
            <a:off x="6890014" y="5408279"/>
            <a:ext cx="3134775" cy="523220"/>
          </a:xfrm>
          <a:prstGeom prst="rect">
            <a:avLst/>
          </a:prstGeom>
          <a:noFill/>
        </p:spPr>
        <p:txBody>
          <a:bodyPr wrap="square" rtlCol="0">
            <a:spAutoFit/>
          </a:bodyPr>
          <a:lstStyle/>
          <a:p>
            <a:pPr lvl="0" defTabSz="913765">
              <a:spcBef>
                <a:spcPct val="0"/>
              </a:spcBef>
              <a:defRPr/>
            </a:pPr>
            <a:r>
              <a:rPr lang="en-US" altLang="zh-CN" sz="2800" dirty="0" smtClean="0">
                <a:solidFill>
                  <a:schemeClr val="tx1">
                    <a:lumMod val="85000"/>
                    <a:lumOff val="15000"/>
                  </a:schemeClr>
                </a:solidFill>
                <a:latin typeface="微软雅黑" panose="020B0503020204020204" pitchFamily="34" charset="-122"/>
                <a:ea typeface="微软雅黑" panose="020B0503020204020204" pitchFamily="34" charset="-122"/>
              </a:rPr>
              <a:t>4.  </a:t>
            </a:r>
            <a:r>
              <a:rPr lang="zh-TW" altLang="en-US" sz="2800" b="1" dirty="0" smtClean="0">
                <a:solidFill>
                  <a:schemeClr val="tx1">
                    <a:lumMod val="85000"/>
                    <a:lumOff val="15000"/>
                  </a:schemeClr>
                </a:solidFill>
                <a:latin typeface="微软雅黑" panose="020B0503020204020204" pitchFamily="34" charset="-122"/>
                <a:ea typeface="微软雅黑" panose="020B0503020204020204" pitchFamily="34" charset="-122"/>
              </a:rPr>
              <a:t>實  作  分  享</a:t>
            </a:r>
            <a:endParaRPr lang="zh-CN" altLang="en-US" sz="2800"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16" name="Freeform 197">
            <a:extLst>
              <a:ext uri="{FF2B5EF4-FFF2-40B4-BE49-F238E27FC236}">
                <a16:creationId xmlns:a16="http://schemas.microsoft.com/office/drawing/2014/main" xmlns="" id="{0B82D78D-48CF-4F2D-A39B-6EB57A407ED5}"/>
              </a:ext>
            </a:extLst>
          </p:cNvPr>
          <p:cNvSpPr>
            <a:spLocks noEditPoints="1"/>
          </p:cNvSpPr>
          <p:nvPr/>
        </p:nvSpPr>
        <p:spPr bwMode="auto">
          <a:xfrm>
            <a:off x="604615" y="1846423"/>
            <a:ext cx="4400694" cy="2169900"/>
          </a:xfrm>
          <a:custGeom>
            <a:avLst/>
            <a:gdLst>
              <a:gd name="T0" fmla="*/ 238 w 1347"/>
              <a:gd name="T1" fmla="*/ 94 h 671"/>
              <a:gd name="T2" fmla="*/ 264 w 1347"/>
              <a:gd name="T3" fmla="*/ 254 h 671"/>
              <a:gd name="T4" fmla="*/ 296 w 1347"/>
              <a:gd name="T5" fmla="*/ 275 h 671"/>
              <a:gd name="T6" fmla="*/ 85 w 1347"/>
              <a:gd name="T7" fmla="*/ 295 h 671"/>
              <a:gd name="T8" fmla="*/ 89 w 1347"/>
              <a:gd name="T9" fmla="*/ 658 h 671"/>
              <a:gd name="T10" fmla="*/ 599 w 1347"/>
              <a:gd name="T11" fmla="*/ 658 h 671"/>
              <a:gd name="T12" fmla="*/ 1159 w 1347"/>
              <a:gd name="T13" fmla="*/ 608 h 671"/>
              <a:gd name="T14" fmla="*/ 1287 w 1347"/>
              <a:gd name="T15" fmla="*/ 397 h 671"/>
              <a:gd name="T16" fmla="*/ 948 w 1347"/>
              <a:gd name="T17" fmla="*/ 248 h 671"/>
              <a:gd name="T18" fmla="*/ 940 w 1347"/>
              <a:gd name="T19" fmla="*/ 85 h 671"/>
              <a:gd name="T20" fmla="*/ 1148 w 1347"/>
              <a:gd name="T21" fmla="*/ 64 h 671"/>
              <a:gd name="T22" fmla="*/ 1115 w 1347"/>
              <a:gd name="T23" fmla="*/ 14 h 671"/>
              <a:gd name="T24" fmla="*/ 755 w 1347"/>
              <a:gd name="T25" fmla="*/ 23 h 671"/>
              <a:gd name="T26" fmla="*/ 268 w 1347"/>
              <a:gd name="T27" fmla="*/ 8 h 671"/>
              <a:gd name="T28" fmla="*/ 19 w 1347"/>
              <a:gd name="T29" fmla="*/ 29 h 671"/>
              <a:gd name="T30" fmla="*/ 1201 w 1347"/>
              <a:gd name="T31" fmla="*/ 47 h 671"/>
              <a:gd name="T32" fmla="*/ 1190 w 1347"/>
              <a:gd name="T33" fmla="*/ 21 h 671"/>
              <a:gd name="T34" fmla="*/ 1140 w 1347"/>
              <a:gd name="T35" fmla="*/ 42 h 671"/>
              <a:gd name="T36" fmla="*/ 1110 w 1347"/>
              <a:gd name="T37" fmla="*/ 31 h 671"/>
              <a:gd name="T38" fmla="*/ 270 w 1347"/>
              <a:gd name="T39" fmla="*/ 190 h 671"/>
              <a:gd name="T40" fmla="*/ 77 w 1347"/>
              <a:gd name="T41" fmla="*/ 339 h 671"/>
              <a:gd name="T42" fmla="*/ 95 w 1347"/>
              <a:gd name="T43" fmla="*/ 651 h 671"/>
              <a:gd name="T44" fmla="*/ 100 w 1347"/>
              <a:gd name="T45" fmla="*/ 578 h 671"/>
              <a:gd name="T46" fmla="*/ 146 w 1347"/>
              <a:gd name="T47" fmla="*/ 643 h 671"/>
              <a:gd name="T48" fmla="*/ 243 w 1347"/>
              <a:gd name="T49" fmla="*/ 636 h 671"/>
              <a:gd name="T50" fmla="*/ 416 w 1347"/>
              <a:gd name="T51" fmla="*/ 654 h 671"/>
              <a:gd name="T52" fmla="*/ 590 w 1347"/>
              <a:gd name="T53" fmla="*/ 639 h 671"/>
              <a:gd name="T54" fmla="*/ 693 w 1347"/>
              <a:gd name="T55" fmla="*/ 644 h 671"/>
              <a:gd name="T56" fmla="*/ 764 w 1347"/>
              <a:gd name="T57" fmla="*/ 644 h 671"/>
              <a:gd name="T58" fmla="*/ 1069 w 1347"/>
              <a:gd name="T59" fmla="*/ 636 h 671"/>
              <a:gd name="T60" fmla="*/ 1202 w 1347"/>
              <a:gd name="T61" fmla="*/ 548 h 671"/>
              <a:gd name="T62" fmla="*/ 1317 w 1347"/>
              <a:gd name="T63" fmla="*/ 474 h 671"/>
              <a:gd name="T64" fmla="*/ 1318 w 1347"/>
              <a:gd name="T65" fmla="*/ 460 h 671"/>
              <a:gd name="T66" fmla="*/ 879 w 1347"/>
              <a:gd name="T67" fmla="*/ 615 h 671"/>
              <a:gd name="T68" fmla="*/ 219 w 1347"/>
              <a:gd name="T69" fmla="*/ 628 h 671"/>
              <a:gd name="T70" fmla="*/ 87 w 1347"/>
              <a:gd name="T71" fmla="*/ 347 h 671"/>
              <a:gd name="T72" fmla="*/ 278 w 1347"/>
              <a:gd name="T73" fmla="*/ 301 h 671"/>
              <a:gd name="T74" fmla="*/ 313 w 1347"/>
              <a:gd name="T75" fmla="*/ 320 h 671"/>
              <a:gd name="T76" fmla="*/ 899 w 1347"/>
              <a:gd name="T77" fmla="*/ 298 h 671"/>
              <a:gd name="T78" fmla="*/ 826 w 1347"/>
              <a:gd name="T79" fmla="*/ 330 h 671"/>
              <a:gd name="T80" fmla="*/ 889 w 1347"/>
              <a:gd name="T81" fmla="*/ 296 h 671"/>
              <a:gd name="T82" fmla="*/ 791 w 1347"/>
              <a:gd name="T83" fmla="*/ 343 h 671"/>
              <a:gd name="T84" fmla="*/ 1030 w 1347"/>
              <a:gd name="T85" fmla="*/ 327 h 671"/>
              <a:gd name="T86" fmla="*/ 1000 w 1347"/>
              <a:gd name="T87" fmla="*/ 307 h 671"/>
              <a:gd name="T88" fmla="*/ 951 w 1347"/>
              <a:gd name="T89" fmla="*/ 280 h 671"/>
              <a:gd name="T90" fmla="*/ 288 w 1347"/>
              <a:gd name="T91" fmla="*/ 342 h 671"/>
              <a:gd name="T92" fmla="*/ 905 w 1347"/>
              <a:gd name="T93" fmla="*/ 318 h 671"/>
              <a:gd name="T94" fmla="*/ 908 w 1347"/>
              <a:gd name="T95" fmla="*/ 243 h 671"/>
              <a:gd name="T96" fmla="*/ 927 w 1347"/>
              <a:gd name="T97" fmla="*/ 178 h 671"/>
              <a:gd name="T98" fmla="*/ 914 w 1347"/>
              <a:gd name="T99" fmla="*/ 184 h 671"/>
              <a:gd name="T100" fmla="*/ 905 w 1347"/>
              <a:gd name="T101" fmla="*/ 24 h 671"/>
              <a:gd name="T102" fmla="*/ 923 w 1347"/>
              <a:gd name="T103" fmla="*/ 71 h 671"/>
              <a:gd name="T104" fmla="*/ 900 w 1347"/>
              <a:gd name="T105" fmla="*/ 115 h 671"/>
              <a:gd name="T106" fmla="*/ 791 w 1347"/>
              <a:gd name="T107" fmla="*/ 35 h 671"/>
              <a:gd name="T108" fmla="*/ 881 w 1347"/>
              <a:gd name="T109" fmla="*/ 71 h 671"/>
              <a:gd name="T110" fmla="*/ 903 w 1347"/>
              <a:gd name="T111" fmla="*/ 232 h 671"/>
              <a:gd name="T112" fmla="*/ 295 w 1347"/>
              <a:gd name="T113" fmla="*/ 189 h 671"/>
              <a:gd name="T114" fmla="*/ 272 w 1347"/>
              <a:gd name="T115" fmla="*/ 24 h 671"/>
              <a:gd name="T116" fmla="*/ 271 w 1347"/>
              <a:gd name="T117" fmla="*/ 68 h 671"/>
              <a:gd name="T118" fmla="*/ 265 w 1347"/>
              <a:gd name="T119" fmla="*/ 133 h 671"/>
              <a:gd name="T120" fmla="*/ 266 w 1347"/>
              <a:gd name="T121" fmla="*/ 85 h 671"/>
              <a:gd name="T122" fmla="*/ 18 w 1347"/>
              <a:gd name="T123" fmla="*/ 43 h 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47" h="671">
                <a:moveTo>
                  <a:pt x="4" y="49"/>
                </a:moveTo>
                <a:lnTo>
                  <a:pt x="4" y="49"/>
                </a:lnTo>
                <a:lnTo>
                  <a:pt x="11" y="51"/>
                </a:lnTo>
                <a:lnTo>
                  <a:pt x="18" y="53"/>
                </a:lnTo>
                <a:lnTo>
                  <a:pt x="32" y="54"/>
                </a:lnTo>
                <a:lnTo>
                  <a:pt x="48" y="54"/>
                </a:lnTo>
                <a:lnTo>
                  <a:pt x="63" y="51"/>
                </a:lnTo>
                <a:lnTo>
                  <a:pt x="63" y="51"/>
                </a:lnTo>
                <a:lnTo>
                  <a:pt x="75" y="54"/>
                </a:lnTo>
                <a:lnTo>
                  <a:pt x="85" y="54"/>
                </a:lnTo>
                <a:lnTo>
                  <a:pt x="108" y="53"/>
                </a:lnTo>
                <a:lnTo>
                  <a:pt x="108" y="53"/>
                </a:lnTo>
                <a:lnTo>
                  <a:pt x="111" y="54"/>
                </a:lnTo>
                <a:lnTo>
                  <a:pt x="114" y="55"/>
                </a:lnTo>
                <a:lnTo>
                  <a:pt x="130" y="58"/>
                </a:lnTo>
                <a:lnTo>
                  <a:pt x="153" y="58"/>
                </a:lnTo>
                <a:lnTo>
                  <a:pt x="178" y="58"/>
                </a:lnTo>
                <a:lnTo>
                  <a:pt x="229" y="55"/>
                </a:lnTo>
                <a:lnTo>
                  <a:pt x="259" y="54"/>
                </a:lnTo>
                <a:lnTo>
                  <a:pt x="259" y="54"/>
                </a:lnTo>
                <a:lnTo>
                  <a:pt x="252" y="58"/>
                </a:lnTo>
                <a:lnTo>
                  <a:pt x="245" y="62"/>
                </a:lnTo>
                <a:lnTo>
                  <a:pt x="242" y="70"/>
                </a:lnTo>
                <a:lnTo>
                  <a:pt x="239" y="77"/>
                </a:lnTo>
                <a:lnTo>
                  <a:pt x="238" y="85"/>
                </a:lnTo>
                <a:lnTo>
                  <a:pt x="238" y="94"/>
                </a:lnTo>
                <a:lnTo>
                  <a:pt x="239" y="101"/>
                </a:lnTo>
                <a:lnTo>
                  <a:pt x="242" y="108"/>
                </a:lnTo>
                <a:lnTo>
                  <a:pt x="242" y="108"/>
                </a:lnTo>
                <a:lnTo>
                  <a:pt x="244" y="120"/>
                </a:lnTo>
                <a:lnTo>
                  <a:pt x="249" y="132"/>
                </a:lnTo>
                <a:lnTo>
                  <a:pt x="252" y="137"/>
                </a:lnTo>
                <a:lnTo>
                  <a:pt x="256" y="142"/>
                </a:lnTo>
                <a:lnTo>
                  <a:pt x="260" y="144"/>
                </a:lnTo>
                <a:lnTo>
                  <a:pt x="266" y="147"/>
                </a:lnTo>
                <a:lnTo>
                  <a:pt x="266" y="147"/>
                </a:lnTo>
                <a:lnTo>
                  <a:pt x="266" y="159"/>
                </a:lnTo>
                <a:lnTo>
                  <a:pt x="266" y="159"/>
                </a:lnTo>
                <a:lnTo>
                  <a:pt x="262" y="162"/>
                </a:lnTo>
                <a:lnTo>
                  <a:pt x="259" y="166"/>
                </a:lnTo>
                <a:lnTo>
                  <a:pt x="258" y="171"/>
                </a:lnTo>
                <a:lnTo>
                  <a:pt x="255" y="176"/>
                </a:lnTo>
                <a:lnTo>
                  <a:pt x="254" y="188"/>
                </a:lnTo>
                <a:lnTo>
                  <a:pt x="255" y="200"/>
                </a:lnTo>
                <a:lnTo>
                  <a:pt x="258" y="212"/>
                </a:lnTo>
                <a:lnTo>
                  <a:pt x="261" y="224"/>
                </a:lnTo>
                <a:lnTo>
                  <a:pt x="266" y="235"/>
                </a:lnTo>
                <a:lnTo>
                  <a:pt x="270" y="242"/>
                </a:lnTo>
                <a:lnTo>
                  <a:pt x="270" y="242"/>
                </a:lnTo>
                <a:lnTo>
                  <a:pt x="267" y="245"/>
                </a:lnTo>
                <a:lnTo>
                  <a:pt x="265" y="249"/>
                </a:lnTo>
                <a:lnTo>
                  <a:pt x="264" y="254"/>
                </a:lnTo>
                <a:lnTo>
                  <a:pt x="262" y="259"/>
                </a:lnTo>
                <a:lnTo>
                  <a:pt x="262" y="263"/>
                </a:lnTo>
                <a:lnTo>
                  <a:pt x="264" y="268"/>
                </a:lnTo>
                <a:lnTo>
                  <a:pt x="265" y="272"/>
                </a:lnTo>
                <a:lnTo>
                  <a:pt x="268" y="274"/>
                </a:lnTo>
                <a:lnTo>
                  <a:pt x="268" y="274"/>
                </a:lnTo>
                <a:lnTo>
                  <a:pt x="272" y="274"/>
                </a:lnTo>
                <a:lnTo>
                  <a:pt x="273" y="273"/>
                </a:lnTo>
                <a:lnTo>
                  <a:pt x="274" y="269"/>
                </a:lnTo>
                <a:lnTo>
                  <a:pt x="274" y="265"/>
                </a:lnTo>
                <a:lnTo>
                  <a:pt x="274" y="256"/>
                </a:lnTo>
                <a:lnTo>
                  <a:pt x="274" y="253"/>
                </a:lnTo>
                <a:lnTo>
                  <a:pt x="276" y="250"/>
                </a:lnTo>
                <a:lnTo>
                  <a:pt x="276" y="250"/>
                </a:lnTo>
                <a:lnTo>
                  <a:pt x="278" y="251"/>
                </a:lnTo>
                <a:lnTo>
                  <a:pt x="278" y="251"/>
                </a:lnTo>
                <a:lnTo>
                  <a:pt x="282" y="254"/>
                </a:lnTo>
                <a:lnTo>
                  <a:pt x="285" y="255"/>
                </a:lnTo>
                <a:lnTo>
                  <a:pt x="289" y="256"/>
                </a:lnTo>
                <a:lnTo>
                  <a:pt x="294" y="255"/>
                </a:lnTo>
                <a:lnTo>
                  <a:pt x="294" y="255"/>
                </a:lnTo>
                <a:lnTo>
                  <a:pt x="295" y="260"/>
                </a:lnTo>
                <a:lnTo>
                  <a:pt x="296" y="265"/>
                </a:lnTo>
                <a:lnTo>
                  <a:pt x="296" y="271"/>
                </a:lnTo>
                <a:lnTo>
                  <a:pt x="296" y="275"/>
                </a:lnTo>
                <a:lnTo>
                  <a:pt x="296" y="275"/>
                </a:lnTo>
                <a:lnTo>
                  <a:pt x="268" y="275"/>
                </a:lnTo>
                <a:lnTo>
                  <a:pt x="242" y="275"/>
                </a:lnTo>
                <a:lnTo>
                  <a:pt x="189" y="277"/>
                </a:lnTo>
                <a:lnTo>
                  <a:pt x="189" y="277"/>
                </a:lnTo>
                <a:lnTo>
                  <a:pt x="165" y="275"/>
                </a:lnTo>
                <a:lnTo>
                  <a:pt x="153" y="274"/>
                </a:lnTo>
                <a:lnTo>
                  <a:pt x="141" y="272"/>
                </a:lnTo>
                <a:lnTo>
                  <a:pt x="141" y="272"/>
                </a:lnTo>
                <a:lnTo>
                  <a:pt x="136" y="271"/>
                </a:lnTo>
                <a:lnTo>
                  <a:pt x="130" y="272"/>
                </a:lnTo>
                <a:lnTo>
                  <a:pt x="128" y="273"/>
                </a:lnTo>
                <a:lnTo>
                  <a:pt x="126" y="274"/>
                </a:lnTo>
                <a:lnTo>
                  <a:pt x="128" y="275"/>
                </a:lnTo>
                <a:lnTo>
                  <a:pt x="130" y="278"/>
                </a:lnTo>
                <a:lnTo>
                  <a:pt x="130" y="278"/>
                </a:lnTo>
                <a:lnTo>
                  <a:pt x="124" y="280"/>
                </a:lnTo>
                <a:lnTo>
                  <a:pt x="118" y="282"/>
                </a:lnTo>
                <a:lnTo>
                  <a:pt x="111" y="284"/>
                </a:lnTo>
                <a:lnTo>
                  <a:pt x="105" y="286"/>
                </a:lnTo>
                <a:lnTo>
                  <a:pt x="105" y="286"/>
                </a:lnTo>
                <a:lnTo>
                  <a:pt x="102" y="285"/>
                </a:lnTo>
                <a:lnTo>
                  <a:pt x="100" y="284"/>
                </a:lnTo>
                <a:lnTo>
                  <a:pt x="99" y="284"/>
                </a:lnTo>
                <a:lnTo>
                  <a:pt x="96" y="285"/>
                </a:lnTo>
                <a:lnTo>
                  <a:pt x="90" y="289"/>
                </a:lnTo>
                <a:lnTo>
                  <a:pt x="85" y="295"/>
                </a:lnTo>
                <a:lnTo>
                  <a:pt x="76" y="308"/>
                </a:lnTo>
                <a:lnTo>
                  <a:pt x="71" y="316"/>
                </a:lnTo>
                <a:lnTo>
                  <a:pt x="71" y="316"/>
                </a:lnTo>
                <a:lnTo>
                  <a:pt x="69" y="318"/>
                </a:lnTo>
                <a:lnTo>
                  <a:pt x="66" y="320"/>
                </a:lnTo>
                <a:lnTo>
                  <a:pt x="63" y="327"/>
                </a:lnTo>
                <a:lnTo>
                  <a:pt x="61" y="337"/>
                </a:lnTo>
                <a:lnTo>
                  <a:pt x="61" y="349"/>
                </a:lnTo>
                <a:lnTo>
                  <a:pt x="61" y="372"/>
                </a:lnTo>
                <a:lnTo>
                  <a:pt x="64" y="387"/>
                </a:lnTo>
                <a:lnTo>
                  <a:pt x="64" y="387"/>
                </a:lnTo>
                <a:lnTo>
                  <a:pt x="66" y="409"/>
                </a:lnTo>
                <a:lnTo>
                  <a:pt x="70" y="431"/>
                </a:lnTo>
                <a:lnTo>
                  <a:pt x="70" y="431"/>
                </a:lnTo>
                <a:lnTo>
                  <a:pt x="75" y="471"/>
                </a:lnTo>
                <a:lnTo>
                  <a:pt x="77" y="510"/>
                </a:lnTo>
                <a:lnTo>
                  <a:pt x="77" y="550"/>
                </a:lnTo>
                <a:lnTo>
                  <a:pt x="76" y="589"/>
                </a:lnTo>
                <a:lnTo>
                  <a:pt x="76" y="589"/>
                </a:lnTo>
                <a:lnTo>
                  <a:pt x="75" y="607"/>
                </a:lnTo>
                <a:lnTo>
                  <a:pt x="75" y="616"/>
                </a:lnTo>
                <a:lnTo>
                  <a:pt x="75" y="626"/>
                </a:lnTo>
                <a:lnTo>
                  <a:pt x="77" y="636"/>
                </a:lnTo>
                <a:lnTo>
                  <a:pt x="79" y="644"/>
                </a:lnTo>
                <a:lnTo>
                  <a:pt x="83" y="652"/>
                </a:lnTo>
                <a:lnTo>
                  <a:pt x="89" y="658"/>
                </a:lnTo>
                <a:lnTo>
                  <a:pt x="89" y="658"/>
                </a:lnTo>
                <a:lnTo>
                  <a:pt x="90" y="661"/>
                </a:lnTo>
                <a:lnTo>
                  <a:pt x="91" y="662"/>
                </a:lnTo>
                <a:lnTo>
                  <a:pt x="93" y="663"/>
                </a:lnTo>
                <a:lnTo>
                  <a:pt x="95" y="663"/>
                </a:lnTo>
                <a:lnTo>
                  <a:pt x="95" y="663"/>
                </a:lnTo>
                <a:lnTo>
                  <a:pt x="101" y="666"/>
                </a:lnTo>
                <a:lnTo>
                  <a:pt x="108" y="668"/>
                </a:lnTo>
                <a:lnTo>
                  <a:pt x="124" y="671"/>
                </a:lnTo>
                <a:lnTo>
                  <a:pt x="141" y="671"/>
                </a:lnTo>
                <a:lnTo>
                  <a:pt x="158" y="671"/>
                </a:lnTo>
                <a:lnTo>
                  <a:pt x="193" y="667"/>
                </a:lnTo>
                <a:lnTo>
                  <a:pt x="223" y="663"/>
                </a:lnTo>
                <a:lnTo>
                  <a:pt x="223" y="663"/>
                </a:lnTo>
                <a:lnTo>
                  <a:pt x="260" y="662"/>
                </a:lnTo>
                <a:lnTo>
                  <a:pt x="297" y="663"/>
                </a:lnTo>
                <a:lnTo>
                  <a:pt x="335" y="664"/>
                </a:lnTo>
                <a:lnTo>
                  <a:pt x="373" y="666"/>
                </a:lnTo>
                <a:lnTo>
                  <a:pt x="373" y="666"/>
                </a:lnTo>
                <a:lnTo>
                  <a:pt x="410" y="663"/>
                </a:lnTo>
                <a:lnTo>
                  <a:pt x="448" y="661"/>
                </a:lnTo>
                <a:lnTo>
                  <a:pt x="485" y="657"/>
                </a:lnTo>
                <a:lnTo>
                  <a:pt x="504" y="657"/>
                </a:lnTo>
                <a:lnTo>
                  <a:pt x="524" y="657"/>
                </a:lnTo>
                <a:lnTo>
                  <a:pt x="524" y="657"/>
                </a:lnTo>
                <a:lnTo>
                  <a:pt x="599" y="658"/>
                </a:lnTo>
                <a:lnTo>
                  <a:pt x="675" y="657"/>
                </a:lnTo>
                <a:lnTo>
                  <a:pt x="675" y="657"/>
                </a:lnTo>
                <a:lnTo>
                  <a:pt x="693" y="658"/>
                </a:lnTo>
                <a:lnTo>
                  <a:pt x="711" y="660"/>
                </a:lnTo>
                <a:lnTo>
                  <a:pt x="729" y="662"/>
                </a:lnTo>
                <a:lnTo>
                  <a:pt x="747" y="662"/>
                </a:lnTo>
                <a:lnTo>
                  <a:pt x="747" y="662"/>
                </a:lnTo>
                <a:lnTo>
                  <a:pt x="764" y="661"/>
                </a:lnTo>
                <a:lnTo>
                  <a:pt x="782" y="660"/>
                </a:lnTo>
                <a:lnTo>
                  <a:pt x="799" y="658"/>
                </a:lnTo>
                <a:lnTo>
                  <a:pt x="816" y="657"/>
                </a:lnTo>
                <a:lnTo>
                  <a:pt x="816" y="657"/>
                </a:lnTo>
                <a:lnTo>
                  <a:pt x="891" y="657"/>
                </a:lnTo>
                <a:lnTo>
                  <a:pt x="927" y="656"/>
                </a:lnTo>
                <a:lnTo>
                  <a:pt x="964" y="654"/>
                </a:lnTo>
                <a:lnTo>
                  <a:pt x="964" y="654"/>
                </a:lnTo>
                <a:lnTo>
                  <a:pt x="998" y="652"/>
                </a:lnTo>
                <a:lnTo>
                  <a:pt x="1033" y="650"/>
                </a:lnTo>
                <a:lnTo>
                  <a:pt x="1051" y="649"/>
                </a:lnTo>
                <a:lnTo>
                  <a:pt x="1068" y="646"/>
                </a:lnTo>
                <a:lnTo>
                  <a:pt x="1085" y="643"/>
                </a:lnTo>
                <a:lnTo>
                  <a:pt x="1100" y="637"/>
                </a:lnTo>
                <a:lnTo>
                  <a:pt x="1100" y="637"/>
                </a:lnTo>
                <a:lnTo>
                  <a:pt x="1116" y="631"/>
                </a:lnTo>
                <a:lnTo>
                  <a:pt x="1130" y="624"/>
                </a:lnTo>
                <a:lnTo>
                  <a:pt x="1159" y="608"/>
                </a:lnTo>
                <a:lnTo>
                  <a:pt x="1215" y="573"/>
                </a:lnTo>
                <a:lnTo>
                  <a:pt x="1215" y="573"/>
                </a:lnTo>
                <a:lnTo>
                  <a:pt x="1224" y="571"/>
                </a:lnTo>
                <a:lnTo>
                  <a:pt x="1234" y="566"/>
                </a:lnTo>
                <a:lnTo>
                  <a:pt x="1243" y="561"/>
                </a:lnTo>
                <a:lnTo>
                  <a:pt x="1253" y="555"/>
                </a:lnTo>
                <a:lnTo>
                  <a:pt x="1271" y="540"/>
                </a:lnTo>
                <a:lnTo>
                  <a:pt x="1286" y="527"/>
                </a:lnTo>
                <a:lnTo>
                  <a:pt x="1286" y="527"/>
                </a:lnTo>
                <a:lnTo>
                  <a:pt x="1306" y="510"/>
                </a:lnTo>
                <a:lnTo>
                  <a:pt x="1323" y="495"/>
                </a:lnTo>
                <a:lnTo>
                  <a:pt x="1330" y="487"/>
                </a:lnTo>
                <a:lnTo>
                  <a:pt x="1336" y="480"/>
                </a:lnTo>
                <a:lnTo>
                  <a:pt x="1340" y="472"/>
                </a:lnTo>
                <a:lnTo>
                  <a:pt x="1343" y="466"/>
                </a:lnTo>
                <a:lnTo>
                  <a:pt x="1343" y="466"/>
                </a:lnTo>
                <a:lnTo>
                  <a:pt x="1346" y="460"/>
                </a:lnTo>
                <a:lnTo>
                  <a:pt x="1347" y="455"/>
                </a:lnTo>
                <a:lnTo>
                  <a:pt x="1347" y="449"/>
                </a:lnTo>
                <a:lnTo>
                  <a:pt x="1345" y="444"/>
                </a:lnTo>
                <a:lnTo>
                  <a:pt x="1342" y="438"/>
                </a:lnTo>
                <a:lnTo>
                  <a:pt x="1338" y="433"/>
                </a:lnTo>
                <a:lnTo>
                  <a:pt x="1329" y="425"/>
                </a:lnTo>
                <a:lnTo>
                  <a:pt x="1318" y="416"/>
                </a:lnTo>
                <a:lnTo>
                  <a:pt x="1306" y="408"/>
                </a:lnTo>
                <a:lnTo>
                  <a:pt x="1287" y="397"/>
                </a:lnTo>
                <a:lnTo>
                  <a:pt x="1287" y="397"/>
                </a:lnTo>
                <a:lnTo>
                  <a:pt x="1275" y="389"/>
                </a:lnTo>
                <a:lnTo>
                  <a:pt x="1264" y="379"/>
                </a:lnTo>
                <a:lnTo>
                  <a:pt x="1243" y="360"/>
                </a:lnTo>
                <a:lnTo>
                  <a:pt x="1223" y="339"/>
                </a:lnTo>
                <a:lnTo>
                  <a:pt x="1212" y="330"/>
                </a:lnTo>
                <a:lnTo>
                  <a:pt x="1201" y="320"/>
                </a:lnTo>
                <a:lnTo>
                  <a:pt x="1201" y="320"/>
                </a:lnTo>
                <a:lnTo>
                  <a:pt x="1181" y="306"/>
                </a:lnTo>
                <a:lnTo>
                  <a:pt x="1159" y="291"/>
                </a:lnTo>
                <a:lnTo>
                  <a:pt x="1137" y="277"/>
                </a:lnTo>
                <a:lnTo>
                  <a:pt x="1115" y="266"/>
                </a:lnTo>
                <a:lnTo>
                  <a:pt x="1115" y="266"/>
                </a:lnTo>
                <a:lnTo>
                  <a:pt x="1105" y="262"/>
                </a:lnTo>
                <a:lnTo>
                  <a:pt x="1088" y="257"/>
                </a:lnTo>
                <a:lnTo>
                  <a:pt x="1080" y="256"/>
                </a:lnTo>
                <a:lnTo>
                  <a:pt x="1072" y="256"/>
                </a:lnTo>
                <a:lnTo>
                  <a:pt x="1070" y="256"/>
                </a:lnTo>
                <a:lnTo>
                  <a:pt x="1069" y="257"/>
                </a:lnTo>
                <a:lnTo>
                  <a:pt x="1068" y="260"/>
                </a:lnTo>
                <a:lnTo>
                  <a:pt x="1069" y="262"/>
                </a:lnTo>
                <a:lnTo>
                  <a:pt x="1069" y="262"/>
                </a:lnTo>
                <a:lnTo>
                  <a:pt x="952" y="263"/>
                </a:lnTo>
                <a:lnTo>
                  <a:pt x="952" y="263"/>
                </a:lnTo>
                <a:lnTo>
                  <a:pt x="951" y="256"/>
                </a:lnTo>
                <a:lnTo>
                  <a:pt x="948" y="248"/>
                </a:lnTo>
                <a:lnTo>
                  <a:pt x="944" y="241"/>
                </a:lnTo>
                <a:lnTo>
                  <a:pt x="939" y="235"/>
                </a:lnTo>
                <a:lnTo>
                  <a:pt x="939" y="235"/>
                </a:lnTo>
                <a:lnTo>
                  <a:pt x="944" y="226"/>
                </a:lnTo>
                <a:lnTo>
                  <a:pt x="948" y="214"/>
                </a:lnTo>
                <a:lnTo>
                  <a:pt x="951" y="202"/>
                </a:lnTo>
                <a:lnTo>
                  <a:pt x="952" y="190"/>
                </a:lnTo>
                <a:lnTo>
                  <a:pt x="951" y="178"/>
                </a:lnTo>
                <a:lnTo>
                  <a:pt x="948" y="172"/>
                </a:lnTo>
                <a:lnTo>
                  <a:pt x="946" y="167"/>
                </a:lnTo>
                <a:lnTo>
                  <a:pt x="942" y="163"/>
                </a:lnTo>
                <a:lnTo>
                  <a:pt x="939" y="160"/>
                </a:lnTo>
                <a:lnTo>
                  <a:pt x="933" y="157"/>
                </a:lnTo>
                <a:lnTo>
                  <a:pt x="927" y="155"/>
                </a:lnTo>
                <a:lnTo>
                  <a:pt x="927" y="155"/>
                </a:lnTo>
                <a:lnTo>
                  <a:pt x="926" y="141"/>
                </a:lnTo>
                <a:lnTo>
                  <a:pt x="924" y="133"/>
                </a:lnTo>
                <a:lnTo>
                  <a:pt x="922" y="126"/>
                </a:lnTo>
                <a:lnTo>
                  <a:pt x="922" y="126"/>
                </a:lnTo>
                <a:lnTo>
                  <a:pt x="927" y="123"/>
                </a:lnTo>
                <a:lnTo>
                  <a:pt x="930" y="118"/>
                </a:lnTo>
                <a:lnTo>
                  <a:pt x="934" y="114"/>
                </a:lnTo>
                <a:lnTo>
                  <a:pt x="936" y="108"/>
                </a:lnTo>
                <a:lnTo>
                  <a:pt x="939" y="103"/>
                </a:lnTo>
                <a:lnTo>
                  <a:pt x="940" y="97"/>
                </a:lnTo>
                <a:lnTo>
                  <a:pt x="940" y="85"/>
                </a:lnTo>
                <a:lnTo>
                  <a:pt x="939" y="80"/>
                </a:lnTo>
                <a:lnTo>
                  <a:pt x="938" y="74"/>
                </a:lnTo>
                <a:lnTo>
                  <a:pt x="935" y="70"/>
                </a:lnTo>
                <a:lnTo>
                  <a:pt x="932" y="65"/>
                </a:lnTo>
                <a:lnTo>
                  <a:pt x="928" y="61"/>
                </a:lnTo>
                <a:lnTo>
                  <a:pt x="924" y="58"/>
                </a:lnTo>
                <a:lnTo>
                  <a:pt x="918" y="54"/>
                </a:lnTo>
                <a:lnTo>
                  <a:pt x="914" y="53"/>
                </a:lnTo>
                <a:lnTo>
                  <a:pt x="914" y="53"/>
                </a:lnTo>
                <a:lnTo>
                  <a:pt x="914" y="43"/>
                </a:lnTo>
                <a:lnTo>
                  <a:pt x="914" y="43"/>
                </a:lnTo>
                <a:lnTo>
                  <a:pt x="965" y="41"/>
                </a:lnTo>
                <a:lnTo>
                  <a:pt x="1018" y="38"/>
                </a:lnTo>
                <a:lnTo>
                  <a:pt x="1018" y="38"/>
                </a:lnTo>
                <a:lnTo>
                  <a:pt x="1044" y="38"/>
                </a:lnTo>
                <a:lnTo>
                  <a:pt x="1070" y="41"/>
                </a:lnTo>
                <a:lnTo>
                  <a:pt x="1095" y="42"/>
                </a:lnTo>
                <a:lnTo>
                  <a:pt x="1109" y="41"/>
                </a:lnTo>
                <a:lnTo>
                  <a:pt x="1121" y="39"/>
                </a:lnTo>
                <a:lnTo>
                  <a:pt x="1121" y="39"/>
                </a:lnTo>
                <a:lnTo>
                  <a:pt x="1123" y="44"/>
                </a:lnTo>
                <a:lnTo>
                  <a:pt x="1125" y="49"/>
                </a:lnTo>
                <a:lnTo>
                  <a:pt x="1128" y="53"/>
                </a:lnTo>
                <a:lnTo>
                  <a:pt x="1131" y="56"/>
                </a:lnTo>
                <a:lnTo>
                  <a:pt x="1140" y="61"/>
                </a:lnTo>
                <a:lnTo>
                  <a:pt x="1148" y="64"/>
                </a:lnTo>
                <a:lnTo>
                  <a:pt x="1159" y="65"/>
                </a:lnTo>
                <a:lnTo>
                  <a:pt x="1169" y="65"/>
                </a:lnTo>
                <a:lnTo>
                  <a:pt x="1178" y="64"/>
                </a:lnTo>
                <a:lnTo>
                  <a:pt x="1188" y="61"/>
                </a:lnTo>
                <a:lnTo>
                  <a:pt x="1188" y="61"/>
                </a:lnTo>
                <a:lnTo>
                  <a:pt x="1202" y="55"/>
                </a:lnTo>
                <a:lnTo>
                  <a:pt x="1224" y="45"/>
                </a:lnTo>
                <a:lnTo>
                  <a:pt x="1234" y="39"/>
                </a:lnTo>
                <a:lnTo>
                  <a:pt x="1241" y="33"/>
                </a:lnTo>
                <a:lnTo>
                  <a:pt x="1242" y="31"/>
                </a:lnTo>
                <a:lnTo>
                  <a:pt x="1242" y="29"/>
                </a:lnTo>
                <a:lnTo>
                  <a:pt x="1241" y="26"/>
                </a:lnTo>
                <a:lnTo>
                  <a:pt x="1239" y="24"/>
                </a:lnTo>
                <a:lnTo>
                  <a:pt x="1239" y="24"/>
                </a:lnTo>
                <a:lnTo>
                  <a:pt x="1213" y="14"/>
                </a:lnTo>
                <a:lnTo>
                  <a:pt x="1196" y="8"/>
                </a:lnTo>
                <a:lnTo>
                  <a:pt x="1177" y="3"/>
                </a:lnTo>
                <a:lnTo>
                  <a:pt x="1160" y="0"/>
                </a:lnTo>
                <a:lnTo>
                  <a:pt x="1152" y="0"/>
                </a:lnTo>
                <a:lnTo>
                  <a:pt x="1143" y="0"/>
                </a:lnTo>
                <a:lnTo>
                  <a:pt x="1137" y="2"/>
                </a:lnTo>
                <a:lnTo>
                  <a:pt x="1131" y="5"/>
                </a:lnTo>
                <a:lnTo>
                  <a:pt x="1128" y="9"/>
                </a:lnTo>
                <a:lnTo>
                  <a:pt x="1124" y="15"/>
                </a:lnTo>
                <a:lnTo>
                  <a:pt x="1124" y="15"/>
                </a:lnTo>
                <a:lnTo>
                  <a:pt x="1115" y="14"/>
                </a:lnTo>
                <a:lnTo>
                  <a:pt x="1115" y="14"/>
                </a:lnTo>
                <a:lnTo>
                  <a:pt x="1089" y="11"/>
                </a:lnTo>
                <a:lnTo>
                  <a:pt x="1065" y="11"/>
                </a:lnTo>
                <a:lnTo>
                  <a:pt x="1040" y="12"/>
                </a:lnTo>
                <a:lnTo>
                  <a:pt x="1015" y="14"/>
                </a:lnTo>
                <a:lnTo>
                  <a:pt x="965" y="20"/>
                </a:lnTo>
                <a:lnTo>
                  <a:pt x="940" y="23"/>
                </a:lnTo>
                <a:lnTo>
                  <a:pt x="915" y="24"/>
                </a:lnTo>
                <a:lnTo>
                  <a:pt x="915" y="24"/>
                </a:lnTo>
                <a:lnTo>
                  <a:pt x="916" y="20"/>
                </a:lnTo>
                <a:lnTo>
                  <a:pt x="917" y="12"/>
                </a:lnTo>
                <a:lnTo>
                  <a:pt x="916" y="8"/>
                </a:lnTo>
                <a:lnTo>
                  <a:pt x="915" y="6"/>
                </a:lnTo>
                <a:lnTo>
                  <a:pt x="914" y="5"/>
                </a:lnTo>
                <a:lnTo>
                  <a:pt x="910" y="6"/>
                </a:lnTo>
                <a:lnTo>
                  <a:pt x="910" y="6"/>
                </a:lnTo>
                <a:lnTo>
                  <a:pt x="906" y="1"/>
                </a:lnTo>
                <a:lnTo>
                  <a:pt x="904" y="1"/>
                </a:lnTo>
                <a:lnTo>
                  <a:pt x="903" y="1"/>
                </a:lnTo>
                <a:lnTo>
                  <a:pt x="900" y="2"/>
                </a:lnTo>
                <a:lnTo>
                  <a:pt x="898" y="7"/>
                </a:lnTo>
                <a:lnTo>
                  <a:pt x="896" y="17"/>
                </a:lnTo>
                <a:lnTo>
                  <a:pt x="894" y="24"/>
                </a:lnTo>
                <a:lnTo>
                  <a:pt x="894" y="24"/>
                </a:lnTo>
                <a:lnTo>
                  <a:pt x="824" y="24"/>
                </a:lnTo>
                <a:lnTo>
                  <a:pt x="755" y="23"/>
                </a:lnTo>
                <a:lnTo>
                  <a:pt x="616" y="18"/>
                </a:lnTo>
                <a:lnTo>
                  <a:pt x="616" y="18"/>
                </a:lnTo>
                <a:lnTo>
                  <a:pt x="583" y="17"/>
                </a:lnTo>
                <a:lnTo>
                  <a:pt x="549" y="17"/>
                </a:lnTo>
                <a:lnTo>
                  <a:pt x="481" y="18"/>
                </a:lnTo>
                <a:lnTo>
                  <a:pt x="345" y="24"/>
                </a:lnTo>
                <a:lnTo>
                  <a:pt x="345" y="24"/>
                </a:lnTo>
                <a:lnTo>
                  <a:pt x="343" y="21"/>
                </a:lnTo>
                <a:lnTo>
                  <a:pt x="341" y="21"/>
                </a:lnTo>
                <a:lnTo>
                  <a:pt x="333" y="21"/>
                </a:lnTo>
                <a:lnTo>
                  <a:pt x="320" y="25"/>
                </a:lnTo>
                <a:lnTo>
                  <a:pt x="320" y="25"/>
                </a:lnTo>
                <a:lnTo>
                  <a:pt x="284" y="26"/>
                </a:lnTo>
                <a:lnTo>
                  <a:pt x="284" y="26"/>
                </a:lnTo>
                <a:lnTo>
                  <a:pt x="280" y="19"/>
                </a:lnTo>
                <a:lnTo>
                  <a:pt x="277" y="13"/>
                </a:lnTo>
                <a:lnTo>
                  <a:pt x="277" y="13"/>
                </a:lnTo>
                <a:lnTo>
                  <a:pt x="278" y="11"/>
                </a:lnTo>
                <a:lnTo>
                  <a:pt x="278" y="9"/>
                </a:lnTo>
                <a:lnTo>
                  <a:pt x="278" y="7"/>
                </a:lnTo>
                <a:lnTo>
                  <a:pt x="277" y="6"/>
                </a:lnTo>
                <a:lnTo>
                  <a:pt x="274" y="6"/>
                </a:lnTo>
                <a:lnTo>
                  <a:pt x="272" y="6"/>
                </a:lnTo>
                <a:lnTo>
                  <a:pt x="271" y="7"/>
                </a:lnTo>
                <a:lnTo>
                  <a:pt x="268" y="8"/>
                </a:lnTo>
                <a:lnTo>
                  <a:pt x="268" y="8"/>
                </a:lnTo>
                <a:lnTo>
                  <a:pt x="267" y="9"/>
                </a:lnTo>
                <a:lnTo>
                  <a:pt x="266" y="12"/>
                </a:lnTo>
                <a:lnTo>
                  <a:pt x="264" y="17"/>
                </a:lnTo>
                <a:lnTo>
                  <a:pt x="261" y="27"/>
                </a:lnTo>
                <a:lnTo>
                  <a:pt x="261" y="27"/>
                </a:lnTo>
                <a:lnTo>
                  <a:pt x="235" y="27"/>
                </a:lnTo>
                <a:lnTo>
                  <a:pt x="208" y="29"/>
                </a:lnTo>
                <a:lnTo>
                  <a:pt x="182" y="30"/>
                </a:lnTo>
                <a:lnTo>
                  <a:pt x="155" y="30"/>
                </a:lnTo>
                <a:lnTo>
                  <a:pt x="155" y="30"/>
                </a:lnTo>
                <a:lnTo>
                  <a:pt x="153" y="27"/>
                </a:lnTo>
                <a:lnTo>
                  <a:pt x="149" y="26"/>
                </a:lnTo>
                <a:lnTo>
                  <a:pt x="140" y="25"/>
                </a:lnTo>
                <a:lnTo>
                  <a:pt x="129" y="25"/>
                </a:lnTo>
                <a:lnTo>
                  <a:pt x="122" y="26"/>
                </a:lnTo>
                <a:lnTo>
                  <a:pt x="122" y="26"/>
                </a:lnTo>
                <a:lnTo>
                  <a:pt x="115" y="23"/>
                </a:lnTo>
                <a:lnTo>
                  <a:pt x="108" y="21"/>
                </a:lnTo>
                <a:lnTo>
                  <a:pt x="99" y="20"/>
                </a:lnTo>
                <a:lnTo>
                  <a:pt x="88" y="20"/>
                </a:lnTo>
                <a:lnTo>
                  <a:pt x="67" y="20"/>
                </a:lnTo>
                <a:lnTo>
                  <a:pt x="53" y="21"/>
                </a:lnTo>
                <a:lnTo>
                  <a:pt x="53" y="21"/>
                </a:lnTo>
                <a:lnTo>
                  <a:pt x="35" y="24"/>
                </a:lnTo>
                <a:lnTo>
                  <a:pt x="26" y="25"/>
                </a:lnTo>
                <a:lnTo>
                  <a:pt x="19" y="29"/>
                </a:lnTo>
                <a:lnTo>
                  <a:pt x="19" y="29"/>
                </a:lnTo>
                <a:lnTo>
                  <a:pt x="13" y="32"/>
                </a:lnTo>
                <a:lnTo>
                  <a:pt x="5" y="38"/>
                </a:lnTo>
                <a:lnTo>
                  <a:pt x="2" y="41"/>
                </a:lnTo>
                <a:lnTo>
                  <a:pt x="0" y="44"/>
                </a:lnTo>
                <a:lnTo>
                  <a:pt x="0" y="48"/>
                </a:lnTo>
                <a:lnTo>
                  <a:pt x="4" y="49"/>
                </a:lnTo>
                <a:lnTo>
                  <a:pt x="4" y="49"/>
                </a:lnTo>
                <a:close/>
                <a:moveTo>
                  <a:pt x="1196" y="37"/>
                </a:moveTo>
                <a:lnTo>
                  <a:pt x="1196" y="37"/>
                </a:lnTo>
                <a:lnTo>
                  <a:pt x="1193" y="37"/>
                </a:lnTo>
                <a:lnTo>
                  <a:pt x="1193" y="37"/>
                </a:lnTo>
                <a:lnTo>
                  <a:pt x="1192" y="35"/>
                </a:lnTo>
                <a:lnTo>
                  <a:pt x="1192" y="35"/>
                </a:lnTo>
                <a:lnTo>
                  <a:pt x="1192" y="35"/>
                </a:lnTo>
                <a:lnTo>
                  <a:pt x="1192" y="35"/>
                </a:lnTo>
                <a:lnTo>
                  <a:pt x="1195" y="35"/>
                </a:lnTo>
                <a:lnTo>
                  <a:pt x="1198" y="36"/>
                </a:lnTo>
                <a:lnTo>
                  <a:pt x="1198" y="36"/>
                </a:lnTo>
                <a:lnTo>
                  <a:pt x="1196" y="37"/>
                </a:lnTo>
                <a:lnTo>
                  <a:pt x="1196" y="37"/>
                </a:lnTo>
                <a:close/>
                <a:moveTo>
                  <a:pt x="1199" y="48"/>
                </a:moveTo>
                <a:lnTo>
                  <a:pt x="1199" y="48"/>
                </a:lnTo>
                <a:lnTo>
                  <a:pt x="1200" y="47"/>
                </a:lnTo>
                <a:lnTo>
                  <a:pt x="1200" y="47"/>
                </a:lnTo>
                <a:lnTo>
                  <a:pt x="1201" y="47"/>
                </a:lnTo>
                <a:lnTo>
                  <a:pt x="1201" y="47"/>
                </a:lnTo>
                <a:lnTo>
                  <a:pt x="1199" y="48"/>
                </a:lnTo>
                <a:lnTo>
                  <a:pt x="1199" y="48"/>
                </a:lnTo>
                <a:close/>
                <a:moveTo>
                  <a:pt x="1210" y="35"/>
                </a:moveTo>
                <a:lnTo>
                  <a:pt x="1210" y="35"/>
                </a:lnTo>
                <a:lnTo>
                  <a:pt x="1210" y="33"/>
                </a:lnTo>
                <a:lnTo>
                  <a:pt x="1210" y="33"/>
                </a:lnTo>
                <a:lnTo>
                  <a:pt x="1212" y="35"/>
                </a:lnTo>
                <a:lnTo>
                  <a:pt x="1212" y="35"/>
                </a:lnTo>
                <a:lnTo>
                  <a:pt x="1210" y="35"/>
                </a:lnTo>
                <a:lnTo>
                  <a:pt x="1210" y="35"/>
                </a:lnTo>
                <a:close/>
                <a:moveTo>
                  <a:pt x="1227" y="33"/>
                </a:moveTo>
                <a:lnTo>
                  <a:pt x="1227" y="33"/>
                </a:lnTo>
                <a:lnTo>
                  <a:pt x="1225" y="31"/>
                </a:lnTo>
                <a:lnTo>
                  <a:pt x="1223" y="29"/>
                </a:lnTo>
                <a:lnTo>
                  <a:pt x="1217" y="26"/>
                </a:lnTo>
                <a:lnTo>
                  <a:pt x="1217" y="26"/>
                </a:lnTo>
                <a:lnTo>
                  <a:pt x="1230" y="31"/>
                </a:lnTo>
                <a:lnTo>
                  <a:pt x="1230" y="31"/>
                </a:lnTo>
                <a:lnTo>
                  <a:pt x="1227" y="33"/>
                </a:lnTo>
                <a:lnTo>
                  <a:pt x="1227" y="33"/>
                </a:lnTo>
                <a:close/>
                <a:moveTo>
                  <a:pt x="1210" y="24"/>
                </a:moveTo>
                <a:lnTo>
                  <a:pt x="1210" y="24"/>
                </a:lnTo>
                <a:lnTo>
                  <a:pt x="1200" y="21"/>
                </a:lnTo>
                <a:lnTo>
                  <a:pt x="1190" y="21"/>
                </a:lnTo>
                <a:lnTo>
                  <a:pt x="1190" y="21"/>
                </a:lnTo>
                <a:lnTo>
                  <a:pt x="1183" y="15"/>
                </a:lnTo>
                <a:lnTo>
                  <a:pt x="1183" y="15"/>
                </a:lnTo>
                <a:lnTo>
                  <a:pt x="1210" y="24"/>
                </a:lnTo>
                <a:lnTo>
                  <a:pt x="1210" y="24"/>
                </a:lnTo>
                <a:close/>
                <a:moveTo>
                  <a:pt x="1180" y="54"/>
                </a:moveTo>
                <a:lnTo>
                  <a:pt x="1180" y="54"/>
                </a:lnTo>
                <a:lnTo>
                  <a:pt x="1176" y="54"/>
                </a:lnTo>
                <a:lnTo>
                  <a:pt x="1176" y="54"/>
                </a:lnTo>
                <a:lnTo>
                  <a:pt x="1177" y="54"/>
                </a:lnTo>
                <a:lnTo>
                  <a:pt x="1177" y="54"/>
                </a:lnTo>
                <a:lnTo>
                  <a:pt x="1180" y="54"/>
                </a:lnTo>
                <a:lnTo>
                  <a:pt x="1180" y="54"/>
                </a:lnTo>
                <a:close/>
                <a:moveTo>
                  <a:pt x="1176" y="43"/>
                </a:moveTo>
                <a:lnTo>
                  <a:pt x="1176" y="43"/>
                </a:lnTo>
                <a:lnTo>
                  <a:pt x="1177" y="43"/>
                </a:lnTo>
                <a:lnTo>
                  <a:pt x="1177" y="43"/>
                </a:lnTo>
                <a:lnTo>
                  <a:pt x="1177" y="43"/>
                </a:lnTo>
                <a:lnTo>
                  <a:pt x="1177" y="43"/>
                </a:lnTo>
                <a:lnTo>
                  <a:pt x="1176" y="44"/>
                </a:lnTo>
                <a:lnTo>
                  <a:pt x="1176" y="44"/>
                </a:lnTo>
                <a:lnTo>
                  <a:pt x="1172" y="44"/>
                </a:lnTo>
                <a:lnTo>
                  <a:pt x="1172" y="44"/>
                </a:lnTo>
                <a:lnTo>
                  <a:pt x="1176" y="43"/>
                </a:lnTo>
                <a:lnTo>
                  <a:pt x="1176" y="43"/>
                </a:lnTo>
                <a:close/>
                <a:moveTo>
                  <a:pt x="1140" y="42"/>
                </a:moveTo>
                <a:lnTo>
                  <a:pt x="1140" y="42"/>
                </a:lnTo>
                <a:lnTo>
                  <a:pt x="1145" y="45"/>
                </a:lnTo>
                <a:lnTo>
                  <a:pt x="1150" y="47"/>
                </a:lnTo>
                <a:lnTo>
                  <a:pt x="1150" y="47"/>
                </a:lnTo>
                <a:lnTo>
                  <a:pt x="1145" y="45"/>
                </a:lnTo>
                <a:lnTo>
                  <a:pt x="1140" y="42"/>
                </a:lnTo>
                <a:lnTo>
                  <a:pt x="1140" y="42"/>
                </a:lnTo>
                <a:close/>
                <a:moveTo>
                  <a:pt x="1157" y="11"/>
                </a:moveTo>
                <a:lnTo>
                  <a:pt x="1157" y="11"/>
                </a:lnTo>
                <a:lnTo>
                  <a:pt x="1156" y="12"/>
                </a:lnTo>
                <a:lnTo>
                  <a:pt x="1156" y="12"/>
                </a:lnTo>
                <a:lnTo>
                  <a:pt x="1145" y="13"/>
                </a:lnTo>
                <a:lnTo>
                  <a:pt x="1140" y="14"/>
                </a:lnTo>
                <a:lnTo>
                  <a:pt x="1136" y="18"/>
                </a:lnTo>
                <a:lnTo>
                  <a:pt x="1136" y="18"/>
                </a:lnTo>
                <a:lnTo>
                  <a:pt x="1134" y="18"/>
                </a:lnTo>
                <a:lnTo>
                  <a:pt x="1134" y="18"/>
                </a:lnTo>
                <a:lnTo>
                  <a:pt x="1135" y="14"/>
                </a:lnTo>
                <a:lnTo>
                  <a:pt x="1137" y="13"/>
                </a:lnTo>
                <a:lnTo>
                  <a:pt x="1145" y="11"/>
                </a:lnTo>
                <a:lnTo>
                  <a:pt x="1151" y="11"/>
                </a:lnTo>
                <a:lnTo>
                  <a:pt x="1157" y="11"/>
                </a:lnTo>
                <a:lnTo>
                  <a:pt x="1157" y="11"/>
                </a:lnTo>
                <a:close/>
                <a:moveTo>
                  <a:pt x="1106" y="31"/>
                </a:moveTo>
                <a:lnTo>
                  <a:pt x="1106" y="31"/>
                </a:lnTo>
                <a:lnTo>
                  <a:pt x="1110" y="31"/>
                </a:lnTo>
                <a:lnTo>
                  <a:pt x="1110" y="31"/>
                </a:lnTo>
                <a:lnTo>
                  <a:pt x="1104" y="31"/>
                </a:lnTo>
                <a:lnTo>
                  <a:pt x="1104" y="31"/>
                </a:lnTo>
                <a:lnTo>
                  <a:pt x="1106" y="31"/>
                </a:lnTo>
                <a:lnTo>
                  <a:pt x="1106" y="31"/>
                </a:lnTo>
                <a:close/>
                <a:moveTo>
                  <a:pt x="915" y="33"/>
                </a:moveTo>
                <a:lnTo>
                  <a:pt x="915" y="33"/>
                </a:lnTo>
                <a:lnTo>
                  <a:pt x="927" y="32"/>
                </a:lnTo>
                <a:lnTo>
                  <a:pt x="940" y="32"/>
                </a:lnTo>
                <a:lnTo>
                  <a:pt x="940" y="32"/>
                </a:lnTo>
                <a:lnTo>
                  <a:pt x="915" y="33"/>
                </a:lnTo>
                <a:lnTo>
                  <a:pt x="915" y="33"/>
                </a:lnTo>
                <a:lnTo>
                  <a:pt x="915" y="33"/>
                </a:lnTo>
                <a:lnTo>
                  <a:pt x="915" y="33"/>
                </a:lnTo>
                <a:close/>
                <a:moveTo>
                  <a:pt x="282" y="238"/>
                </a:moveTo>
                <a:lnTo>
                  <a:pt x="282" y="238"/>
                </a:lnTo>
                <a:lnTo>
                  <a:pt x="279" y="238"/>
                </a:lnTo>
                <a:lnTo>
                  <a:pt x="279" y="238"/>
                </a:lnTo>
                <a:lnTo>
                  <a:pt x="279" y="238"/>
                </a:lnTo>
                <a:lnTo>
                  <a:pt x="279" y="238"/>
                </a:lnTo>
                <a:lnTo>
                  <a:pt x="273" y="227"/>
                </a:lnTo>
                <a:lnTo>
                  <a:pt x="270" y="215"/>
                </a:lnTo>
                <a:lnTo>
                  <a:pt x="267" y="203"/>
                </a:lnTo>
                <a:lnTo>
                  <a:pt x="265" y="191"/>
                </a:lnTo>
                <a:lnTo>
                  <a:pt x="265" y="191"/>
                </a:lnTo>
                <a:lnTo>
                  <a:pt x="267" y="191"/>
                </a:lnTo>
                <a:lnTo>
                  <a:pt x="270" y="190"/>
                </a:lnTo>
                <a:lnTo>
                  <a:pt x="272" y="188"/>
                </a:lnTo>
                <a:lnTo>
                  <a:pt x="272" y="188"/>
                </a:lnTo>
                <a:lnTo>
                  <a:pt x="272" y="191"/>
                </a:lnTo>
                <a:lnTo>
                  <a:pt x="273" y="194"/>
                </a:lnTo>
                <a:lnTo>
                  <a:pt x="274" y="194"/>
                </a:lnTo>
                <a:lnTo>
                  <a:pt x="277" y="192"/>
                </a:lnTo>
                <a:lnTo>
                  <a:pt x="280" y="188"/>
                </a:lnTo>
                <a:lnTo>
                  <a:pt x="282" y="180"/>
                </a:lnTo>
                <a:lnTo>
                  <a:pt x="282" y="180"/>
                </a:lnTo>
                <a:lnTo>
                  <a:pt x="285" y="195"/>
                </a:lnTo>
                <a:lnTo>
                  <a:pt x="286" y="209"/>
                </a:lnTo>
                <a:lnTo>
                  <a:pt x="285" y="224"/>
                </a:lnTo>
                <a:lnTo>
                  <a:pt x="284" y="231"/>
                </a:lnTo>
                <a:lnTo>
                  <a:pt x="282" y="238"/>
                </a:lnTo>
                <a:lnTo>
                  <a:pt x="282" y="238"/>
                </a:lnTo>
                <a:close/>
                <a:moveTo>
                  <a:pt x="72" y="386"/>
                </a:moveTo>
                <a:lnTo>
                  <a:pt x="72" y="386"/>
                </a:lnTo>
                <a:lnTo>
                  <a:pt x="71" y="363"/>
                </a:lnTo>
                <a:lnTo>
                  <a:pt x="71" y="363"/>
                </a:lnTo>
                <a:lnTo>
                  <a:pt x="73" y="385"/>
                </a:lnTo>
                <a:lnTo>
                  <a:pt x="76" y="398"/>
                </a:lnTo>
                <a:lnTo>
                  <a:pt x="76" y="398"/>
                </a:lnTo>
                <a:lnTo>
                  <a:pt x="72" y="386"/>
                </a:lnTo>
                <a:lnTo>
                  <a:pt x="72" y="386"/>
                </a:lnTo>
                <a:close/>
                <a:moveTo>
                  <a:pt x="77" y="339"/>
                </a:moveTo>
                <a:lnTo>
                  <a:pt x="77" y="339"/>
                </a:lnTo>
                <a:lnTo>
                  <a:pt x="76" y="339"/>
                </a:lnTo>
                <a:lnTo>
                  <a:pt x="75" y="341"/>
                </a:lnTo>
                <a:lnTo>
                  <a:pt x="72" y="345"/>
                </a:lnTo>
                <a:lnTo>
                  <a:pt x="72" y="345"/>
                </a:lnTo>
                <a:lnTo>
                  <a:pt x="76" y="331"/>
                </a:lnTo>
                <a:lnTo>
                  <a:pt x="78" y="324"/>
                </a:lnTo>
                <a:lnTo>
                  <a:pt x="81" y="316"/>
                </a:lnTo>
                <a:lnTo>
                  <a:pt x="81" y="316"/>
                </a:lnTo>
                <a:lnTo>
                  <a:pt x="78" y="327"/>
                </a:lnTo>
                <a:lnTo>
                  <a:pt x="77" y="339"/>
                </a:lnTo>
                <a:lnTo>
                  <a:pt x="77" y="339"/>
                </a:lnTo>
                <a:close/>
                <a:moveTo>
                  <a:pt x="87" y="503"/>
                </a:moveTo>
                <a:lnTo>
                  <a:pt x="87" y="503"/>
                </a:lnTo>
                <a:lnTo>
                  <a:pt x="84" y="471"/>
                </a:lnTo>
                <a:lnTo>
                  <a:pt x="81" y="440"/>
                </a:lnTo>
                <a:lnTo>
                  <a:pt x="81" y="440"/>
                </a:lnTo>
                <a:lnTo>
                  <a:pt x="82" y="443"/>
                </a:lnTo>
                <a:lnTo>
                  <a:pt x="82" y="443"/>
                </a:lnTo>
                <a:lnTo>
                  <a:pt x="85" y="473"/>
                </a:lnTo>
                <a:lnTo>
                  <a:pt x="87" y="487"/>
                </a:lnTo>
                <a:lnTo>
                  <a:pt x="87" y="503"/>
                </a:lnTo>
                <a:lnTo>
                  <a:pt x="87" y="503"/>
                </a:lnTo>
                <a:close/>
                <a:moveTo>
                  <a:pt x="95" y="651"/>
                </a:moveTo>
                <a:lnTo>
                  <a:pt x="95" y="651"/>
                </a:lnTo>
                <a:lnTo>
                  <a:pt x="95" y="651"/>
                </a:lnTo>
                <a:lnTo>
                  <a:pt x="95" y="651"/>
                </a:lnTo>
                <a:lnTo>
                  <a:pt x="91" y="646"/>
                </a:lnTo>
                <a:lnTo>
                  <a:pt x="91" y="646"/>
                </a:lnTo>
                <a:lnTo>
                  <a:pt x="93" y="646"/>
                </a:lnTo>
                <a:lnTo>
                  <a:pt x="93" y="646"/>
                </a:lnTo>
                <a:lnTo>
                  <a:pt x="96" y="649"/>
                </a:lnTo>
                <a:lnTo>
                  <a:pt x="96" y="649"/>
                </a:lnTo>
                <a:lnTo>
                  <a:pt x="95" y="651"/>
                </a:lnTo>
                <a:lnTo>
                  <a:pt x="95" y="651"/>
                </a:lnTo>
                <a:close/>
                <a:moveTo>
                  <a:pt x="96" y="493"/>
                </a:moveTo>
                <a:lnTo>
                  <a:pt x="96" y="493"/>
                </a:lnTo>
                <a:lnTo>
                  <a:pt x="95" y="480"/>
                </a:lnTo>
                <a:lnTo>
                  <a:pt x="95" y="480"/>
                </a:lnTo>
                <a:lnTo>
                  <a:pt x="97" y="495"/>
                </a:lnTo>
                <a:lnTo>
                  <a:pt x="97" y="495"/>
                </a:lnTo>
                <a:lnTo>
                  <a:pt x="96" y="493"/>
                </a:lnTo>
                <a:lnTo>
                  <a:pt x="96" y="493"/>
                </a:lnTo>
                <a:close/>
                <a:moveTo>
                  <a:pt x="100" y="578"/>
                </a:moveTo>
                <a:lnTo>
                  <a:pt x="100" y="578"/>
                </a:lnTo>
                <a:lnTo>
                  <a:pt x="99" y="540"/>
                </a:lnTo>
                <a:lnTo>
                  <a:pt x="99" y="522"/>
                </a:lnTo>
                <a:lnTo>
                  <a:pt x="99" y="503"/>
                </a:lnTo>
                <a:lnTo>
                  <a:pt x="99" y="503"/>
                </a:lnTo>
                <a:lnTo>
                  <a:pt x="101" y="534"/>
                </a:lnTo>
                <a:lnTo>
                  <a:pt x="102" y="567"/>
                </a:lnTo>
                <a:lnTo>
                  <a:pt x="102" y="567"/>
                </a:lnTo>
                <a:lnTo>
                  <a:pt x="100" y="578"/>
                </a:lnTo>
                <a:lnTo>
                  <a:pt x="100" y="578"/>
                </a:lnTo>
                <a:close/>
                <a:moveTo>
                  <a:pt x="103" y="656"/>
                </a:moveTo>
                <a:lnTo>
                  <a:pt x="103" y="656"/>
                </a:lnTo>
                <a:lnTo>
                  <a:pt x="105" y="654"/>
                </a:lnTo>
                <a:lnTo>
                  <a:pt x="105" y="654"/>
                </a:lnTo>
                <a:lnTo>
                  <a:pt x="117" y="657"/>
                </a:lnTo>
                <a:lnTo>
                  <a:pt x="129" y="660"/>
                </a:lnTo>
                <a:lnTo>
                  <a:pt x="129" y="660"/>
                </a:lnTo>
                <a:lnTo>
                  <a:pt x="115" y="658"/>
                </a:lnTo>
                <a:lnTo>
                  <a:pt x="108" y="657"/>
                </a:lnTo>
                <a:lnTo>
                  <a:pt x="103" y="656"/>
                </a:lnTo>
                <a:lnTo>
                  <a:pt x="103" y="656"/>
                </a:lnTo>
                <a:close/>
                <a:moveTo>
                  <a:pt x="102" y="619"/>
                </a:moveTo>
                <a:lnTo>
                  <a:pt x="102" y="619"/>
                </a:lnTo>
                <a:lnTo>
                  <a:pt x="102" y="616"/>
                </a:lnTo>
                <a:lnTo>
                  <a:pt x="102" y="616"/>
                </a:lnTo>
                <a:lnTo>
                  <a:pt x="103" y="620"/>
                </a:lnTo>
                <a:lnTo>
                  <a:pt x="103" y="620"/>
                </a:lnTo>
                <a:lnTo>
                  <a:pt x="102" y="619"/>
                </a:lnTo>
                <a:lnTo>
                  <a:pt x="102" y="619"/>
                </a:lnTo>
                <a:close/>
                <a:moveTo>
                  <a:pt x="142" y="644"/>
                </a:moveTo>
                <a:lnTo>
                  <a:pt x="142" y="644"/>
                </a:lnTo>
                <a:lnTo>
                  <a:pt x="140" y="642"/>
                </a:lnTo>
                <a:lnTo>
                  <a:pt x="140" y="642"/>
                </a:lnTo>
                <a:lnTo>
                  <a:pt x="146" y="643"/>
                </a:lnTo>
                <a:lnTo>
                  <a:pt x="146" y="643"/>
                </a:lnTo>
                <a:lnTo>
                  <a:pt x="142" y="644"/>
                </a:lnTo>
                <a:lnTo>
                  <a:pt x="142" y="644"/>
                </a:lnTo>
                <a:close/>
                <a:moveTo>
                  <a:pt x="209" y="655"/>
                </a:moveTo>
                <a:lnTo>
                  <a:pt x="209" y="655"/>
                </a:lnTo>
                <a:lnTo>
                  <a:pt x="182" y="656"/>
                </a:lnTo>
                <a:lnTo>
                  <a:pt x="182" y="656"/>
                </a:lnTo>
                <a:lnTo>
                  <a:pt x="214" y="654"/>
                </a:lnTo>
                <a:lnTo>
                  <a:pt x="245" y="651"/>
                </a:lnTo>
                <a:lnTo>
                  <a:pt x="309" y="651"/>
                </a:lnTo>
                <a:lnTo>
                  <a:pt x="309" y="651"/>
                </a:lnTo>
                <a:lnTo>
                  <a:pt x="313" y="652"/>
                </a:lnTo>
                <a:lnTo>
                  <a:pt x="313" y="652"/>
                </a:lnTo>
                <a:lnTo>
                  <a:pt x="286" y="651"/>
                </a:lnTo>
                <a:lnTo>
                  <a:pt x="261" y="651"/>
                </a:lnTo>
                <a:lnTo>
                  <a:pt x="209" y="655"/>
                </a:lnTo>
                <a:lnTo>
                  <a:pt x="209" y="655"/>
                </a:lnTo>
                <a:close/>
                <a:moveTo>
                  <a:pt x="220" y="637"/>
                </a:moveTo>
                <a:lnTo>
                  <a:pt x="220" y="637"/>
                </a:lnTo>
                <a:lnTo>
                  <a:pt x="238" y="634"/>
                </a:lnTo>
                <a:lnTo>
                  <a:pt x="254" y="633"/>
                </a:lnTo>
                <a:lnTo>
                  <a:pt x="271" y="632"/>
                </a:lnTo>
                <a:lnTo>
                  <a:pt x="289" y="632"/>
                </a:lnTo>
                <a:lnTo>
                  <a:pt x="289" y="632"/>
                </a:lnTo>
                <a:lnTo>
                  <a:pt x="266" y="634"/>
                </a:lnTo>
                <a:lnTo>
                  <a:pt x="266" y="634"/>
                </a:lnTo>
                <a:lnTo>
                  <a:pt x="243" y="636"/>
                </a:lnTo>
                <a:lnTo>
                  <a:pt x="220" y="637"/>
                </a:lnTo>
                <a:lnTo>
                  <a:pt x="220" y="637"/>
                </a:lnTo>
                <a:close/>
                <a:moveTo>
                  <a:pt x="318" y="654"/>
                </a:moveTo>
                <a:lnTo>
                  <a:pt x="318" y="654"/>
                </a:lnTo>
                <a:lnTo>
                  <a:pt x="320" y="651"/>
                </a:lnTo>
                <a:lnTo>
                  <a:pt x="320" y="651"/>
                </a:lnTo>
                <a:lnTo>
                  <a:pt x="337" y="651"/>
                </a:lnTo>
                <a:lnTo>
                  <a:pt x="337" y="651"/>
                </a:lnTo>
                <a:lnTo>
                  <a:pt x="338" y="655"/>
                </a:lnTo>
                <a:lnTo>
                  <a:pt x="338" y="655"/>
                </a:lnTo>
                <a:lnTo>
                  <a:pt x="318" y="654"/>
                </a:lnTo>
                <a:lnTo>
                  <a:pt x="318" y="654"/>
                </a:lnTo>
                <a:close/>
                <a:moveTo>
                  <a:pt x="363" y="640"/>
                </a:moveTo>
                <a:lnTo>
                  <a:pt x="363" y="640"/>
                </a:lnTo>
                <a:lnTo>
                  <a:pt x="341" y="640"/>
                </a:lnTo>
                <a:lnTo>
                  <a:pt x="341" y="640"/>
                </a:lnTo>
                <a:lnTo>
                  <a:pt x="354" y="639"/>
                </a:lnTo>
                <a:lnTo>
                  <a:pt x="368" y="638"/>
                </a:lnTo>
                <a:lnTo>
                  <a:pt x="368" y="638"/>
                </a:lnTo>
                <a:lnTo>
                  <a:pt x="363" y="640"/>
                </a:lnTo>
                <a:lnTo>
                  <a:pt x="363" y="640"/>
                </a:lnTo>
                <a:close/>
                <a:moveTo>
                  <a:pt x="382" y="656"/>
                </a:moveTo>
                <a:lnTo>
                  <a:pt x="382" y="656"/>
                </a:lnTo>
                <a:lnTo>
                  <a:pt x="398" y="654"/>
                </a:lnTo>
                <a:lnTo>
                  <a:pt x="398" y="654"/>
                </a:lnTo>
                <a:lnTo>
                  <a:pt x="416" y="654"/>
                </a:lnTo>
                <a:lnTo>
                  <a:pt x="416" y="654"/>
                </a:lnTo>
                <a:lnTo>
                  <a:pt x="382" y="656"/>
                </a:lnTo>
                <a:lnTo>
                  <a:pt x="382" y="656"/>
                </a:lnTo>
                <a:close/>
                <a:moveTo>
                  <a:pt x="507" y="628"/>
                </a:moveTo>
                <a:lnTo>
                  <a:pt x="507" y="628"/>
                </a:lnTo>
                <a:lnTo>
                  <a:pt x="473" y="630"/>
                </a:lnTo>
                <a:lnTo>
                  <a:pt x="438" y="632"/>
                </a:lnTo>
                <a:lnTo>
                  <a:pt x="438" y="632"/>
                </a:lnTo>
                <a:lnTo>
                  <a:pt x="438" y="631"/>
                </a:lnTo>
                <a:lnTo>
                  <a:pt x="438" y="631"/>
                </a:lnTo>
                <a:lnTo>
                  <a:pt x="512" y="628"/>
                </a:lnTo>
                <a:lnTo>
                  <a:pt x="512" y="628"/>
                </a:lnTo>
                <a:lnTo>
                  <a:pt x="507" y="628"/>
                </a:lnTo>
                <a:lnTo>
                  <a:pt x="507" y="628"/>
                </a:lnTo>
                <a:close/>
                <a:moveTo>
                  <a:pt x="534" y="642"/>
                </a:moveTo>
                <a:lnTo>
                  <a:pt x="534" y="642"/>
                </a:lnTo>
                <a:lnTo>
                  <a:pt x="557" y="640"/>
                </a:lnTo>
                <a:lnTo>
                  <a:pt x="557" y="640"/>
                </a:lnTo>
                <a:lnTo>
                  <a:pt x="534" y="642"/>
                </a:lnTo>
                <a:lnTo>
                  <a:pt x="534" y="642"/>
                </a:lnTo>
                <a:close/>
                <a:moveTo>
                  <a:pt x="615" y="640"/>
                </a:moveTo>
                <a:lnTo>
                  <a:pt x="615" y="640"/>
                </a:lnTo>
                <a:lnTo>
                  <a:pt x="587" y="640"/>
                </a:lnTo>
                <a:lnTo>
                  <a:pt x="587" y="640"/>
                </a:lnTo>
                <a:lnTo>
                  <a:pt x="590" y="639"/>
                </a:lnTo>
                <a:lnTo>
                  <a:pt x="590" y="639"/>
                </a:lnTo>
                <a:lnTo>
                  <a:pt x="591" y="638"/>
                </a:lnTo>
                <a:lnTo>
                  <a:pt x="591" y="638"/>
                </a:lnTo>
                <a:lnTo>
                  <a:pt x="616" y="638"/>
                </a:lnTo>
                <a:lnTo>
                  <a:pt x="616" y="638"/>
                </a:lnTo>
                <a:lnTo>
                  <a:pt x="615" y="640"/>
                </a:lnTo>
                <a:lnTo>
                  <a:pt x="615" y="640"/>
                </a:lnTo>
                <a:close/>
                <a:moveTo>
                  <a:pt x="674" y="643"/>
                </a:moveTo>
                <a:lnTo>
                  <a:pt x="674" y="643"/>
                </a:lnTo>
                <a:lnTo>
                  <a:pt x="631" y="640"/>
                </a:lnTo>
                <a:lnTo>
                  <a:pt x="631" y="640"/>
                </a:lnTo>
                <a:lnTo>
                  <a:pt x="626" y="638"/>
                </a:lnTo>
                <a:lnTo>
                  <a:pt x="626" y="638"/>
                </a:lnTo>
                <a:lnTo>
                  <a:pt x="675" y="638"/>
                </a:lnTo>
                <a:lnTo>
                  <a:pt x="675" y="638"/>
                </a:lnTo>
                <a:lnTo>
                  <a:pt x="674" y="640"/>
                </a:lnTo>
                <a:lnTo>
                  <a:pt x="674" y="643"/>
                </a:lnTo>
                <a:lnTo>
                  <a:pt x="674" y="643"/>
                </a:lnTo>
                <a:close/>
                <a:moveTo>
                  <a:pt x="693" y="644"/>
                </a:moveTo>
                <a:lnTo>
                  <a:pt x="693" y="644"/>
                </a:lnTo>
                <a:lnTo>
                  <a:pt x="688" y="642"/>
                </a:lnTo>
                <a:lnTo>
                  <a:pt x="688" y="642"/>
                </a:lnTo>
                <a:lnTo>
                  <a:pt x="694" y="639"/>
                </a:lnTo>
                <a:lnTo>
                  <a:pt x="694" y="639"/>
                </a:lnTo>
                <a:lnTo>
                  <a:pt x="709" y="645"/>
                </a:lnTo>
                <a:lnTo>
                  <a:pt x="709" y="645"/>
                </a:lnTo>
                <a:lnTo>
                  <a:pt x="693" y="644"/>
                </a:lnTo>
                <a:lnTo>
                  <a:pt x="693" y="644"/>
                </a:lnTo>
                <a:close/>
                <a:moveTo>
                  <a:pt x="723" y="628"/>
                </a:moveTo>
                <a:lnTo>
                  <a:pt x="723" y="628"/>
                </a:lnTo>
                <a:lnTo>
                  <a:pt x="817" y="626"/>
                </a:lnTo>
                <a:lnTo>
                  <a:pt x="817" y="626"/>
                </a:lnTo>
                <a:lnTo>
                  <a:pt x="815" y="626"/>
                </a:lnTo>
                <a:lnTo>
                  <a:pt x="815" y="626"/>
                </a:lnTo>
                <a:lnTo>
                  <a:pt x="800" y="627"/>
                </a:lnTo>
                <a:lnTo>
                  <a:pt x="786" y="630"/>
                </a:lnTo>
                <a:lnTo>
                  <a:pt x="786" y="630"/>
                </a:lnTo>
                <a:lnTo>
                  <a:pt x="755" y="630"/>
                </a:lnTo>
                <a:lnTo>
                  <a:pt x="723" y="628"/>
                </a:lnTo>
                <a:lnTo>
                  <a:pt x="723" y="628"/>
                </a:lnTo>
                <a:close/>
                <a:moveTo>
                  <a:pt x="764" y="644"/>
                </a:moveTo>
                <a:lnTo>
                  <a:pt x="764" y="644"/>
                </a:lnTo>
                <a:lnTo>
                  <a:pt x="775" y="642"/>
                </a:lnTo>
                <a:lnTo>
                  <a:pt x="775" y="642"/>
                </a:lnTo>
                <a:lnTo>
                  <a:pt x="784" y="640"/>
                </a:lnTo>
                <a:lnTo>
                  <a:pt x="784" y="640"/>
                </a:lnTo>
                <a:lnTo>
                  <a:pt x="815" y="637"/>
                </a:lnTo>
                <a:lnTo>
                  <a:pt x="831" y="637"/>
                </a:lnTo>
                <a:lnTo>
                  <a:pt x="845" y="638"/>
                </a:lnTo>
                <a:lnTo>
                  <a:pt x="845" y="638"/>
                </a:lnTo>
                <a:lnTo>
                  <a:pt x="805" y="643"/>
                </a:lnTo>
                <a:lnTo>
                  <a:pt x="785" y="644"/>
                </a:lnTo>
                <a:lnTo>
                  <a:pt x="764" y="644"/>
                </a:lnTo>
                <a:lnTo>
                  <a:pt x="764" y="644"/>
                </a:lnTo>
                <a:close/>
                <a:moveTo>
                  <a:pt x="880" y="628"/>
                </a:moveTo>
                <a:lnTo>
                  <a:pt x="880" y="628"/>
                </a:lnTo>
                <a:lnTo>
                  <a:pt x="881" y="626"/>
                </a:lnTo>
                <a:lnTo>
                  <a:pt x="881" y="625"/>
                </a:lnTo>
                <a:lnTo>
                  <a:pt x="881" y="625"/>
                </a:lnTo>
                <a:lnTo>
                  <a:pt x="920" y="625"/>
                </a:lnTo>
                <a:lnTo>
                  <a:pt x="959" y="627"/>
                </a:lnTo>
                <a:lnTo>
                  <a:pt x="959" y="627"/>
                </a:lnTo>
                <a:lnTo>
                  <a:pt x="920" y="628"/>
                </a:lnTo>
                <a:lnTo>
                  <a:pt x="880" y="628"/>
                </a:lnTo>
                <a:lnTo>
                  <a:pt x="880" y="628"/>
                </a:lnTo>
                <a:close/>
                <a:moveTo>
                  <a:pt x="1029" y="633"/>
                </a:moveTo>
                <a:lnTo>
                  <a:pt x="1029" y="633"/>
                </a:lnTo>
                <a:lnTo>
                  <a:pt x="1027" y="632"/>
                </a:lnTo>
                <a:lnTo>
                  <a:pt x="1024" y="631"/>
                </a:lnTo>
                <a:lnTo>
                  <a:pt x="1024" y="631"/>
                </a:lnTo>
                <a:lnTo>
                  <a:pt x="1038" y="630"/>
                </a:lnTo>
                <a:lnTo>
                  <a:pt x="1052" y="630"/>
                </a:lnTo>
                <a:lnTo>
                  <a:pt x="1052" y="630"/>
                </a:lnTo>
                <a:lnTo>
                  <a:pt x="1029" y="633"/>
                </a:lnTo>
                <a:lnTo>
                  <a:pt x="1029" y="633"/>
                </a:lnTo>
                <a:close/>
                <a:moveTo>
                  <a:pt x="1097" y="628"/>
                </a:moveTo>
                <a:lnTo>
                  <a:pt x="1097" y="628"/>
                </a:lnTo>
                <a:lnTo>
                  <a:pt x="1083" y="633"/>
                </a:lnTo>
                <a:lnTo>
                  <a:pt x="1069" y="636"/>
                </a:lnTo>
                <a:lnTo>
                  <a:pt x="1069" y="636"/>
                </a:lnTo>
                <a:lnTo>
                  <a:pt x="1087" y="630"/>
                </a:lnTo>
                <a:lnTo>
                  <a:pt x="1104" y="624"/>
                </a:lnTo>
                <a:lnTo>
                  <a:pt x="1137" y="608"/>
                </a:lnTo>
                <a:lnTo>
                  <a:pt x="1137" y="608"/>
                </a:lnTo>
                <a:lnTo>
                  <a:pt x="1117" y="619"/>
                </a:lnTo>
                <a:lnTo>
                  <a:pt x="1097" y="628"/>
                </a:lnTo>
                <a:lnTo>
                  <a:pt x="1097" y="628"/>
                </a:lnTo>
                <a:close/>
                <a:moveTo>
                  <a:pt x="1064" y="621"/>
                </a:moveTo>
                <a:lnTo>
                  <a:pt x="1064" y="621"/>
                </a:lnTo>
                <a:lnTo>
                  <a:pt x="1071" y="619"/>
                </a:lnTo>
                <a:lnTo>
                  <a:pt x="1071" y="619"/>
                </a:lnTo>
                <a:lnTo>
                  <a:pt x="1071" y="621"/>
                </a:lnTo>
                <a:lnTo>
                  <a:pt x="1071" y="621"/>
                </a:lnTo>
                <a:lnTo>
                  <a:pt x="1064" y="621"/>
                </a:lnTo>
                <a:lnTo>
                  <a:pt x="1064" y="621"/>
                </a:lnTo>
                <a:close/>
                <a:moveTo>
                  <a:pt x="1202" y="548"/>
                </a:moveTo>
                <a:lnTo>
                  <a:pt x="1202" y="548"/>
                </a:lnTo>
                <a:lnTo>
                  <a:pt x="1231" y="528"/>
                </a:lnTo>
                <a:lnTo>
                  <a:pt x="1246" y="519"/>
                </a:lnTo>
                <a:lnTo>
                  <a:pt x="1260" y="510"/>
                </a:lnTo>
                <a:lnTo>
                  <a:pt x="1260" y="510"/>
                </a:lnTo>
                <a:lnTo>
                  <a:pt x="1224" y="533"/>
                </a:lnTo>
                <a:lnTo>
                  <a:pt x="1224" y="533"/>
                </a:lnTo>
                <a:lnTo>
                  <a:pt x="1202" y="548"/>
                </a:lnTo>
                <a:lnTo>
                  <a:pt x="1202" y="548"/>
                </a:lnTo>
                <a:close/>
                <a:moveTo>
                  <a:pt x="1254" y="527"/>
                </a:moveTo>
                <a:lnTo>
                  <a:pt x="1254" y="527"/>
                </a:lnTo>
                <a:lnTo>
                  <a:pt x="1233" y="539"/>
                </a:lnTo>
                <a:lnTo>
                  <a:pt x="1233" y="539"/>
                </a:lnTo>
                <a:lnTo>
                  <a:pt x="1264" y="519"/>
                </a:lnTo>
                <a:lnTo>
                  <a:pt x="1264" y="519"/>
                </a:lnTo>
                <a:lnTo>
                  <a:pt x="1254" y="527"/>
                </a:lnTo>
                <a:lnTo>
                  <a:pt x="1254" y="527"/>
                </a:lnTo>
                <a:close/>
                <a:moveTo>
                  <a:pt x="1290" y="504"/>
                </a:moveTo>
                <a:lnTo>
                  <a:pt x="1290" y="504"/>
                </a:lnTo>
                <a:lnTo>
                  <a:pt x="1278" y="510"/>
                </a:lnTo>
                <a:lnTo>
                  <a:pt x="1278" y="510"/>
                </a:lnTo>
                <a:lnTo>
                  <a:pt x="1294" y="500"/>
                </a:lnTo>
                <a:lnTo>
                  <a:pt x="1294" y="500"/>
                </a:lnTo>
                <a:lnTo>
                  <a:pt x="1290" y="504"/>
                </a:lnTo>
                <a:lnTo>
                  <a:pt x="1290" y="504"/>
                </a:lnTo>
                <a:close/>
                <a:moveTo>
                  <a:pt x="1310" y="495"/>
                </a:moveTo>
                <a:lnTo>
                  <a:pt x="1310" y="495"/>
                </a:lnTo>
                <a:lnTo>
                  <a:pt x="1314" y="487"/>
                </a:lnTo>
                <a:lnTo>
                  <a:pt x="1314" y="487"/>
                </a:lnTo>
                <a:lnTo>
                  <a:pt x="1320" y="484"/>
                </a:lnTo>
                <a:lnTo>
                  <a:pt x="1320" y="484"/>
                </a:lnTo>
                <a:lnTo>
                  <a:pt x="1310" y="495"/>
                </a:lnTo>
                <a:lnTo>
                  <a:pt x="1310" y="495"/>
                </a:lnTo>
                <a:close/>
                <a:moveTo>
                  <a:pt x="1317" y="474"/>
                </a:moveTo>
                <a:lnTo>
                  <a:pt x="1317" y="474"/>
                </a:lnTo>
                <a:lnTo>
                  <a:pt x="1319" y="473"/>
                </a:lnTo>
                <a:lnTo>
                  <a:pt x="1319" y="473"/>
                </a:lnTo>
                <a:lnTo>
                  <a:pt x="1319" y="473"/>
                </a:lnTo>
                <a:lnTo>
                  <a:pt x="1319" y="473"/>
                </a:lnTo>
                <a:lnTo>
                  <a:pt x="1317" y="474"/>
                </a:lnTo>
                <a:lnTo>
                  <a:pt x="1317" y="474"/>
                </a:lnTo>
                <a:close/>
                <a:moveTo>
                  <a:pt x="1094" y="267"/>
                </a:moveTo>
                <a:lnTo>
                  <a:pt x="1094" y="267"/>
                </a:lnTo>
                <a:lnTo>
                  <a:pt x="1112" y="274"/>
                </a:lnTo>
                <a:lnTo>
                  <a:pt x="1131" y="283"/>
                </a:lnTo>
                <a:lnTo>
                  <a:pt x="1150" y="294"/>
                </a:lnTo>
                <a:lnTo>
                  <a:pt x="1168" y="306"/>
                </a:lnTo>
                <a:lnTo>
                  <a:pt x="1184" y="319"/>
                </a:lnTo>
                <a:lnTo>
                  <a:pt x="1200" y="332"/>
                </a:lnTo>
                <a:lnTo>
                  <a:pt x="1216" y="347"/>
                </a:lnTo>
                <a:lnTo>
                  <a:pt x="1230" y="361"/>
                </a:lnTo>
                <a:lnTo>
                  <a:pt x="1230" y="361"/>
                </a:lnTo>
                <a:lnTo>
                  <a:pt x="1241" y="372"/>
                </a:lnTo>
                <a:lnTo>
                  <a:pt x="1253" y="381"/>
                </a:lnTo>
                <a:lnTo>
                  <a:pt x="1280" y="400"/>
                </a:lnTo>
                <a:lnTo>
                  <a:pt x="1305" y="418"/>
                </a:lnTo>
                <a:lnTo>
                  <a:pt x="1317" y="427"/>
                </a:lnTo>
                <a:lnTo>
                  <a:pt x="1329" y="438"/>
                </a:lnTo>
                <a:lnTo>
                  <a:pt x="1329" y="438"/>
                </a:lnTo>
                <a:lnTo>
                  <a:pt x="1322" y="454"/>
                </a:lnTo>
                <a:lnTo>
                  <a:pt x="1318" y="460"/>
                </a:lnTo>
                <a:lnTo>
                  <a:pt x="1311" y="467"/>
                </a:lnTo>
                <a:lnTo>
                  <a:pt x="1311" y="467"/>
                </a:lnTo>
                <a:lnTo>
                  <a:pt x="1292" y="478"/>
                </a:lnTo>
                <a:lnTo>
                  <a:pt x="1281" y="485"/>
                </a:lnTo>
                <a:lnTo>
                  <a:pt x="1278" y="489"/>
                </a:lnTo>
                <a:lnTo>
                  <a:pt x="1277" y="491"/>
                </a:lnTo>
                <a:lnTo>
                  <a:pt x="1277" y="491"/>
                </a:lnTo>
                <a:lnTo>
                  <a:pt x="1260" y="500"/>
                </a:lnTo>
                <a:lnTo>
                  <a:pt x="1243" y="508"/>
                </a:lnTo>
                <a:lnTo>
                  <a:pt x="1228" y="518"/>
                </a:lnTo>
                <a:lnTo>
                  <a:pt x="1213" y="528"/>
                </a:lnTo>
                <a:lnTo>
                  <a:pt x="1183" y="550"/>
                </a:lnTo>
                <a:lnTo>
                  <a:pt x="1153" y="571"/>
                </a:lnTo>
                <a:lnTo>
                  <a:pt x="1153" y="571"/>
                </a:lnTo>
                <a:lnTo>
                  <a:pt x="1135" y="581"/>
                </a:lnTo>
                <a:lnTo>
                  <a:pt x="1117" y="591"/>
                </a:lnTo>
                <a:lnTo>
                  <a:pt x="1098" y="599"/>
                </a:lnTo>
                <a:lnTo>
                  <a:pt x="1080" y="605"/>
                </a:lnTo>
                <a:lnTo>
                  <a:pt x="1060" y="610"/>
                </a:lnTo>
                <a:lnTo>
                  <a:pt x="1040" y="614"/>
                </a:lnTo>
                <a:lnTo>
                  <a:pt x="1020" y="616"/>
                </a:lnTo>
                <a:lnTo>
                  <a:pt x="999" y="618"/>
                </a:lnTo>
                <a:lnTo>
                  <a:pt x="999" y="618"/>
                </a:lnTo>
                <a:lnTo>
                  <a:pt x="959" y="618"/>
                </a:lnTo>
                <a:lnTo>
                  <a:pt x="920" y="616"/>
                </a:lnTo>
                <a:lnTo>
                  <a:pt x="879" y="615"/>
                </a:lnTo>
                <a:lnTo>
                  <a:pt x="839" y="615"/>
                </a:lnTo>
                <a:lnTo>
                  <a:pt x="839" y="615"/>
                </a:lnTo>
                <a:lnTo>
                  <a:pt x="753" y="619"/>
                </a:lnTo>
                <a:lnTo>
                  <a:pt x="711" y="620"/>
                </a:lnTo>
                <a:lnTo>
                  <a:pt x="668" y="620"/>
                </a:lnTo>
                <a:lnTo>
                  <a:pt x="668" y="620"/>
                </a:lnTo>
                <a:lnTo>
                  <a:pt x="655" y="618"/>
                </a:lnTo>
                <a:lnTo>
                  <a:pt x="642" y="616"/>
                </a:lnTo>
                <a:lnTo>
                  <a:pt x="613" y="616"/>
                </a:lnTo>
                <a:lnTo>
                  <a:pt x="583" y="618"/>
                </a:lnTo>
                <a:lnTo>
                  <a:pt x="555" y="618"/>
                </a:lnTo>
                <a:lnTo>
                  <a:pt x="555" y="618"/>
                </a:lnTo>
                <a:lnTo>
                  <a:pt x="487" y="619"/>
                </a:lnTo>
                <a:lnTo>
                  <a:pt x="420" y="621"/>
                </a:lnTo>
                <a:lnTo>
                  <a:pt x="420" y="621"/>
                </a:lnTo>
                <a:lnTo>
                  <a:pt x="406" y="620"/>
                </a:lnTo>
                <a:lnTo>
                  <a:pt x="391" y="620"/>
                </a:lnTo>
                <a:lnTo>
                  <a:pt x="377" y="621"/>
                </a:lnTo>
                <a:lnTo>
                  <a:pt x="362" y="622"/>
                </a:lnTo>
                <a:lnTo>
                  <a:pt x="362" y="622"/>
                </a:lnTo>
                <a:lnTo>
                  <a:pt x="324" y="624"/>
                </a:lnTo>
                <a:lnTo>
                  <a:pt x="284" y="622"/>
                </a:lnTo>
                <a:lnTo>
                  <a:pt x="284" y="622"/>
                </a:lnTo>
                <a:lnTo>
                  <a:pt x="268" y="622"/>
                </a:lnTo>
                <a:lnTo>
                  <a:pt x="252" y="624"/>
                </a:lnTo>
                <a:lnTo>
                  <a:pt x="219" y="628"/>
                </a:lnTo>
                <a:lnTo>
                  <a:pt x="188" y="632"/>
                </a:lnTo>
                <a:lnTo>
                  <a:pt x="171" y="633"/>
                </a:lnTo>
                <a:lnTo>
                  <a:pt x="155" y="634"/>
                </a:lnTo>
                <a:lnTo>
                  <a:pt x="155" y="634"/>
                </a:lnTo>
                <a:lnTo>
                  <a:pt x="141" y="633"/>
                </a:lnTo>
                <a:lnTo>
                  <a:pt x="131" y="630"/>
                </a:lnTo>
                <a:lnTo>
                  <a:pt x="123" y="626"/>
                </a:lnTo>
                <a:lnTo>
                  <a:pt x="118" y="620"/>
                </a:lnTo>
                <a:lnTo>
                  <a:pt x="114" y="613"/>
                </a:lnTo>
                <a:lnTo>
                  <a:pt x="112" y="603"/>
                </a:lnTo>
                <a:lnTo>
                  <a:pt x="111" y="592"/>
                </a:lnTo>
                <a:lnTo>
                  <a:pt x="112" y="580"/>
                </a:lnTo>
                <a:lnTo>
                  <a:pt x="112" y="580"/>
                </a:lnTo>
                <a:lnTo>
                  <a:pt x="113" y="554"/>
                </a:lnTo>
                <a:lnTo>
                  <a:pt x="114" y="527"/>
                </a:lnTo>
                <a:lnTo>
                  <a:pt x="114" y="514"/>
                </a:lnTo>
                <a:lnTo>
                  <a:pt x="113" y="500"/>
                </a:lnTo>
                <a:lnTo>
                  <a:pt x="111" y="486"/>
                </a:lnTo>
                <a:lnTo>
                  <a:pt x="107" y="474"/>
                </a:lnTo>
                <a:lnTo>
                  <a:pt x="107" y="474"/>
                </a:lnTo>
                <a:lnTo>
                  <a:pt x="102" y="460"/>
                </a:lnTo>
                <a:lnTo>
                  <a:pt x="99" y="444"/>
                </a:lnTo>
                <a:lnTo>
                  <a:pt x="91" y="412"/>
                </a:lnTo>
                <a:lnTo>
                  <a:pt x="88" y="378"/>
                </a:lnTo>
                <a:lnTo>
                  <a:pt x="87" y="347"/>
                </a:lnTo>
                <a:lnTo>
                  <a:pt x="87" y="347"/>
                </a:lnTo>
                <a:lnTo>
                  <a:pt x="88" y="333"/>
                </a:lnTo>
                <a:lnTo>
                  <a:pt x="90" y="320"/>
                </a:lnTo>
                <a:lnTo>
                  <a:pt x="93" y="313"/>
                </a:lnTo>
                <a:lnTo>
                  <a:pt x="95" y="307"/>
                </a:lnTo>
                <a:lnTo>
                  <a:pt x="99" y="302"/>
                </a:lnTo>
                <a:lnTo>
                  <a:pt x="105" y="297"/>
                </a:lnTo>
                <a:lnTo>
                  <a:pt x="105" y="297"/>
                </a:lnTo>
                <a:lnTo>
                  <a:pt x="108" y="295"/>
                </a:lnTo>
                <a:lnTo>
                  <a:pt x="114" y="294"/>
                </a:lnTo>
                <a:lnTo>
                  <a:pt x="126" y="290"/>
                </a:lnTo>
                <a:lnTo>
                  <a:pt x="137" y="288"/>
                </a:lnTo>
                <a:lnTo>
                  <a:pt x="142" y="285"/>
                </a:lnTo>
                <a:lnTo>
                  <a:pt x="146" y="283"/>
                </a:lnTo>
                <a:lnTo>
                  <a:pt x="146" y="283"/>
                </a:lnTo>
                <a:lnTo>
                  <a:pt x="164" y="285"/>
                </a:lnTo>
                <a:lnTo>
                  <a:pt x="182" y="288"/>
                </a:lnTo>
                <a:lnTo>
                  <a:pt x="201" y="288"/>
                </a:lnTo>
                <a:lnTo>
                  <a:pt x="219" y="288"/>
                </a:lnTo>
                <a:lnTo>
                  <a:pt x="256" y="285"/>
                </a:lnTo>
                <a:lnTo>
                  <a:pt x="276" y="285"/>
                </a:lnTo>
                <a:lnTo>
                  <a:pt x="294" y="285"/>
                </a:lnTo>
                <a:lnTo>
                  <a:pt x="294" y="285"/>
                </a:lnTo>
                <a:lnTo>
                  <a:pt x="290" y="292"/>
                </a:lnTo>
                <a:lnTo>
                  <a:pt x="286" y="301"/>
                </a:lnTo>
                <a:lnTo>
                  <a:pt x="286" y="301"/>
                </a:lnTo>
                <a:lnTo>
                  <a:pt x="278" y="301"/>
                </a:lnTo>
                <a:lnTo>
                  <a:pt x="266" y="304"/>
                </a:lnTo>
                <a:lnTo>
                  <a:pt x="261" y="307"/>
                </a:lnTo>
                <a:lnTo>
                  <a:pt x="256" y="309"/>
                </a:lnTo>
                <a:lnTo>
                  <a:pt x="253" y="313"/>
                </a:lnTo>
                <a:lnTo>
                  <a:pt x="253" y="314"/>
                </a:lnTo>
                <a:lnTo>
                  <a:pt x="253" y="316"/>
                </a:lnTo>
                <a:lnTo>
                  <a:pt x="253" y="316"/>
                </a:lnTo>
                <a:lnTo>
                  <a:pt x="252" y="321"/>
                </a:lnTo>
                <a:lnTo>
                  <a:pt x="250" y="325"/>
                </a:lnTo>
                <a:lnTo>
                  <a:pt x="250" y="328"/>
                </a:lnTo>
                <a:lnTo>
                  <a:pt x="252" y="332"/>
                </a:lnTo>
                <a:lnTo>
                  <a:pt x="253" y="336"/>
                </a:lnTo>
                <a:lnTo>
                  <a:pt x="255" y="339"/>
                </a:lnTo>
                <a:lnTo>
                  <a:pt x="261" y="344"/>
                </a:lnTo>
                <a:lnTo>
                  <a:pt x="270" y="348"/>
                </a:lnTo>
                <a:lnTo>
                  <a:pt x="278" y="350"/>
                </a:lnTo>
                <a:lnTo>
                  <a:pt x="286" y="351"/>
                </a:lnTo>
                <a:lnTo>
                  <a:pt x="294" y="350"/>
                </a:lnTo>
                <a:lnTo>
                  <a:pt x="294" y="350"/>
                </a:lnTo>
                <a:lnTo>
                  <a:pt x="298" y="349"/>
                </a:lnTo>
                <a:lnTo>
                  <a:pt x="302" y="348"/>
                </a:lnTo>
                <a:lnTo>
                  <a:pt x="306" y="345"/>
                </a:lnTo>
                <a:lnTo>
                  <a:pt x="308" y="342"/>
                </a:lnTo>
                <a:lnTo>
                  <a:pt x="312" y="336"/>
                </a:lnTo>
                <a:lnTo>
                  <a:pt x="314" y="327"/>
                </a:lnTo>
                <a:lnTo>
                  <a:pt x="313" y="320"/>
                </a:lnTo>
                <a:lnTo>
                  <a:pt x="309" y="313"/>
                </a:lnTo>
                <a:lnTo>
                  <a:pt x="304" y="307"/>
                </a:lnTo>
                <a:lnTo>
                  <a:pt x="301" y="304"/>
                </a:lnTo>
                <a:lnTo>
                  <a:pt x="296" y="302"/>
                </a:lnTo>
                <a:lnTo>
                  <a:pt x="296" y="302"/>
                </a:lnTo>
                <a:lnTo>
                  <a:pt x="300" y="294"/>
                </a:lnTo>
                <a:lnTo>
                  <a:pt x="303" y="285"/>
                </a:lnTo>
                <a:lnTo>
                  <a:pt x="303" y="285"/>
                </a:lnTo>
                <a:lnTo>
                  <a:pt x="383" y="286"/>
                </a:lnTo>
                <a:lnTo>
                  <a:pt x="463" y="285"/>
                </a:lnTo>
                <a:lnTo>
                  <a:pt x="622" y="282"/>
                </a:lnTo>
                <a:lnTo>
                  <a:pt x="782" y="278"/>
                </a:lnTo>
                <a:lnTo>
                  <a:pt x="942" y="274"/>
                </a:lnTo>
                <a:lnTo>
                  <a:pt x="942" y="274"/>
                </a:lnTo>
                <a:lnTo>
                  <a:pt x="939" y="284"/>
                </a:lnTo>
                <a:lnTo>
                  <a:pt x="934" y="294"/>
                </a:lnTo>
                <a:lnTo>
                  <a:pt x="934" y="294"/>
                </a:lnTo>
                <a:lnTo>
                  <a:pt x="926" y="291"/>
                </a:lnTo>
                <a:lnTo>
                  <a:pt x="912" y="291"/>
                </a:lnTo>
                <a:lnTo>
                  <a:pt x="905" y="291"/>
                </a:lnTo>
                <a:lnTo>
                  <a:pt x="900" y="292"/>
                </a:lnTo>
                <a:lnTo>
                  <a:pt x="898" y="294"/>
                </a:lnTo>
                <a:lnTo>
                  <a:pt x="898" y="295"/>
                </a:lnTo>
                <a:lnTo>
                  <a:pt x="898" y="296"/>
                </a:lnTo>
                <a:lnTo>
                  <a:pt x="899" y="298"/>
                </a:lnTo>
                <a:lnTo>
                  <a:pt x="899" y="298"/>
                </a:lnTo>
                <a:lnTo>
                  <a:pt x="896" y="303"/>
                </a:lnTo>
                <a:lnTo>
                  <a:pt x="896" y="303"/>
                </a:lnTo>
                <a:lnTo>
                  <a:pt x="894" y="304"/>
                </a:lnTo>
                <a:lnTo>
                  <a:pt x="892" y="306"/>
                </a:lnTo>
                <a:lnTo>
                  <a:pt x="892" y="309"/>
                </a:lnTo>
                <a:lnTo>
                  <a:pt x="892" y="314"/>
                </a:lnTo>
                <a:lnTo>
                  <a:pt x="893" y="318"/>
                </a:lnTo>
                <a:lnTo>
                  <a:pt x="893" y="318"/>
                </a:lnTo>
                <a:lnTo>
                  <a:pt x="896" y="321"/>
                </a:lnTo>
                <a:lnTo>
                  <a:pt x="898" y="325"/>
                </a:lnTo>
                <a:lnTo>
                  <a:pt x="902" y="328"/>
                </a:lnTo>
                <a:lnTo>
                  <a:pt x="906" y="331"/>
                </a:lnTo>
                <a:lnTo>
                  <a:pt x="915" y="335"/>
                </a:lnTo>
                <a:lnTo>
                  <a:pt x="924" y="336"/>
                </a:lnTo>
                <a:lnTo>
                  <a:pt x="924" y="336"/>
                </a:lnTo>
                <a:lnTo>
                  <a:pt x="909" y="339"/>
                </a:lnTo>
                <a:lnTo>
                  <a:pt x="893" y="343"/>
                </a:lnTo>
                <a:lnTo>
                  <a:pt x="877" y="344"/>
                </a:lnTo>
                <a:lnTo>
                  <a:pt x="870" y="344"/>
                </a:lnTo>
                <a:lnTo>
                  <a:pt x="862" y="343"/>
                </a:lnTo>
                <a:lnTo>
                  <a:pt x="862" y="343"/>
                </a:lnTo>
                <a:lnTo>
                  <a:pt x="852" y="339"/>
                </a:lnTo>
                <a:lnTo>
                  <a:pt x="844" y="336"/>
                </a:lnTo>
                <a:lnTo>
                  <a:pt x="835" y="332"/>
                </a:lnTo>
                <a:lnTo>
                  <a:pt x="826" y="330"/>
                </a:lnTo>
                <a:lnTo>
                  <a:pt x="826" y="330"/>
                </a:lnTo>
                <a:lnTo>
                  <a:pt x="821" y="330"/>
                </a:lnTo>
                <a:lnTo>
                  <a:pt x="817" y="331"/>
                </a:lnTo>
                <a:lnTo>
                  <a:pt x="808" y="333"/>
                </a:lnTo>
                <a:lnTo>
                  <a:pt x="799" y="335"/>
                </a:lnTo>
                <a:lnTo>
                  <a:pt x="796" y="335"/>
                </a:lnTo>
                <a:lnTo>
                  <a:pt x="792" y="332"/>
                </a:lnTo>
                <a:lnTo>
                  <a:pt x="792" y="332"/>
                </a:lnTo>
                <a:lnTo>
                  <a:pt x="787" y="328"/>
                </a:lnTo>
                <a:lnTo>
                  <a:pt x="786" y="325"/>
                </a:lnTo>
                <a:lnTo>
                  <a:pt x="787" y="322"/>
                </a:lnTo>
                <a:lnTo>
                  <a:pt x="790" y="320"/>
                </a:lnTo>
                <a:lnTo>
                  <a:pt x="793" y="318"/>
                </a:lnTo>
                <a:lnTo>
                  <a:pt x="797" y="315"/>
                </a:lnTo>
                <a:lnTo>
                  <a:pt x="804" y="314"/>
                </a:lnTo>
                <a:lnTo>
                  <a:pt x="804" y="314"/>
                </a:lnTo>
                <a:lnTo>
                  <a:pt x="812" y="314"/>
                </a:lnTo>
                <a:lnTo>
                  <a:pt x="821" y="315"/>
                </a:lnTo>
                <a:lnTo>
                  <a:pt x="838" y="319"/>
                </a:lnTo>
                <a:lnTo>
                  <a:pt x="846" y="319"/>
                </a:lnTo>
                <a:lnTo>
                  <a:pt x="853" y="319"/>
                </a:lnTo>
                <a:lnTo>
                  <a:pt x="861" y="316"/>
                </a:lnTo>
                <a:lnTo>
                  <a:pt x="867" y="313"/>
                </a:lnTo>
                <a:lnTo>
                  <a:pt x="867" y="313"/>
                </a:lnTo>
                <a:lnTo>
                  <a:pt x="873" y="308"/>
                </a:lnTo>
                <a:lnTo>
                  <a:pt x="881" y="302"/>
                </a:lnTo>
                <a:lnTo>
                  <a:pt x="889" y="296"/>
                </a:lnTo>
                <a:lnTo>
                  <a:pt x="891" y="294"/>
                </a:lnTo>
                <a:lnTo>
                  <a:pt x="891" y="290"/>
                </a:lnTo>
                <a:lnTo>
                  <a:pt x="891" y="290"/>
                </a:lnTo>
                <a:lnTo>
                  <a:pt x="889" y="289"/>
                </a:lnTo>
                <a:lnTo>
                  <a:pt x="888" y="288"/>
                </a:lnTo>
                <a:lnTo>
                  <a:pt x="883" y="288"/>
                </a:lnTo>
                <a:lnTo>
                  <a:pt x="879" y="290"/>
                </a:lnTo>
                <a:lnTo>
                  <a:pt x="873" y="295"/>
                </a:lnTo>
                <a:lnTo>
                  <a:pt x="862" y="304"/>
                </a:lnTo>
                <a:lnTo>
                  <a:pt x="856" y="310"/>
                </a:lnTo>
                <a:lnTo>
                  <a:pt x="856" y="310"/>
                </a:lnTo>
                <a:lnTo>
                  <a:pt x="840" y="307"/>
                </a:lnTo>
                <a:lnTo>
                  <a:pt x="826" y="304"/>
                </a:lnTo>
                <a:lnTo>
                  <a:pt x="809" y="303"/>
                </a:lnTo>
                <a:lnTo>
                  <a:pt x="802" y="304"/>
                </a:lnTo>
                <a:lnTo>
                  <a:pt x="794" y="306"/>
                </a:lnTo>
                <a:lnTo>
                  <a:pt x="794" y="306"/>
                </a:lnTo>
                <a:lnTo>
                  <a:pt x="791" y="307"/>
                </a:lnTo>
                <a:lnTo>
                  <a:pt x="787" y="309"/>
                </a:lnTo>
                <a:lnTo>
                  <a:pt x="782" y="314"/>
                </a:lnTo>
                <a:lnTo>
                  <a:pt x="779" y="320"/>
                </a:lnTo>
                <a:lnTo>
                  <a:pt x="779" y="327"/>
                </a:lnTo>
                <a:lnTo>
                  <a:pt x="781" y="333"/>
                </a:lnTo>
                <a:lnTo>
                  <a:pt x="785" y="339"/>
                </a:lnTo>
                <a:lnTo>
                  <a:pt x="787" y="341"/>
                </a:lnTo>
                <a:lnTo>
                  <a:pt x="791" y="343"/>
                </a:lnTo>
                <a:lnTo>
                  <a:pt x="794" y="343"/>
                </a:lnTo>
                <a:lnTo>
                  <a:pt x="799" y="344"/>
                </a:lnTo>
                <a:lnTo>
                  <a:pt x="799" y="344"/>
                </a:lnTo>
                <a:lnTo>
                  <a:pt x="808" y="343"/>
                </a:lnTo>
                <a:lnTo>
                  <a:pt x="816" y="341"/>
                </a:lnTo>
                <a:lnTo>
                  <a:pt x="824" y="341"/>
                </a:lnTo>
                <a:lnTo>
                  <a:pt x="833" y="341"/>
                </a:lnTo>
                <a:lnTo>
                  <a:pt x="833" y="341"/>
                </a:lnTo>
                <a:lnTo>
                  <a:pt x="840" y="343"/>
                </a:lnTo>
                <a:lnTo>
                  <a:pt x="846" y="347"/>
                </a:lnTo>
                <a:lnTo>
                  <a:pt x="853" y="350"/>
                </a:lnTo>
                <a:lnTo>
                  <a:pt x="859" y="353"/>
                </a:lnTo>
                <a:lnTo>
                  <a:pt x="859" y="353"/>
                </a:lnTo>
                <a:lnTo>
                  <a:pt x="871" y="354"/>
                </a:lnTo>
                <a:lnTo>
                  <a:pt x="882" y="354"/>
                </a:lnTo>
                <a:lnTo>
                  <a:pt x="894" y="353"/>
                </a:lnTo>
                <a:lnTo>
                  <a:pt x="905" y="351"/>
                </a:lnTo>
                <a:lnTo>
                  <a:pt x="927" y="344"/>
                </a:lnTo>
                <a:lnTo>
                  <a:pt x="948" y="338"/>
                </a:lnTo>
                <a:lnTo>
                  <a:pt x="948" y="338"/>
                </a:lnTo>
                <a:lnTo>
                  <a:pt x="959" y="336"/>
                </a:lnTo>
                <a:lnTo>
                  <a:pt x="969" y="335"/>
                </a:lnTo>
                <a:lnTo>
                  <a:pt x="989" y="333"/>
                </a:lnTo>
                <a:lnTo>
                  <a:pt x="1010" y="332"/>
                </a:lnTo>
                <a:lnTo>
                  <a:pt x="1021" y="330"/>
                </a:lnTo>
                <a:lnTo>
                  <a:pt x="1030" y="327"/>
                </a:lnTo>
                <a:lnTo>
                  <a:pt x="1030" y="327"/>
                </a:lnTo>
                <a:lnTo>
                  <a:pt x="1036" y="325"/>
                </a:lnTo>
                <a:lnTo>
                  <a:pt x="1041" y="322"/>
                </a:lnTo>
                <a:lnTo>
                  <a:pt x="1045" y="320"/>
                </a:lnTo>
                <a:lnTo>
                  <a:pt x="1047" y="316"/>
                </a:lnTo>
                <a:lnTo>
                  <a:pt x="1048" y="314"/>
                </a:lnTo>
                <a:lnTo>
                  <a:pt x="1048" y="312"/>
                </a:lnTo>
                <a:lnTo>
                  <a:pt x="1047" y="308"/>
                </a:lnTo>
                <a:lnTo>
                  <a:pt x="1046" y="306"/>
                </a:lnTo>
                <a:lnTo>
                  <a:pt x="1040" y="301"/>
                </a:lnTo>
                <a:lnTo>
                  <a:pt x="1033" y="297"/>
                </a:lnTo>
                <a:lnTo>
                  <a:pt x="1024" y="294"/>
                </a:lnTo>
                <a:lnTo>
                  <a:pt x="1015" y="294"/>
                </a:lnTo>
                <a:lnTo>
                  <a:pt x="1015" y="294"/>
                </a:lnTo>
                <a:lnTo>
                  <a:pt x="1004" y="295"/>
                </a:lnTo>
                <a:lnTo>
                  <a:pt x="988" y="297"/>
                </a:lnTo>
                <a:lnTo>
                  <a:pt x="980" y="300"/>
                </a:lnTo>
                <a:lnTo>
                  <a:pt x="974" y="303"/>
                </a:lnTo>
                <a:lnTo>
                  <a:pt x="969" y="306"/>
                </a:lnTo>
                <a:lnTo>
                  <a:pt x="969" y="308"/>
                </a:lnTo>
                <a:lnTo>
                  <a:pt x="969" y="310"/>
                </a:lnTo>
                <a:lnTo>
                  <a:pt x="969" y="310"/>
                </a:lnTo>
                <a:lnTo>
                  <a:pt x="970" y="310"/>
                </a:lnTo>
                <a:lnTo>
                  <a:pt x="971" y="312"/>
                </a:lnTo>
                <a:lnTo>
                  <a:pt x="979" y="310"/>
                </a:lnTo>
                <a:lnTo>
                  <a:pt x="1000" y="307"/>
                </a:lnTo>
                <a:lnTo>
                  <a:pt x="1011" y="306"/>
                </a:lnTo>
                <a:lnTo>
                  <a:pt x="1023" y="306"/>
                </a:lnTo>
                <a:lnTo>
                  <a:pt x="1033" y="307"/>
                </a:lnTo>
                <a:lnTo>
                  <a:pt x="1036" y="309"/>
                </a:lnTo>
                <a:lnTo>
                  <a:pt x="1040" y="312"/>
                </a:lnTo>
                <a:lnTo>
                  <a:pt x="1040" y="312"/>
                </a:lnTo>
                <a:lnTo>
                  <a:pt x="1035" y="315"/>
                </a:lnTo>
                <a:lnTo>
                  <a:pt x="1030" y="318"/>
                </a:lnTo>
                <a:lnTo>
                  <a:pt x="1020" y="322"/>
                </a:lnTo>
                <a:lnTo>
                  <a:pt x="1007" y="324"/>
                </a:lnTo>
                <a:lnTo>
                  <a:pt x="994" y="325"/>
                </a:lnTo>
                <a:lnTo>
                  <a:pt x="969" y="326"/>
                </a:lnTo>
                <a:lnTo>
                  <a:pt x="957" y="326"/>
                </a:lnTo>
                <a:lnTo>
                  <a:pt x="946" y="328"/>
                </a:lnTo>
                <a:lnTo>
                  <a:pt x="946" y="328"/>
                </a:lnTo>
                <a:lnTo>
                  <a:pt x="948" y="325"/>
                </a:lnTo>
                <a:lnTo>
                  <a:pt x="951" y="321"/>
                </a:lnTo>
                <a:lnTo>
                  <a:pt x="952" y="316"/>
                </a:lnTo>
                <a:lnTo>
                  <a:pt x="952" y="313"/>
                </a:lnTo>
                <a:lnTo>
                  <a:pt x="951" y="308"/>
                </a:lnTo>
                <a:lnTo>
                  <a:pt x="948" y="304"/>
                </a:lnTo>
                <a:lnTo>
                  <a:pt x="946" y="301"/>
                </a:lnTo>
                <a:lnTo>
                  <a:pt x="942" y="297"/>
                </a:lnTo>
                <a:lnTo>
                  <a:pt x="942" y="297"/>
                </a:lnTo>
                <a:lnTo>
                  <a:pt x="948" y="286"/>
                </a:lnTo>
                <a:lnTo>
                  <a:pt x="951" y="280"/>
                </a:lnTo>
                <a:lnTo>
                  <a:pt x="952" y="273"/>
                </a:lnTo>
                <a:lnTo>
                  <a:pt x="952" y="273"/>
                </a:lnTo>
                <a:lnTo>
                  <a:pt x="980" y="274"/>
                </a:lnTo>
                <a:lnTo>
                  <a:pt x="1028" y="274"/>
                </a:lnTo>
                <a:lnTo>
                  <a:pt x="1052" y="274"/>
                </a:lnTo>
                <a:lnTo>
                  <a:pt x="1072" y="273"/>
                </a:lnTo>
                <a:lnTo>
                  <a:pt x="1088" y="271"/>
                </a:lnTo>
                <a:lnTo>
                  <a:pt x="1092" y="269"/>
                </a:lnTo>
                <a:lnTo>
                  <a:pt x="1094" y="267"/>
                </a:lnTo>
                <a:lnTo>
                  <a:pt x="1094" y="267"/>
                </a:lnTo>
                <a:close/>
                <a:moveTo>
                  <a:pt x="265" y="332"/>
                </a:moveTo>
                <a:lnTo>
                  <a:pt x="265" y="332"/>
                </a:lnTo>
                <a:lnTo>
                  <a:pt x="264" y="327"/>
                </a:lnTo>
                <a:lnTo>
                  <a:pt x="262" y="322"/>
                </a:lnTo>
                <a:lnTo>
                  <a:pt x="262" y="322"/>
                </a:lnTo>
                <a:lnTo>
                  <a:pt x="268" y="325"/>
                </a:lnTo>
                <a:lnTo>
                  <a:pt x="277" y="330"/>
                </a:lnTo>
                <a:lnTo>
                  <a:pt x="285" y="335"/>
                </a:lnTo>
                <a:lnTo>
                  <a:pt x="288" y="335"/>
                </a:lnTo>
                <a:lnTo>
                  <a:pt x="290" y="335"/>
                </a:lnTo>
                <a:lnTo>
                  <a:pt x="290" y="335"/>
                </a:lnTo>
                <a:lnTo>
                  <a:pt x="291" y="336"/>
                </a:lnTo>
                <a:lnTo>
                  <a:pt x="291" y="336"/>
                </a:lnTo>
                <a:lnTo>
                  <a:pt x="289" y="338"/>
                </a:lnTo>
                <a:lnTo>
                  <a:pt x="288" y="342"/>
                </a:lnTo>
                <a:lnTo>
                  <a:pt x="288" y="342"/>
                </a:lnTo>
                <a:lnTo>
                  <a:pt x="282" y="342"/>
                </a:lnTo>
                <a:lnTo>
                  <a:pt x="276" y="341"/>
                </a:lnTo>
                <a:lnTo>
                  <a:pt x="271" y="338"/>
                </a:lnTo>
                <a:lnTo>
                  <a:pt x="266" y="336"/>
                </a:lnTo>
                <a:lnTo>
                  <a:pt x="266" y="336"/>
                </a:lnTo>
                <a:lnTo>
                  <a:pt x="265" y="332"/>
                </a:lnTo>
                <a:lnTo>
                  <a:pt x="265" y="332"/>
                </a:lnTo>
                <a:close/>
                <a:moveTo>
                  <a:pt x="284" y="321"/>
                </a:moveTo>
                <a:lnTo>
                  <a:pt x="284" y="321"/>
                </a:lnTo>
                <a:lnTo>
                  <a:pt x="285" y="320"/>
                </a:lnTo>
                <a:lnTo>
                  <a:pt x="285" y="320"/>
                </a:lnTo>
                <a:lnTo>
                  <a:pt x="286" y="322"/>
                </a:lnTo>
                <a:lnTo>
                  <a:pt x="288" y="325"/>
                </a:lnTo>
                <a:lnTo>
                  <a:pt x="288" y="325"/>
                </a:lnTo>
                <a:lnTo>
                  <a:pt x="284" y="321"/>
                </a:lnTo>
                <a:lnTo>
                  <a:pt x="284" y="321"/>
                </a:lnTo>
                <a:close/>
                <a:moveTo>
                  <a:pt x="924" y="316"/>
                </a:moveTo>
                <a:lnTo>
                  <a:pt x="924" y="316"/>
                </a:lnTo>
                <a:lnTo>
                  <a:pt x="932" y="324"/>
                </a:lnTo>
                <a:lnTo>
                  <a:pt x="932" y="324"/>
                </a:lnTo>
                <a:lnTo>
                  <a:pt x="930" y="325"/>
                </a:lnTo>
                <a:lnTo>
                  <a:pt x="930" y="325"/>
                </a:lnTo>
                <a:lnTo>
                  <a:pt x="923" y="326"/>
                </a:lnTo>
                <a:lnTo>
                  <a:pt x="915" y="324"/>
                </a:lnTo>
                <a:lnTo>
                  <a:pt x="908" y="321"/>
                </a:lnTo>
                <a:lnTo>
                  <a:pt x="905" y="318"/>
                </a:lnTo>
                <a:lnTo>
                  <a:pt x="903" y="315"/>
                </a:lnTo>
                <a:lnTo>
                  <a:pt x="903" y="315"/>
                </a:lnTo>
                <a:lnTo>
                  <a:pt x="906" y="313"/>
                </a:lnTo>
                <a:lnTo>
                  <a:pt x="906" y="313"/>
                </a:lnTo>
                <a:lnTo>
                  <a:pt x="911" y="316"/>
                </a:lnTo>
                <a:lnTo>
                  <a:pt x="916" y="319"/>
                </a:lnTo>
                <a:lnTo>
                  <a:pt x="920" y="319"/>
                </a:lnTo>
                <a:lnTo>
                  <a:pt x="924" y="316"/>
                </a:lnTo>
                <a:lnTo>
                  <a:pt x="924" y="316"/>
                </a:lnTo>
                <a:close/>
                <a:moveTo>
                  <a:pt x="910" y="302"/>
                </a:moveTo>
                <a:lnTo>
                  <a:pt x="910" y="302"/>
                </a:lnTo>
                <a:lnTo>
                  <a:pt x="914" y="301"/>
                </a:lnTo>
                <a:lnTo>
                  <a:pt x="914" y="301"/>
                </a:lnTo>
                <a:lnTo>
                  <a:pt x="920" y="303"/>
                </a:lnTo>
                <a:lnTo>
                  <a:pt x="920" y="303"/>
                </a:lnTo>
                <a:lnTo>
                  <a:pt x="915" y="302"/>
                </a:lnTo>
                <a:lnTo>
                  <a:pt x="910" y="302"/>
                </a:lnTo>
                <a:lnTo>
                  <a:pt x="910" y="302"/>
                </a:lnTo>
                <a:close/>
                <a:moveTo>
                  <a:pt x="942" y="265"/>
                </a:moveTo>
                <a:lnTo>
                  <a:pt x="942" y="265"/>
                </a:lnTo>
                <a:lnTo>
                  <a:pt x="909" y="265"/>
                </a:lnTo>
                <a:lnTo>
                  <a:pt x="909" y="265"/>
                </a:lnTo>
                <a:lnTo>
                  <a:pt x="906" y="259"/>
                </a:lnTo>
                <a:lnTo>
                  <a:pt x="905" y="253"/>
                </a:lnTo>
                <a:lnTo>
                  <a:pt x="905" y="247"/>
                </a:lnTo>
                <a:lnTo>
                  <a:pt x="908" y="243"/>
                </a:lnTo>
                <a:lnTo>
                  <a:pt x="908" y="243"/>
                </a:lnTo>
                <a:lnTo>
                  <a:pt x="910" y="247"/>
                </a:lnTo>
                <a:lnTo>
                  <a:pt x="912" y="249"/>
                </a:lnTo>
                <a:lnTo>
                  <a:pt x="916" y="250"/>
                </a:lnTo>
                <a:lnTo>
                  <a:pt x="918" y="251"/>
                </a:lnTo>
                <a:lnTo>
                  <a:pt x="922" y="250"/>
                </a:lnTo>
                <a:lnTo>
                  <a:pt x="926" y="248"/>
                </a:lnTo>
                <a:lnTo>
                  <a:pt x="933" y="242"/>
                </a:lnTo>
                <a:lnTo>
                  <a:pt x="933" y="242"/>
                </a:lnTo>
                <a:lnTo>
                  <a:pt x="936" y="247"/>
                </a:lnTo>
                <a:lnTo>
                  <a:pt x="936" y="247"/>
                </a:lnTo>
                <a:lnTo>
                  <a:pt x="939" y="251"/>
                </a:lnTo>
                <a:lnTo>
                  <a:pt x="941" y="255"/>
                </a:lnTo>
                <a:lnTo>
                  <a:pt x="942" y="265"/>
                </a:lnTo>
                <a:lnTo>
                  <a:pt x="942" y="265"/>
                </a:lnTo>
                <a:close/>
                <a:moveTo>
                  <a:pt x="915" y="236"/>
                </a:moveTo>
                <a:lnTo>
                  <a:pt x="915" y="236"/>
                </a:lnTo>
                <a:lnTo>
                  <a:pt x="920" y="235"/>
                </a:lnTo>
                <a:lnTo>
                  <a:pt x="924" y="236"/>
                </a:lnTo>
                <a:lnTo>
                  <a:pt x="924" y="236"/>
                </a:lnTo>
                <a:lnTo>
                  <a:pt x="917" y="241"/>
                </a:lnTo>
                <a:lnTo>
                  <a:pt x="917" y="241"/>
                </a:lnTo>
                <a:lnTo>
                  <a:pt x="915" y="236"/>
                </a:lnTo>
                <a:lnTo>
                  <a:pt x="915" y="236"/>
                </a:lnTo>
                <a:close/>
                <a:moveTo>
                  <a:pt x="927" y="178"/>
                </a:moveTo>
                <a:lnTo>
                  <a:pt x="927" y="178"/>
                </a:lnTo>
                <a:lnTo>
                  <a:pt x="928" y="177"/>
                </a:lnTo>
                <a:lnTo>
                  <a:pt x="929" y="176"/>
                </a:lnTo>
                <a:lnTo>
                  <a:pt x="929" y="172"/>
                </a:lnTo>
                <a:lnTo>
                  <a:pt x="927" y="166"/>
                </a:lnTo>
                <a:lnTo>
                  <a:pt x="927" y="166"/>
                </a:lnTo>
                <a:lnTo>
                  <a:pt x="927" y="165"/>
                </a:lnTo>
                <a:lnTo>
                  <a:pt x="927" y="165"/>
                </a:lnTo>
                <a:lnTo>
                  <a:pt x="932" y="168"/>
                </a:lnTo>
                <a:lnTo>
                  <a:pt x="938" y="176"/>
                </a:lnTo>
                <a:lnTo>
                  <a:pt x="938" y="176"/>
                </a:lnTo>
                <a:lnTo>
                  <a:pt x="941" y="182"/>
                </a:lnTo>
                <a:lnTo>
                  <a:pt x="944" y="189"/>
                </a:lnTo>
                <a:lnTo>
                  <a:pt x="944" y="196"/>
                </a:lnTo>
                <a:lnTo>
                  <a:pt x="942" y="203"/>
                </a:lnTo>
                <a:lnTo>
                  <a:pt x="940" y="210"/>
                </a:lnTo>
                <a:lnTo>
                  <a:pt x="938" y="216"/>
                </a:lnTo>
                <a:lnTo>
                  <a:pt x="932" y="229"/>
                </a:lnTo>
                <a:lnTo>
                  <a:pt x="932" y="229"/>
                </a:lnTo>
                <a:lnTo>
                  <a:pt x="927" y="226"/>
                </a:lnTo>
                <a:lnTo>
                  <a:pt x="922" y="225"/>
                </a:lnTo>
                <a:lnTo>
                  <a:pt x="917" y="225"/>
                </a:lnTo>
                <a:lnTo>
                  <a:pt x="914" y="226"/>
                </a:lnTo>
                <a:lnTo>
                  <a:pt x="914" y="226"/>
                </a:lnTo>
                <a:lnTo>
                  <a:pt x="912" y="213"/>
                </a:lnTo>
                <a:lnTo>
                  <a:pt x="912" y="198"/>
                </a:lnTo>
                <a:lnTo>
                  <a:pt x="914" y="184"/>
                </a:lnTo>
                <a:lnTo>
                  <a:pt x="917" y="173"/>
                </a:lnTo>
                <a:lnTo>
                  <a:pt x="917" y="173"/>
                </a:lnTo>
                <a:lnTo>
                  <a:pt x="917" y="176"/>
                </a:lnTo>
                <a:lnTo>
                  <a:pt x="918" y="179"/>
                </a:lnTo>
                <a:lnTo>
                  <a:pt x="922" y="184"/>
                </a:lnTo>
                <a:lnTo>
                  <a:pt x="923" y="184"/>
                </a:lnTo>
                <a:lnTo>
                  <a:pt x="926" y="184"/>
                </a:lnTo>
                <a:lnTo>
                  <a:pt x="927" y="182"/>
                </a:lnTo>
                <a:lnTo>
                  <a:pt x="927" y="178"/>
                </a:lnTo>
                <a:lnTo>
                  <a:pt x="927" y="178"/>
                </a:lnTo>
                <a:close/>
                <a:moveTo>
                  <a:pt x="915" y="115"/>
                </a:moveTo>
                <a:lnTo>
                  <a:pt x="915" y="115"/>
                </a:lnTo>
                <a:lnTo>
                  <a:pt x="920" y="117"/>
                </a:lnTo>
                <a:lnTo>
                  <a:pt x="920" y="117"/>
                </a:lnTo>
                <a:lnTo>
                  <a:pt x="917" y="118"/>
                </a:lnTo>
                <a:lnTo>
                  <a:pt x="917" y="118"/>
                </a:lnTo>
                <a:lnTo>
                  <a:pt x="915" y="118"/>
                </a:lnTo>
                <a:lnTo>
                  <a:pt x="915" y="118"/>
                </a:lnTo>
                <a:lnTo>
                  <a:pt x="915" y="115"/>
                </a:lnTo>
                <a:lnTo>
                  <a:pt x="915" y="115"/>
                </a:lnTo>
                <a:close/>
                <a:moveTo>
                  <a:pt x="904" y="20"/>
                </a:moveTo>
                <a:lnTo>
                  <a:pt x="904" y="20"/>
                </a:lnTo>
                <a:lnTo>
                  <a:pt x="906" y="21"/>
                </a:lnTo>
                <a:lnTo>
                  <a:pt x="906" y="21"/>
                </a:lnTo>
                <a:lnTo>
                  <a:pt x="905" y="24"/>
                </a:lnTo>
                <a:lnTo>
                  <a:pt x="905" y="24"/>
                </a:lnTo>
                <a:lnTo>
                  <a:pt x="904" y="24"/>
                </a:lnTo>
                <a:lnTo>
                  <a:pt x="904" y="24"/>
                </a:lnTo>
                <a:lnTo>
                  <a:pt x="904" y="20"/>
                </a:lnTo>
                <a:lnTo>
                  <a:pt x="904" y="20"/>
                </a:lnTo>
                <a:close/>
                <a:moveTo>
                  <a:pt x="904" y="44"/>
                </a:moveTo>
                <a:lnTo>
                  <a:pt x="904" y="44"/>
                </a:lnTo>
                <a:lnTo>
                  <a:pt x="904" y="50"/>
                </a:lnTo>
                <a:lnTo>
                  <a:pt x="904" y="50"/>
                </a:lnTo>
                <a:lnTo>
                  <a:pt x="903" y="44"/>
                </a:lnTo>
                <a:lnTo>
                  <a:pt x="903" y="44"/>
                </a:lnTo>
                <a:lnTo>
                  <a:pt x="904" y="44"/>
                </a:lnTo>
                <a:lnTo>
                  <a:pt x="904" y="44"/>
                </a:lnTo>
                <a:close/>
                <a:moveTo>
                  <a:pt x="902" y="79"/>
                </a:moveTo>
                <a:lnTo>
                  <a:pt x="902" y="79"/>
                </a:lnTo>
                <a:lnTo>
                  <a:pt x="902" y="85"/>
                </a:lnTo>
                <a:lnTo>
                  <a:pt x="903" y="88"/>
                </a:lnTo>
                <a:lnTo>
                  <a:pt x="906" y="89"/>
                </a:lnTo>
                <a:lnTo>
                  <a:pt x="906" y="89"/>
                </a:lnTo>
                <a:lnTo>
                  <a:pt x="909" y="88"/>
                </a:lnTo>
                <a:lnTo>
                  <a:pt x="911" y="85"/>
                </a:lnTo>
                <a:lnTo>
                  <a:pt x="911" y="82"/>
                </a:lnTo>
                <a:lnTo>
                  <a:pt x="912" y="77"/>
                </a:lnTo>
                <a:lnTo>
                  <a:pt x="912" y="62"/>
                </a:lnTo>
                <a:lnTo>
                  <a:pt x="912" y="62"/>
                </a:lnTo>
                <a:lnTo>
                  <a:pt x="918" y="66"/>
                </a:lnTo>
                <a:lnTo>
                  <a:pt x="923" y="71"/>
                </a:lnTo>
                <a:lnTo>
                  <a:pt x="928" y="77"/>
                </a:lnTo>
                <a:lnTo>
                  <a:pt x="930" y="84"/>
                </a:lnTo>
                <a:lnTo>
                  <a:pt x="930" y="84"/>
                </a:lnTo>
                <a:lnTo>
                  <a:pt x="930" y="91"/>
                </a:lnTo>
                <a:lnTo>
                  <a:pt x="930" y="98"/>
                </a:lnTo>
                <a:lnTo>
                  <a:pt x="929" y="103"/>
                </a:lnTo>
                <a:lnTo>
                  <a:pt x="927" y="108"/>
                </a:lnTo>
                <a:lnTo>
                  <a:pt x="927" y="108"/>
                </a:lnTo>
                <a:lnTo>
                  <a:pt x="923" y="106"/>
                </a:lnTo>
                <a:lnTo>
                  <a:pt x="923" y="106"/>
                </a:lnTo>
                <a:lnTo>
                  <a:pt x="922" y="102"/>
                </a:lnTo>
                <a:lnTo>
                  <a:pt x="920" y="101"/>
                </a:lnTo>
                <a:lnTo>
                  <a:pt x="917" y="102"/>
                </a:lnTo>
                <a:lnTo>
                  <a:pt x="915" y="103"/>
                </a:lnTo>
                <a:lnTo>
                  <a:pt x="915" y="103"/>
                </a:lnTo>
                <a:lnTo>
                  <a:pt x="911" y="100"/>
                </a:lnTo>
                <a:lnTo>
                  <a:pt x="909" y="98"/>
                </a:lnTo>
                <a:lnTo>
                  <a:pt x="908" y="101"/>
                </a:lnTo>
                <a:lnTo>
                  <a:pt x="906" y="104"/>
                </a:lnTo>
                <a:lnTo>
                  <a:pt x="906" y="114"/>
                </a:lnTo>
                <a:lnTo>
                  <a:pt x="906" y="120"/>
                </a:lnTo>
                <a:lnTo>
                  <a:pt x="906" y="120"/>
                </a:lnTo>
                <a:lnTo>
                  <a:pt x="904" y="120"/>
                </a:lnTo>
                <a:lnTo>
                  <a:pt x="902" y="118"/>
                </a:lnTo>
                <a:lnTo>
                  <a:pt x="902" y="118"/>
                </a:lnTo>
                <a:lnTo>
                  <a:pt x="900" y="115"/>
                </a:lnTo>
                <a:lnTo>
                  <a:pt x="898" y="110"/>
                </a:lnTo>
                <a:lnTo>
                  <a:pt x="894" y="103"/>
                </a:lnTo>
                <a:lnTo>
                  <a:pt x="894" y="103"/>
                </a:lnTo>
                <a:lnTo>
                  <a:pt x="894" y="97"/>
                </a:lnTo>
                <a:lnTo>
                  <a:pt x="893" y="94"/>
                </a:lnTo>
                <a:lnTo>
                  <a:pt x="892" y="92"/>
                </a:lnTo>
                <a:lnTo>
                  <a:pt x="891" y="91"/>
                </a:lnTo>
                <a:lnTo>
                  <a:pt x="891" y="91"/>
                </a:lnTo>
                <a:lnTo>
                  <a:pt x="889" y="84"/>
                </a:lnTo>
                <a:lnTo>
                  <a:pt x="889" y="77"/>
                </a:lnTo>
                <a:lnTo>
                  <a:pt x="889" y="73"/>
                </a:lnTo>
                <a:lnTo>
                  <a:pt x="891" y="70"/>
                </a:lnTo>
                <a:lnTo>
                  <a:pt x="893" y="67"/>
                </a:lnTo>
                <a:lnTo>
                  <a:pt x="897" y="65"/>
                </a:lnTo>
                <a:lnTo>
                  <a:pt x="897" y="65"/>
                </a:lnTo>
                <a:lnTo>
                  <a:pt x="898" y="72"/>
                </a:lnTo>
                <a:lnTo>
                  <a:pt x="902" y="79"/>
                </a:lnTo>
                <a:lnTo>
                  <a:pt x="902" y="79"/>
                </a:lnTo>
                <a:close/>
                <a:moveTo>
                  <a:pt x="791" y="35"/>
                </a:moveTo>
                <a:lnTo>
                  <a:pt x="791" y="35"/>
                </a:lnTo>
                <a:lnTo>
                  <a:pt x="787" y="35"/>
                </a:lnTo>
                <a:lnTo>
                  <a:pt x="787" y="35"/>
                </a:lnTo>
                <a:lnTo>
                  <a:pt x="787" y="35"/>
                </a:lnTo>
                <a:lnTo>
                  <a:pt x="787" y="35"/>
                </a:lnTo>
                <a:lnTo>
                  <a:pt x="791" y="35"/>
                </a:lnTo>
                <a:lnTo>
                  <a:pt x="791" y="35"/>
                </a:lnTo>
                <a:close/>
                <a:moveTo>
                  <a:pt x="691" y="32"/>
                </a:moveTo>
                <a:lnTo>
                  <a:pt x="691" y="32"/>
                </a:lnTo>
                <a:lnTo>
                  <a:pt x="713" y="33"/>
                </a:lnTo>
                <a:lnTo>
                  <a:pt x="713" y="33"/>
                </a:lnTo>
                <a:lnTo>
                  <a:pt x="691" y="32"/>
                </a:lnTo>
                <a:lnTo>
                  <a:pt x="691" y="32"/>
                </a:lnTo>
                <a:lnTo>
                  <a:pt x="691" y="32"/>
                </a:lnTo>
                <a:lnTo>
                  <a:pt x="691" y="32"/>
                </a:lnTo>
                <a:close/>
                <a:moveTo>
                  <a:pt x="285" y="53"/>
                </a:moveTo>
                <a:lnTo>
                  <a:pt x="285" y="53"/>
                </a:lnTo>
                <a:lnTo>
                  <a:pt x="360" y="49"/>
                </a:lnTo>
                <a:lnTo>
                  <a:pt x="434" y="45"/>
                </a:lnTo>
                <a:lnTo>
                  <a:pt x="509" y="43"/>
                </a:lnTo>
                <a:lnTo>
                  <a:pt x="584" y="41"/>
                </a:lnTo>
                <a:lnTo>
                  <a:pt x="584" y="41"/>
                </a:lnTo>
                <a:lnTo>
                  <a:pt x="661" y="42"/>
                </a:lnTo>
                <a:lnTo>
                  <a:pt x="738" y="44"/>
                </a:lnTo>
                <a:lnTo>
                  <a:pt x="816" y="45"/>
                </a:lnTo>
                <a:lnTo>
                  <a:pt x="855" y="45"/>
                </a:lnTo>
                <a:lnTo>
                  <a:pt x="893" y="44"/>
                </a:lnTo>
                <a:lnTo>
                  <a:pt x="893" y="44"/>
                </a:lnTo>
                <a:lnTo>
                  <a:pt x="894" y="55"/>
                </a:lnTo>
                <a:lnTo>
                  <a:pt x="894" y="55"/>
                </a:lnTo>
                <a:lnTo>
                  <a:pt x="887" y="59"/>
                </a:lnTo>
                <a:lnTo>
                  <a:pt x="883" y="65"/>
                </a:lnTo>
                <a:lnTo>
                  <a:pt x="881" y="71"/>
                </a:lnTo>
                <a:lnTo>
                  <a:pt x="880" y="78"/>
                </a:lnTo>
                <a:lnTo>
                  <a:pt x="880" y="85"/>
                </a:lnTo>
                <a:lnTo>
                  <a:pt x="881" y="92"/>
                </a:lnTo>
                <a:lnTo>
                  <a:pt x="886" y="107"/>
                </a:lnTo>
                <a:lnTo>
                  <a:pt x="886" y="107"/>
                </a:lnTo>
                <a:lnTo>
                  <a:pt x="888" y="115"/>
                </a:lnTo>
                <a:lnTo>
                  <a:pt x="892" y="123"/>
                </a:lnTo>
                <a:lnTo>
                  <a:pt x="896" y="126"/>
                </a:lnTo>
                <a:lnTo>
                  <a:pt x="899" y="129"/>
                </a:lnTo>
                <a:lnTo>
                  <a:pt x="903" y="130"/>
                </a:lnTo>
                <a:lnTo>
                  <a:pt x="908" y="130"/>
                </a:lnTo>
                <a:lnTo>
                  <a:pt x="908" y="130"/>
                </a:lnTo>
                <a:lnTo>
                  <a:pt x="911" y="145"/>
                </a:lnTo>
                <a:lnTo>
                  <a:pt x="915" y="159"/>
                </a:lnTo>
                <a:lnTo>
                  <a:pt x="915" y="159"/>
                </a:lnTo>
                <a:lnTo>
                  <a:pt x="912" y="162"/>
                </a:lnTo>
                <a:lnTo>
                  <a:pt x="910" y="166"/>
                </a:lnTo>
                <a:lnTo>
                  <a:pt x="906" y="176"/>
                </a:lnTo>
                <a:lnTo>
                  <a:pt x="904" y="188"/>
                </a:lnTo>
                <a:lnTo>
                  <a:pt x="903" y="198"/>
                </a:lnTo>
                <a:lnTo>
                  <a:pt x="903" y="198"/>
                </a:lnTo>
                <a:lnTo>
                  <a:pt x="900" y="202"/>
                </a:lnTo>
                <a:lnTo>
                  <a:pt x="900" y="206"/>
                </a:lnTo>
                <a:lnTo>
                  <a:pt x="899" y="215"/>
                </a:lnTo>
                <a:lnTo>
                  <a:pt x="902" y="225"/>
                </a:lnTo>
                <a:lnTo>
                  <a:pt x="903" y="232"/>
                </a:lnTo>
                <a:lnTo>
                  <a:pt x="903" y="232"/>
                </a:lnTo>
                <a:lnTo>
                  <a:pt x="898" y="238"/>
                </a:lnTo>
                <a:lnTo>
                  <a:pt x="897" y="245"/>
                </a:lnTo>
                <a:lnTo>
                  <a:pt x="896" y="255"/>
                </a:lnTo>
                <a:lnTo>
                  <a:pt x="898" y="265"/>
                </a:lnTo>
                <a:lnTo>
                  <a:pt x="898" y="265"/>
                </a:lnTo>
                <a:lnTo>
                  <a:pt x="750" y="268"/>
                </a:lnTo>
                <a:lnTo>
                  <a:pt x="602" y="272"/>
                </a:lnTo>
                <a:lnTo>
                  <a:pt x="454" y="275"/>
                </a:lnTo>
                <a:lnTo>
                  <a:pt x="379" y="277"/>
                </a:lnTo>
                <a:lnTo>
                  <a:pt x="306" y="275"/>
                </a:lnTo>
                <a:lnTo>
                  <a:pt x="306" y="275"/>
                </a:lnTo>
                <a:lnTo>
                  <a:pt x="306" y="265"/>
                </a:lnTo>
                <a:lnTo>
                  <a:pt x="306" y="260"/>
                </a:lnTo>
                <a:lnTo>
                  <a:pt x="303" y="255"/>
                </a:lnTo>
                <a:lnTo>
                  <a:pt x="303" y="255"/>
                </a:lnTo>
                <a:lnTo>
                  <a:pt x="301" y="250"/>
                </a:lnTo>
                <a:lnTo>
                  <a:pt x="298" y="245"/>
                </a:lnTo>
                <a:lnTo>
                  <a:pt x="295" y="242"/>
                </a:lnTo>
                <a:lnTo>
                  <a:pt x="290" y="239"/>
                </a:lnTo>
                <a:lnTo>
                  <a:pt x="290" y="239"/>
                </a:lnTo>
                <a:lnTo>
                  <a:pt x="294" y="231"/>
                </a:lnTo>
                <a:lnTo>
                  <a:pt x="295" y="221"/>
                </a:lnTo>
                <a:lnTo>
                  <a:pt x="296" y="210"/>
                </a:lnTo>
                <a:lnTo>
                  <a:pt x="296" y="200"/>
                </a:lnTo>
                <a:lnTo>
                  <a:pt x="295" y="189"/>
                </a:lnTo>
                <a:lnTo>
                  <a:pt x="292" y="179"/>
                </a:lnTo>
                <a:lnTo>
                  <a:pt x="289" y="170"/>
                </a:lnTo>
                <a:lnTo>
                  <a:pt x="283" y="162"/>
                </a:lnTo>
                <a:lnTo>
                  <a:pt x="283" y="162"/>
                </a:lnTo>
                <a:lnTo>
                  <a:pt x="284" y="151"/>
                </a:lnTo>
                <a:lnTo>
                  <a:pt x="284" y="142"/>
                </a:lnTo>
                <a:lnTo>
                  <a:pt x="284" y="142"/>
                </a:lnTo>
                <a:lnTo>
                  <a:pt x="288" y="138"/>
                </a:lnTo>
                <a:lnTo>
                  <a:pt x="290" y="135"/>
                </a:lnTo>
                <a:lnTo>
                  <a:pt x="295" y="125"/>
                </a:lnTo>
                <a:lnTo>
                  <a:pt x="296" y="114"/>
                </a:lnTo>
                <a:lnTo>
                  <a:pt x="296" y="103"/>
                </a:lnTo>
                <a:lnTo>
                  <a:pt x="295" y="92"/>
                </a:lnTo>
                <a:lnTo>
                  <a:pt x="292" y="82"/>
                </a:lnTo>
                <a:lnTo>
                  <a:pt x="288" y="72"/>
                </a:lnTo>
                <a:lnTo>
                  <a:pt x="283" y="64"/>
                </a:lnTo>
                <a:lnTo>
                  <a:pt x="283" y="64"/>
                </a:lnTo>
                <a:lnTo>
                  <a:pt x="285" y="53"/>
                </a:lnTo>
                <a:lnTo>
                  <a:pt x="285" y="53"/>
                </a:lnTo>
                <a:close/>
                <a:moveTo>
                  <a:pt x="272" y="24"/>
                </a:moveTo>
                <a:lnTo>
                  <a:pt x="272" y="24"/>
                </a:lnTo>
                <a:lnTo>
                  <a:pt x="273" y="27"/>
                </a:lnTo>
                <a:lnTo>
                  <a:pt x="273" y="27"/>
                </a:lnTo>
                <a:lnTo>
                  <a:pt x="271" y="27"/>
                </a:lnTo>
                <a:lnTo>
                  <a:pt x="271" y="27"/>
                </a:lnTo>
                <a:lnTo>
                  <a:pt x="272" y="24"/>
                </a:lnTo>
                <a:lnTo>
                  <a:pt x="272" y="24"/>
                </a:lnTo>
                <a:close/>
                <a:moveTo>
                  <a:pt x="270" y="43"/>
                </a:moveTo>
                <a:lnTo>
                  <a:pt x="270" y="43"/>
                </a:lnTo>
                <a:lnTo>
                  <a:pt x="273" y="42"/>
                </a:lnTo>
                <a:lnTo>
                  <a:pt x="273" y="42"/>
                </a:lnTo>
                <a:lnTo>
                  <a:pt x="277" y="43"/>
                </a:lnTo>
                <a:lnTo>
                  <a:pt x="277" y="43"/>
                </a:lnTo>
                <a:lnTo>
                  <a:pt x="277" y="44"/>
                </a:lnTo>
                <a:lnTo>
                  <a:pt x="277" y="44"/>
                </a:lnTo>
                <a:lnTo>
                  <a:pt x="270" y="44"/>
                </a:lnTo>
                <a:lnTo>
                  <a:pt x="270" y="44"/>
                </a:lnTo>
                <a:lnTo>
                  <a:pt x="270" y="43"/>
                </a:lnTo>
                <a:lnTo>
                  <a:pt x="270" y="43"/>
                </a:lnTo>
                <a:close/>
                <a:moveTo>
                  <a:pt x="271" y="54"/>
                </a:moveTo>
                <a:lnTo>
                  <a:pt x="271" y="54"/>
                </a:lnTo>
                <a:lnTo>
                  <a:pt x="271" y="54"/>
                </a:lnTo>
                <a:lnTo>
                  <a:pt x="271" y="54"/>
                </a:lnTo>
                <a:lnTo>
                  <a:pt x="276" y="54"/>
                </a:lnTo>
                <a:lnTo>
                  <a:pt x="276" y="54"/>
                </a:lnTo>
                <a:lnTo>
                  <a:pt x="274" y="56"/>
                </a:lnTo>
                <a:lnTo>
                  <a:pt x="274" y="56"/>
                </a:lnTo>
                <a:lnTo>
                  <a:pt x="271" y="54"/>
                </a:lnTo>
                <a:lnTo>
                  <a:pt x="271" y="54"/>
                </a:lnTo>
                <a:close/>
                <a:moveTo>
                  <a:pt x="272" y="66"/>
                </a:moveTo>
                <a:lnTo>
                  <a:pt x="272" y="66"/>
                </a:lnTo>
                <a:lnTo>
                  <a:pt x="271" y="68"/>
                </a:lnTo>
                <a:lnTo>
                  <a:pt x="271" y="68"/>
                </a:lnTo>
                <a:lnTo>
                  <a:pt x="271" y="66"/>
                </a:lnTo>
                <a:lnTo>
                  <a:pt x="271" y="66"/>
                </a:lnTo>
                <a:lnTo>
                  <a:pt x="272" y="66"/>
                </a:lnTo>
                <a:lnTo>
                  <a:pt x="272" y="66"/>
                </a:lnTo>
                <a:close/>
                <a:moveTo>
                  <a:pt x="279" y="76"/>
                </a:moveTo>
                <a:lnTo>
                  <a:pt x="279" y="76"/>
                </a:lnTo>
                <a:lnTo>
                  <a:pt x="284" y="88"/>
                </a:lnTo>
                <a:lnTo>
                  <a:pt x="286" y="102"/>
                </a:lnTo>
                <a:lnTo>
                  <a:pt x="286" y="109"/>
                </a:lnTo>
                <a:lnTo>
                  <a:pt x="286" y="117"/>
                </a:lnTo>
                <a:lnTo>
                  <a:pt x="284" y="123"/>
                </a:lnTo>
                <a:lnTo>
                  <a:pt x="282" y="129"/>
                </a:lnTo>
                <a:lnTo>
                  <a:pt x="282" y="129"/>
                </a:lnTo>
                <a:lnTo>
                  <a:pt x="279" y="124"/>
                </a:lnTo>
                <a:lnTo>
                  <a:pt x="276" y="120"/>
                </a:lnTo>
                <a:lnTo>
                  <a:pt x="273" y="119"/>
                </a:lnTo>
                <a:lnTo>
                  <a:pt x="270" y="119"/>
                </a:lnTo>
                <a:lnTo>
                  <a:pt x="267" y="120"/>
                </a:lnTo>
                <a:lnTo>
                  <a:pt x="266" y="121"/>
                </a:lnTo>
                <a:lnTo>
                  <a:pt x="267" y="124"/>
                </a:lnTo>
                <a:lnTo>
                  <a:pt x="270" y="127"/>
                </a:lnTo>
                <a:lnTo>
                  <a:pt x="270" y="127"/>
                </a:lnTo>
                <a:lnTo>
                  <a:pt x="267" y="129"/>
                </a:lnTo>
                <a:lnTo>
                  <a:pt x="266" y="131"/>
                </a:lnTo>
                <a:lnTo>
                  <a:pt x="265" y="133"/>
                </a:lnTo>
                <a:lnTo>
                  <a:pt x="266" y="136"/>
                </a:lnTo>
                <a:lnTo>
                  <a:pt x="266" y="136"/>
                </a:lnTo>
                <a:lnTo>
                  <a:pt x="262" y="133"/>
                </a:lnTo>
                <a:lnTo>
                  <a:pt x="259" y="130"/>
                </a:lnTo>
                <a:lnTo>
                  <a:pt x="256" y="125"/>
                </a:lnTo>
                <a:lnTo>
                  <a:pt x="254" y="119"/>
                </a:lnTo>
                <a:lnTo>
                  <a:pt x="254" y="119"/>
                </a:lnTo>
                <a:lnTo>
                  <a:pt x="255" y="115"/>
                </a:lnTo>
                <a:lnTo>
                  <a:pt x="255" y="112"/>
                </a:lnTo>
                <a:lnTo>
                  <a:pt x="254" y="109"/>
                </a:lnTo>
                <a:lnTo>
                  <a:pt x="252" y="106"/>
                </a:lnTo>
                <a:lnTo>
                  <a:pt x="252" y="106"/>
                </a:lnTo>
                <a:lnTo>
                  <a:pt x="250" y="97"/>
                </a:lnTo>
                <a:lnTo>
                  <a:pt x="250" y="92"/>
                </a:lnTo>
                <a:lnTo>
                  <a:pt x="248" y="90"/>
                </a:lnTo>
                <a:lnTo>
                  <a:pt x="248" y="90"/>
                </a:lnTo>
                <a:lnTo>
                  <a:pt x="248" y="82"/>
                </a:lnTo>
                <a:lnTo>
                  <a:pt x="250" y="74"/>
                </a:lnTo>
                <a:lnTo>
                  <a:pt x="253" y="71"/>
                </a:lnTo>
                <a:lnTo>
                  <a:pt x="255" y="67"/>
                </a:lnTo>
                <a:lnTo>
                  <a:pt x="258" y="65"/>
                </a:lnTo>
                <a:lnTo>
                  <a:pt x="261" y="64"/>
                </a:lnTo>
                <a:lnTo>
                  <a:pt x="261" y="64"/>
                </a:lnTo>
                <a:lnTo>
                  <a:pt x="262" y="76"/>
                </a:lnTo>
                <a:lnTo>
                  <a:pt x="264" y="80"/>
                </a:lnTo>
                <a:lnTo>
                  <a:pt x="266" y="85"/>
                </a:lnTo>
                <a:lnTo>
                  <a:pt x="268" y="86"/>
                </a:lnTo>
                <a:lnTo>
                  <a:pt x="271" y="86"/>
                </a:lnTo>
                <a:lnTo>
                  <a:pt x="274" y="83"/>
                </a:lnTo>
                <a:lnTo>
                  <a:pt x="279" y="76"/>
                </a:lnTo>
                <a:lnTo>
                  <a:pt x="279" y="76"/>
                </a:lnTo>
                <a:close/>
                <a:moveTo>
                  <a:pt x="254" y="37"/>
                </a:moveTo>
                <a:lnTo>
                  <a:pt x="254" y="37"/>
                </a:lnTo>
                <a:lnTo>
                  <a:pt x="241" y="38"/>
                </a:lnTo>
                <a:lnTo>
                  <a:pt x="226" y="38"/>
                </a:lnTo>
                <a:lnTo>
                  <a:pt x="226" y="38"/>
                </a:lnTo>
                <a:lnTo>
                  <a:pt x="254" y="37"/>
                </a:lnTo>
                <a:lnTo>
                  <a:pt x="254" y="37"/>
                </a:lnTo>
                <a:close/>
                <a:moveTo>
                  <a:pt x="67" y="31"/>
                </a:moveTo>
                <a:lnTo>
                  <a:pt x="67" y="31"/>
                </a:lnTo>
                <a:lnTo>
                  <a:pt x="49" y="33"/>
                </a:lnTo>
                <a:lnTo>
                  <a:pt x="41" y="33"/>
                </a:lnTo>
                <a:lnTo>
                  <a:pt x="32" y="35"/>
                </a:lnTo>
                <a:lnTo>
                  <a:pt x="32" y="35"/>
                </a:lnTo>
                <a:lnTo>
                  <a:pt x="41" y="32"/>
                </a:lnTo>
                <a:lnTo>
                  <a:pt x="49" y="31"/>
                </a:lnTo>
                <a:lnTo>
                  <a:pt x="67" y="31"/>
                </a:lnTo>
                <a:lnTo>
                  <a:pt x="67" y="31"/>
                </a:lnTo>
                <a:close/>
                <a:moveTo>
                  <a:pt x="16" y="41"/>
                </a:moveTo>
                <a:lnTo>
                  <a:pt x="16" y="41"/>
                </a:lnTo>
                <a:lnTo>
                  <a:pt x="18" y="43"/>
                </a:lnTo>
                <a:lnTo>
                  <a:pt x="18" y="43"/>
                </a:lnTo>
                <a:lnTo>
                  <a:pt x="14" y="43"/>
                </a:lnTo>
                <a:lnTo>
                  <a:pt x="14" y="43"/>
                </a:lnTo>
                <a:lnTo>
                  <a:pt x="16" y="41"/>
                </a:lnTo>
                <a:lnTo>
                  <a:pt x="16" y="41"/>
                </a:lnTo>
                <a:close/>
              </a:path>
            </a:pathLst>
          </a:custGeom>
          <a:solidFill>
            <a:schemeClr val="accent1"/>
          </a:solidFill>
          <a:ln>
            <a:noFill/>
          </a:ln>
          <a:extLst/>
        </p:spPr>
        <p:txBody>
          <a:bodyPr vert="horz" wrap="square" lIns="91440" tIns="45720" rIns="91440" bIns="45720" numCol="1" anchor="t" anchorCtr="0" compatLnSpc="1"/>
          <a:lstStyle/>
          <a:p>
            <a:endParaRPr lang="zh-CN" altLang="en-US" dirty="0">
              <a:latin typeface="微软雅黑" panose="020B0503020204020204" pitchFamily="34" charset="-122"/>
              <a:ea typeface="微软雅黑" panose="020B0503020204020204" pitchFamily="34" charset="-122"/>
            </a:endParaRPr>
          </a:p>
        </p:txBody>
      </p:sp>
      <p:sp>
        <p:nvSpPr>
          <p:cNvPr id="17" name="文本框 16">
            <a:extLst>
              <a:ext uri="{FF2B5EF4-FFF2-40B4-BE49-F238E27FC236}">
                <a16:creationId xmlns:a16="http://schemas.microsoft.com/office/drawing/2014/main" xmlns="" id="{4F72A98E-8DCE-4628-BB3D-CE2DBD263B7F}"/>
              </a:ext>
            </a:extLst>
          </p:cNvPr>
          <p:cNvSpPr txBox="1"/>
          <p:nvPr/>
        </p:nvSpPr>
        <p:spPr>
          <a:xfrm>
            <a:off x="976124" y="2835637"/>
            <a:ext cx="3612251" cy="1477328"/>
          </a:xfrm>
          <a:prstGeom prst="rect">
            <a:avLst/>
          </a:prstGeom>
          <a:noFill/>
        </p:spPr>
        <p:txBody>
          <a:bodyPr wrap="square" rtlCol="0">
            <a:spAutoFit/>
          </a:bodyPr>
          <a:lstStyle/>
          <a:p>
            <a:r>
              <a:rPr lang="zh-TW" altLang="en-US" sz="6600" dirty="0" smtClean="0">
                <a:solidFill>
                  <a:schemeClr val="tx1">
                    <a:lumMod val="85000"/>
                    <a:lumOff val="15000"/>
                  </a:schemeClr>
                </a:solidFill>
                <a:latin typeface="华文隶书" panose="02010800040101010101" pitchFamily="2" charset="-122"/>
                <a:ea typeface="华文隶书" panose="02010800040101010101" pitchFamily="2" charset="-122"/>
              </a:rPr>
              <a:t>目錄</a:t>
            </a:r>
            <a:endParaRPr lang="en-US" altLang="zh-TW" sz="6600" dirty="0" smtClean="0">
              <a:solidFill>
                <a:schemeClr val="tx1">
                  <a:lumMod val="85000"/>
                  <a:lumOff val="15000"/>
                </a:schemeClr>
              </a:solidFill>
              <a:latin typeface="华文隶书" panose="02010800040101010101" pitchFamily="2" charset="-122"/>
              <a:ea typeface="华文隶书" panose="02010800040101010101" pitchFamily="2" charset="-122"/>
            </a:endParaRPr>
          </a:p>
          <a:p>
            <a:r>
              <a:rPr lang="en-US" altLang="zh-CN" sz="2400" b="1" dirty="0" smtClean="0">
                <a:solidFill>
                  <a:schemeClr val="tx1">
                    <a:lumMod val="85000"/>
                    <a:lumOff val="15000"/>
                  </a:schemeClr>
                </a:solidFill>
                <a:latin typeface="华文隶书" panose="02010800040101010101" pitchFamily="2" charset="-122"/>
                <a:ea typeface="华文隶书" panose="02010800040101010101" pitchFamily="2" charset="-122"/>
              </a:rPr>
              <a:t>/</a:t>
            </a:r>
            <a:r>
              <a:rPr lang="en-US" altLang="zh-CN" sz="2400" b="1" dirty="0">
                <a:solidFill>
                  <a:schemeClr val="tx1">
                    <a:lumMod val="85000"/>
                    <a:lumOff val="15000"/>
                  </a:schemeClr>
                </a:solidFill>
                <a:latin typeface="华文隶书" panose="02010800040101010101" pitchFamily="2" charset="-122"/>
                <a:ea typeface="华文隶书" panose="02010800040101010101" pitchFamily="2" charset="-122"/>
              </a:rPr>
              <a:t>contents</a:t>
            </a:r>
            <a:endParaRPr lang="zh-CN" altLang="en-US" sz="13800" b="1" dirty="0">
              <a:solidFill>
                <a:schemeClr val="tx1">
                  <a:lumMod val="85000"/>
                  <a:lumOff val="15000"/>
                </a:schemeClr>
              </a:solidFill>
              <a:latin typeface="华文隶书" panose="02010800040101010101" pitchFamily="2" charset="-122"/>
              <a:ea typeface="华文隶书" panose="02010800040101010101" pitchFamily="2" charset="-122"/>
            </a:endParaRPr>
          </a:p>
        </p:txBody>
      </p:sp>
      <p:grpSp>
        <p:nvGrpSpPr>
          <p:cNvPr id="18" name="Group 4">
            <a:extLst>
              <a:ext uri="{FF2B5EF4-FFF2-40B4-BE49-F238E27FC236}">
                <a16:creationId xmlns:a16="http://schemas.microsoft.com/office/drawing/2014/main" xmlns="" id="{D55CF35B-6AE7-4F29-A44E-438AACE68ECB}"/>
              </a:ext>
            </a:extLst>
          </p:cNvPr>
          <p:cNvGrpSpPr>
            <a:grpSpLocks noChangeAspect="1"/>
          </p:cNvGrpSpPr>
          <p:nvPr/>
        </p:nvGrpSpPr>
        <p:grpSpPr bwMode="auto">
          <a:xfrm flipV="1">
            <a:off x="6279132" y="1992076"/>
            <a:ext cx="739929" cy="763583"/>
            <a:chOff x="1308" y="1009"/>
            <a:chExt cx="1001" cy="1033"/>
          </a:xfrm>
          <a:solidFill>
            <a:schemeClr val="accent1"/>
          </a:solidFill>
        </p:grpSpPr>
        <p:sp>
          <p:nvSpPr>
            <p:cNvPr id="19" name="Freeform 5">
              <a:extLst>
                <a:ext uri="{FF2B5EF4-FFF2-40B4-BE49-F238E27FC236}">
                  <a16:creationId xmlns:a16="http://schemas.microsoft.com/office/drawing/2014/main" xmlns="" id="{6E9DE40B-CADA-46F2-A7C5-B8BEE5571B34}"/>
                </a:ext>
              </a:extLst>
            </p:cNvPr>
            <p:cNvSpPr/>
            <p:nvPr/>
          </p:nvSpPr>
          <p:spPr bwMode="auto">
            <a:xfrm>
              <a:off x="1533" y="1009"/>
              <a:ext cx="571" cy="830"/>
            </a:xfrm>
            <a:custGeom>
              <a:avLst/>
              <a:gdLst>
                <a:gd name="T0" fmla="*/ 404 w 439"/>
                <a:gd name="T1" fmla="*/ 298 h 638"/>
                <a:gd name="T2" fmla="*/ 321 w 439"/>
                <a:gd name="T3" fmla="*/ 223 h 638"/>
                <a:gd name="T4" fmla="*/ 321 w 439"/>
                <a:gd name="T5" fmla="*/ 50 h 638"/>
                <a:gd name="T6" fmla="*/ 318 w 439"/>
                <a:gd name="T7" fmla="*/ 41 h 638"/>
                <a:gd name="T8" fmla="*/ 221 w 439"/>
                <a:gd name="T9" fmla="*/ 0 h 638"/>
                <a:gd name="T10" fmla="*/ 118 w 439"/>
                <a:gd name="T11" fmla="*/ 40 h 638"/>
                <a:gd name="T12" fmla="*/ 114 w 439"/>
                <a:gd name="T13" fmla="*/ 50 h 638"/>
                <a:gd name="T14" fmla="*/ 114 w 439"/>
                <a:gd name="T15" fmla="*/ 225 h 638"/>
                <a:gd name="T16" fmla="*/ 34 w 439"/>
                <a:gd name="T17" fmla="*/ 300 h 638"/>
                <a:gd name="T18" fmla="*/ 0 w 439"/>
                <a:gd name="T19" fmla="*/ 418 h 638"/>
                <a:gd name="T20" fmla="*/ 220 w 439"/>
                <a:gd name="T21" fmla="*/ 638 h 638"/>
                <a:gd name="T22" fmla="*/ 439 w 439"/>
                <a:gd name="T23" fmla="*/ 418 h 638"/>
                <a:gd name="T24" fmla="*/ 404 w 439"/>
                <a:gd name="T25" fmla="*/ 298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9" h="638">
                  <a:moveTo>
                    <a:pt x="404" y="298"/>
                  </a:moveTo>
                  <a:cubicBezTo>
                    <a:pt x="383" y="267"/>
                    <a:pt x="355" y="241"/>
                    <a:pt x="321" y="223"/>
                  </a:cubicBezTo>
                  <a:cubicBezTo>
                    <a:pt x="321" y="222"/>
                    <a:pt x="321" y="50"/>
                    <a:pt x="321" y="50"/>
                  </a:cubicBezTo>
                  <a:cubicBezTo>
                    <a:pt x="321" y="47"/>
                    <a:pt x="320" y="44"/>
                    <a:pt x="318" y="41"/>
                  </a:cubicBezTo>
                  <a:cubicBezTo>
                    <a:pt x="316" y="39"/>
                    <a:pt x="282" y="0"/>
                    <a:pt x="221" y="0"/>
                  </a:cubicBezTo>
                  <a:cubicBezTo>
                    <a:pt x="162" y="0"/>
                    <a:pt x="120" y="38"/>
                    <a:pt x="118" y="40"/>
                  </a:cubicBezTo>
                  <a:cubicBezTo>
                    <a:pt x="116" y="43"/>
                    <a:pt x="114" y="46"/>
                    <a:pt x="114" y="50"/>
                  </a:cubicBezTo>
                  <a:cubicBezTo>
                    <a:pt x="114" y="50"/>
                    <a:pt x="114" y="223"/>
                    <a:pt x="114" y="225"/>
                  </a:cubicBezTo>
                  <a:cubicBezTo>
                    <a:pt x="81" y="243"/>
                    <a:pt x="54" y="269"/>
                    <a:pt x="34" y="300"/>
                  </a:cubicBezTo>
                  <a:cubicBezTo>
                    <a:pt x="11" y="335"/>
                    <a:pt x="0" y="376"/>
                    <a:pt x="0" y="418"/>
                  </a:cubicBezTo>
                  <a:cubicBezTo>
                    <a:pt x="0" y="539"/>
                    <a:pt x="98" y="638"/>
                    <a:pt x="220" y="638"/>
                  </a:cubicBezTo>
                  <a:cubicBezTo>
                    <a:pt x="341" y="638"/>
                    <a:pt x="439" y="539"/>
                    <a:pt x="439" y="418"/>
                  </a:cubicBezTo>
                  <a:cubicBezTo>
                    <a:pt x="439" y="375"/>
                    <a:pt x="427" y="334"/>
                    <a:pt x="404" y="298"/>
                  </a:cubicBezTo>
                  <a:close/>
                </a:path>
              </a:pathLst>
            </a:custGeom>
            <a:no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dirty="0">
                <a:latin typeface="微软雅黑" panose="020B0503020204020204" pitchFamily="34" charset="-122"/>
                <a:ea typeface="微软雅黑" panose="020B0503020204020204" pitchFamily="34" charset="-122"/>
              </a:endParaRPr>
            </a:p>
          </p:txBody>
        </p:sp>
        <p:sp>
          <p:nvSpPr>
            <p:cNvPr id="20" name="Freeform 6">
              <a:extLst>
                <a:ext uri="{FF2B5EF4-FFF2-40B4-BE49-F238E27FC236}">
                  <a16:creationId xmlns:a16="http://schemas.microsoft.com/office/drawing/2014/main" xmlns="" id="{8F79501D-7F35-4A8F-9A24-0950A992C91E}"/>
                </a:ext>
              </a:extLst>
            </p:cNvPr>
            <p:cNvSpPr>
              <a:spLocks noEditPoints="1"/>
            </p:cNvSpPr>
            <p:nvPr/>
          </p:nvSpPr>
          <p:spPr bwMode="auto">
            <a:xfrm>
              <a:off x="1526" y="1009"/>
              <a:ext cx="573" cy="830"/>
            </a:xfrm>
            <a:custGeom>
              <a:avLst/>
              <a:gdLst>
                <a:gd name="T0" fmla="*/ 440 w 440"/>
                <a:gd name="T1" fmla="*/ 418 h 638"/>
                <a:gd name="T2" fmla="*/ 322 w 440"/>
                <a:gd name="T3" fmla="*/ 223 h 638"/>
                <a:gd name="T4" fmla="*/ 319 w 440"/>
                <a:gd name="T5" fmla="*/ 41 h 638"/>
                <a:gd name="T6" fmla="*/ 119 w 440"/>
                <a:gd name="T7" fmla="*/ 40 h 638"/>
                <a:gd name="T8" fmla="*/ 114 w 440"/>
                <a:gd name="T9" fmla="*/ 225 h 638"/>
                <a:gd name="T10" fmla="*/ 0 w 440"/>
                <a:gd name="T11" fmla="*/ 418 h 638"/>
                <a:gd name="T12" fmla="*/ 143 w 440"/>
                <a:gd name="T13" fmla="*/ 75 h 638"/>
                <a:gd name="T14" fmla="*/ 294 w 440"/>
                <a:gd name="T15" fmla="*/ 134 h 638"/>
                <a:gd name="T16" fmla="*/ 143 w 440"/>
                <a:gd name="T17" fmla="*/ 75 h 638"/>
                <a:gd name="T18" fmla="*/ 294 w 440"/>
                <a:gd name="T19" fmla="*/ 162 h 638"/>
                <a:gd name="T20" fmla="*/ 294 w 440"/>
                <a:gd name="T21" fmla="*/ 189 h 638"/>
                <a:gd name="T22" fmla="*/ 143 w 440"/>
                <a:gd name="T23" fmla="*/ 134 h 638"/>
                <a:gd name="T24" fmla="*/ 213 w 440"/>
                <a:gd name="T25" fmla="*/ 411 h 638"/>
                <a:gd name="T26" fmla="*/ 184 w 440"/>
                <a:gd name="T27" fmla="*/ 400 h 638"/>
                <a:gd name="T28" fmla="*/ 196 w 440"/>
                <a:gd name="T29" fmla="*/ 200 h 638"/>
                <a:gd name="T30" fmla="*/ 230 w 440"/>
                <a:gd name="T31" fmla="*/ 228 h 638"/>
                <a:gd name="T32" fmla="*/ 218 w 440"/>
                <a:gd name="T33" fmla="*/ 408 h 638"/>
                <a:gd name="T34" fmla="*/ 213 w 440"/>
                <a:gd name="T35" fmla="*/ 459 h 638"/>
                <a:gd name="T36" fmla="*/ 213 w 440"/>
                <a:gd name="T37" fmla="*/ 435 h 638"/>
                <a:gd name="T38" fmla="*/ 136 w 440"/>
                <a:gd name="T39" fmla="*/ 245 h 638"/>
                <a:gd name="T40" fmla="*/ 143 w 440"/>
                <a:gd name="T41" fmla="*/ 191 h 638"/>
                <a:gd name="T42" fmla="*/ 183 w 440"/>
                <a:gd name="T43" fmla="*/ 228 h 638"/>
                <a:gd name="T44" fmla="*/ 146 w 440"/>
                <a:gd name="T45" fmla="*/ 411 h 638"/>
                <a:gd name="T46" fmla="*/ 139 w 440"/>
                <a:gd name="T47" fmla="*/ 470 h 638"/>
                <a:gd name="T48" fmla="*/ 181 w 440"/>
                <a:gd name="T49" fmla="*/ 421 h 638"/>
                <a:gd name="T50" fmla="*/ 188 w 440"/>
                <a:gd name="T51" fmla="*/ 450 h 638"/>
                <a:gd name="T52" fmla="*/ 237 w 440"/>
                <a:gd name="T53" fmla="*/ 450 h 638"/>
                <a:gd name="T54" fmla="*/ 245 w 440"/>
                <a:gd name="T55" fmla="*/ 421 h 638"/>
                <a:gd name="T56" fmla="*/ 286 w 440"/>
                <a:gd name="T57" fmla="*/ 470 h 638"/>
                <a:gd name="T58" fmla="*/ 279 w 440"/>
                <a:gd name="T59" fmla="*/ 411 h 638"/>
                <a:gd name="T60" fmla="*/ 243 w 440"/>
                <a:gd name="T61" fmla="*/ 228 h 638"/>
                <a:gd name="T62" fmla="*/ 294 w 440"/>
                <a:gd name="T63" fmla="*/ 217 h 638"/>
                <a:gd name="T64" fmla="*/ 302 w 440"/>
                <a:gd name="T65" fmla="*/ 244 h 638"/>
                <a:gd name="T66" fmla="*/ 220 w 440"/>
                <a:gd name="T67" fmla="*/ 610 h 638"/>
                <a:gd name="T68" fmla="*/ 136 w 440"/>
                <a:gd name="T69" fmla="*/ 245 h 638"/>
                <a:gd name="T70" fmla="*/ 160 w 440"/>
                <a:gd name="T71" fmla="*/ 443 h 638"/>
                <a:gd name="T72" fmla="*/ 143 w 440"/>
                <a:gd name="T73" fmla="*/ 447 h 638"/>
                <a:gd name="T74" fmla="*/ 168 w 440"/>
                <a:gd name="T75" fmla="*/ 422 h 638"/>
                <a:gd name="T76" fmla="*/ 273 w 440"/>
                <a:gd name="T77" fmla="*/ 429 h 638"/>
                <a:gd name="T78" fmla="*/ 280 w 440"/>
                <a:gd name="T79" fmla="*/ 452 h 638"/>
                <a:gd name="T80" fmla="*/ 258 w 440"/>
                <a:gd name="T81" fmla="*/ 422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40" h="638">
                  <a:moveTo>
                    <a:pt x="220" y="638"/>
                  </a:moveTo>
                  <a:cubicBezTo>
                    <a:pt x="342" y="638"/>
                    <a:pt x="440" y="539"/>
                    <a:pt x="440" y="418"/>
                  </a:cubicBezTo>
                  <a:cubicBezTo>
                    <a:pt x="440" y="375"/>
                    <a:pt x="428" y="334"/>
                    <a:pt x="405" y="298"/>
                  </a:cubicBezTo>
                  <a:cubicBezTo>
                    <a:pt x="384" y="267"/>
                    <a:pt x="356" y="241"/>
                    <a:pt x="322" y="223"/>
                  </a:cubicBezTo>
                  <a:cubicBezTo>
                    <a:pt x="322" y="222"/>
                    <a:pt x="322" y="50"/>
                    <a:pt x="322" y="50"/>
                  </a:cubicBezTo>
                  <a:cubicBezTo>
                    <a:pt x="322" y="47"/>
                    <a:pt x="321" y="44"/>
                    <a:pt x="319" y="41"/>
                  </a:cubicBezTo>
                  <a:cubicBezTo>
                    <a:pt x="317" y="39"/>
                    <a:pt x="283" y="0"/>
                    <a:pt x="222" y="0"/>
                  </a:cubicBezTo>
                  <a:cubicBezTo>
                    <a:pt x="162" y="0"/>
                    <a:pt x="121" y="38"/>
                    <a:pt x="119" y="40"/>
                  </a:cubicBezTo>
                  <a:cubicBezTo>
                    <a:pt x="117" y="43"/>
                    <a:pt x="115" y="46"/>
                    <a:pt x="115" y="50"/>
                  </a:cubicBezTo>
                  <a:cubicBezTo>
                    <a:pt x="115" y="50"/>
                    <a:pt x="115" y="223"/>
                    <a:pt x="114" y="225"/>
                  </a:cubicBezTo>
                  <a:cubicBezTo>
                    <a:pt x="82" y="243"/>
                    <a:pt x="55" y="269"/>
                    <a:pt x="35" y="300"/>
                  </a:cubicBezTo>
                  <a:cubicBezTo>
                    <a:pt x="12" y="335"/>
                    <a:pt x="0" y="376"/>
                    <a:pt x="0" y="418"/>
                  </a:cubicBezTo>
                  <a:cubicBezTo>
                    <a:pt x="0" y="539"/>
                    <a:pt x="99" y="638"/>
                    <a:pt x="220" y="638"/>
                  </a:cubicBezTo>
                  <a:close/>
                  <a:moveTo>
                    <a:pt x="143" y="75"/>
                  </a:moveTo>
                  <a:cubicBezTo>
                    <a:pt x="294" y="102"/>
                    <a:pt x="294" y="102"/>
                    <a:pt x="294" y="102"/>
                  </a:cubicBezTo>
                  <a:cubicBezTo>
                    <a:pt x="294" y="134"/>
                    <a:pt x="294" y="134"/>
                    <a:pt x="294" y="134"/>
                  </a:cubicBezTo>
                  <a:cubicBezTo>
                    <a:pt x="143" y="106"/>
                    <a:pt x="143" y="106"/>
                    <a:pt x="143" y="106"/>
                  </a:cubicBezTo>
                  <a:lnTo>
                    <a:pt x="143" y="75"/>
                  </a:lnTo>
                  <a:close/>
                  <a:moveTo>
                    <a:pt x="143" y="134"/>
                  </a:moveTo>
                  <a:cubicBezTo>
                    <a:pt x="294" y="162"/>
                    <a:pt x="294" y="162"/>
                    <a:pt x="294" y="162"/>
                  </a:cubicBezTo>
                  <a:cubicBezTo>
                    <a:pt x="294" y="180"/>
                    <a:pt x="294" y="180"/>
                    <a:pt x="294" y="180"/>
                  </a:cubicBezTo>
                  <a:cubicBezTo>
                    <a:pt x="294" y="189"/>
                    <a:pt x="294" y="189"/>
                    <a:pt x="294" y="189"/>
                  </a:cubicBezTo>
                  <a:cubicBezTo>
                    <a:pt x="143" y="163"/>
                    <a:pt x="143" y="163"/>
                    <a:pt x="143" y="163"/>
                  </a:cubicBezTo>
                  <a:lnTo>
                    <a:pt x="143" y="134"/>
                  </a:lnTo>
                  <a:close/>
                  <a:moveTo>
                    <a:pt x="218" y="408"/>
                  </a:moveTo>
                  <a:cubicBezTo>
                    <a:pt x="216" y="409"/>
                    <a:pt x="214" y="410"/>
                    <a:pt x="213" y="411"/>
                  </a:cubicBezTo>
                  <a:cubicBezTo>
                    <a:pt x="211" y="410"/>
                    <a:pt x="209" y="409"/>
                    <a:pt x="207" y="408"/>
                  </a:cubicBezTo>
                  <a:cubicBezTo>
                    <a:pt x="201" y="404"/>
                    <a:pt x="193" y="402"/>
                    <a:pt x="184" y="400"/>
                  </a:cubicBezTo>
                  <a:cubicBezTo>
                    <a:pt x="191" y="354"/>
                    <a:pt x="194" y="273"/>
                    <a:pt x="195" y="228"/>
                  </a:cubicBezTo>
                  <a:cubicBezTo>
                    <a:pt x="195" y="215"/>
                    <a:pt x="196" y="205"/>
                    <a:pt x="196" y="200"/>
                  </a:cubicBezTo>
                  <a:cubicBezTo>
                    <a:pt x="230" y="206"/>
                    <a:pt x="230" y="206"/>
                    <a:pt x="230" y="206"/>
                  </a:cubicBezTo>
                  <a:cubicBezTo>
                    <a:pt x="230" y="211"/>
                    <a:pt x="230" y="219"/>
                    <a:pt x="230" y="228"/>
                  </a:cubicBezTo>
                  <a:cubicBezTo>
                    <a:pt x="231" y="273"/>
                    <a:pt x="234" y="354"/>
                    <a:pt x="241" y="400"/>
                  </a:cubicBezTo>
                  <a:cubicBezTo>
                    <a:pt x="233" y="402"/>
                    <a:pt x="225" y="404"/>
                    <a:pt x="218" y="408"/>
                  </a:cubicBezTo>
                  <a:close/>
                  <a:moveTo>
                    <a:pt x="225" y="448"/>
                  </a:moveTo>
                  <a:cubicBezTo>
                    <a:pt x="224" y="452"/>
                    <a:pt x="218" y="459"/>
                    <a:pt x="213" y="459"/>
                  </a:cubicBezTo>
                  <a:cubicBezTo>
                    <a:pt x="208" y="459"/>
                    <a:pt x="201" y="452"/>
                    <a:pt x="201" y="448"/>
                  </a:cubicBezTo>
                  <a:cubicBezTo>
                    <a:pt x="201" y="445"/>
                    <a:pt x="204" y="439"/>
                    <a:pt x="213" y="435"/>
                  </a:cubicBezTo>
                  <a:cubicBezTo>
                    <a:pt x="221" y="439"/>
                    <a:pt x="225" y="445"/>
                    <a:pt x="225" y="448"/>
                  </a:cubicBezTo>
                  <a:close/>
                  <a:moveTo>
                    <a:pt x="136" y="245"/>
                  </a:moveTo>
                  <a:cubicBezTo>
                    <a:pt x="144" y="242"/>
                    <a:pt x="144" y="242"/>
                    <a:pt x="144" y="242"/>
                  </a:cubicBezTo>
                  <a:cubicBezTo>
                    <a:pt x="143" y="191"/>
                    <a:pt x="143" y="191"/>
                    <a:pt x="143" y="191"/>
                  </a:cubicBezTo>
                  <a:cubicBezTo>
                    <a:pt x="183" y="198"/>
                    <a:pt x="183" y="198"/>
                    <a:pt x="183" y="198"/>
                  </a:cubicBezTo>
                  <a:cubicBezTo>
                    <a:pt x="183" y="205"/>
                    <a:pt x="183" y="215"/>
                    <a:pt x="183" y="228"/>
                  </a:cubicBezTo>
                  <a:cubicBezTo>
                    <a:pt x="181" y="278"/>
                    <a:pt x="178" y="360"/>
                    <a:pt x="172" y="400"/>
                  </a:cubicBezTo>
                  <a:cubicBezTo>
                    <a:pt x="162" y="401"/>
                    <a:pt x="153" y="404"/>
                    <a:pt x="146" y="411"/>
                  </a:cubicBezTo>
                  <a:cubicBezTo>
                    <a:pt x="138" y="418"/>
                    <a:pt x="133" y="429"/>
                    <a:pt x="131" y="441"/>
                  </a:cubicBezTo>
                  <a:cubicBezTo>
                    <a:pt x="129" y="453"/>
                    <a:pt x="132" y="464"/>
                    <a:pt x="139" y="470"/>
                  </a:cubicBezTo>
                  <a:cubicBezTo>
                    <a:pt x="146" y="477"/>
                    <a:pt x="158" y="477"/>
                    <a:pt x="170" y="457"/>
                  </a:cubicBezTo>
                  <a:cubicBezTo>
                    <a:pt x="174" y="449"/>
                    <a:pt x="178" y="436"/>
                    <a:pt x="181" y="421"/>
                  </a:cubicBezTo>
                  <a:cubicBezTo>
                    <a:pt x="186" y="421"/>
                    <a:pt x="192" y="423"/>
                    <a:pt x="197" y="425"/>
                  </a:cubicBezTo>
                  <a:cubicBezTo>
                    <a:pt x="189" y="434"/>
                    <a:pt x="188" y="444"/>
                    <a:pt x="188" y="450"/>
                  </a:cubicBezTo>
                  <a:cubicBezTo>
                    <a:pt x="189" y="464"/>
                    <a:pt x="200" y="480"/>
                    <a:pt x="213" y="480"/>
                  </a:cubicBezTo>
                  <a:cubicBezTo>
                    <a:pt x="225" y="480"/>
                    <a:pt x="236" y="464"/>
                    <a:pt x="237" y="450"/>
                  </a:cubicBezTo>
                  <a:cubicBezTo>
                    <a:pt x="237" y="444"/>
                    <a:pt x="236" y="434"/>
                    <a:pt x="229" y="425"/>
                  </a:cubicBezTo>
                  <a:cubicBezTo>
                    <a:pt x="234" y="423"/>
                    <a:pt x="239" y="421"/>
                    <a:pt x="245" y="421"/>
                  </a:cubicBezTo>
                  <a:cubicBezTo>
                    <a:pt x="248" y="436"/>
                    <a:pt x="251" y="449"/>
                    <a:pt x="256" y="457"/>
                  </a:cubicBezTo>
                  <a:cubicBezTo>
                    <a:pt x="267" y="477"/>
                    <a:pt x="279" y="477"/>
                    <a:pt x="286" y="470"/>
                  </a:cubicBezTo>
                  <a:cubicBezTo>
                    <a:pt x="293" y="464"/>
                    <a:pt x="296" y="453"/>
                    <a:pt x="294" y="441"/>
                  </a:cubicBezTo>
                  <a:cubicBezTo>
                    <a:pt x="292" y="429"/>
                    <a:pt x="287" y="418"/>
                    <a:pt x="279" y="411"/>
                  </a:cubicBezTo>
                  <a:cubicBezTo>
                    <a:pt x="272" y="404"/>
                    <a:pt x="263" y="401"/>
                    <a:pt x="254" y="400"/>
                  </a:cubicBezTo>
                  <a:cubicBezTo>
                    <a:pt x="247" y="360"/>
                    <a:pt x="244" y="278"/>
                    <a:pt x="243" y="228"/>
                  </a:cubicBezTo>
                  <a:cubicBezTo>
                    <a:pt x="243" y="220"/>
                    <a:pt x="242" y="214"/>
                    <a:pt x="242" y="208"/>
                  </a:cubicBezTo>
                  <a:cubicBezTo>
                    <a:pt x="294" y="217"/>
                    <a:pt x="294" y="217"/>
                    <a:pt x="294" y="217"/>
                  </a:cubicBezTo>
                  <a:cubicBezTo>
                    <a:pt x="294" y="240"/>
                    <a:pt x="294" y="240"/>
                    <a:pt x="294" y="240"/>
                  </a:cubicBezTo>
                  <a:cubicBezTo>
                    <a:pt x="302" y="244"/>
                    <a:pt x="302" y="244"/>
                    <a:pt x="302" y="244"/>
                  </a:cubicBezTo>
                  <a:cubicBezTo>
                    <a:pt x="369" y="275"/>
                    <a:pt x="413" y="344"/>
                    <a:pt x="413" y="418"/>
                  </a:cubicBezTo>
                  <a:cubicBezTo>
                    <a:pt x="413" y="524"/>
                    <a:pt x="326" y="610"/>
                    <a:pt x="220" y="610"/>
                  </a:cubicBezTo>
                  <a:cubicBezTo>
                    <a:pt x="114" y="610"/>
                    <a:pt x="28" y="524"/>
                    <a:pt x="28" y="418"/>
                  </a:cubicBezTo>
                  <a:cubicBezTo>
                    <a:pt x="28" y="344"/>
                    <a:pt x="70" y="278"/>
                    <a:pt x="136" y="245"/>
                  </a:cubicBezTo>
                  <a:close/>
                  <a:moveTo>
                    <a:pt x="168" y="422"/>
                  </a:moveTo>
                  <a:cubicBezTo>
                    <a:pt x="165" y="431"/>
                    <a:pt x="163" y="438"/>
                    <a:pt x="160" y="443"/>
                  </a:cubicBezTo>
                  <a:cubicBezTo>
                    <a:pt x="154" y="454"/>
                    <a:pt x="148" y="455"/>
                    <a:pt x="145" y="452"/>
                  </a:cubicBezTo>
                  <a:cubicBezTo>
                    <a:pt x="144" y="451"/>
                    <a:pt x="143" y="449"/>
                    <a:pt x="143" y="447"/>
                  </a:cubicBezTo>
                  <a:cubicBezTo>
                    <a:pt x="144" y="439"/>
                    <a:pt x="147" y="434"/>
                    <a:pt x="152" y="429"/>
                  </a:cubicBezTo>
                  <a:cubicBezTo>
                    <a:pt x="156" y="425"/>
                    <a:pt x="162" y="423"/>
                    <a:pt x="168" y="422"/>
                  </a:cubicBezTo>
                  <a:close/>
                  <a:moveTo>
                    <a:pt x="258" y="422"/>
                  </a:moveTo>
                  <a:cubicBezTo>
                    <a:pt x="264" y="423"/>
                    <a:pt x="269" y="425"/>
                    <a:pt x="273" y="429"/>
                  </a:cubicBezTo>
                  <a:cubicBezTo>
                    <a:pt x="278" y="434"/>
                    <a:pt x="281" y="439"/>
                    <a:pt x="282" y="447"/>
                  </a:cubicBezTo>
                  <a:cubicBezTo>
                    <a:pt x="283" y="449"/>
                    <a:pt x="282" y="451"/>
                    <a:pt x="280" y="452"/>
                  </a:cubicBezTo>
                  <a:cubicBezTo>
                    <a:pt x="277" y="455"/>
                    <a:pt x="271" y="454"/>
                    <a:pt x="265" y="443"/>
                  </a:cubicBezTo>
                  <a:cubicBezTo>
                    <a:pt x="262" y="438"/>
                    <a:pt x="260" y="431"/>
                    <a:pt x="258" y="4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dirty="0">
                <a:latin typeface="微软雅黑" panose="020B0503020204020204" pitchFamily="34" charset="-122"/>
                <a:ea typeface="微软雅黑" panose="020B0503020204020204" pitchFamily="34" charset="-122"/>
              </a:endParaRPr>
            </a:p>
          </p:txBody>
        </p:sp>
        <p:sp>
          <p:nvSpPr>
            <p:cNvPr id="21" name="Freeform 7">
              <a:extLst>
                <a:ext uri="{FF2B5EF4-FFF2-40B4-BE49-F238E27FC236}">
                  <a16:creationId xmlns:a16="http://schemas.microsoft.com/office/drawing/2014/main" xmlns="" id="{8C5C1BD4-7C9E-4709-976B-F565AECD0434}"/>
                </a:ext>
              </a:extLst>
            </p:cNvPr>
            <p:cNvSpPr/>
            <p:nvPr/>
          </p:nvSpPr>
          <p:spPr bwMode="auto">
            <a:xfrm>
              <a:off x="2145" y="1578"/>
              <a:ext cx="164" cy="42"/>
            </a:xfrm>
            <a:custGeom>
              <a:avLst/>
              <a:gdLst>
                <a:gd name="T0" fmla="*/ 0 w 126"/>
                <a:gd name="T1" fmla="*/ 16 h 33"/>
                <a:gd name="T2" fmla="*/ 17 w 126"/>
                <a:gd name="T3" fmla="*/ 33 h 33"/>
                <a:gd name="T4" fmla="*/ 109 w 126"/>
                <a:gd name="T5" fmla="*/ 33 h 33"/>
                <a:gd name="T6" fmla="*/ 126 w 126"/>
                <a:gd name="T7" fmla="*/ 16 h 33"/>
                <a:gd name="T8" fmla="*/ 109 w 126"/>
                <a:gd name="T9" fmla="*/ 0 h 33"/>
                <a:gd name="T10" fmla="*/ 17 w 126"/>
                <a:gd name="T11" fmla="*/ 0 h 33"/>
                <a:gd name="T12" fmla="*/ 0 w 126"/>
                <a:gd name="T13" fmla="*/ 16 h 33"/>
              </a:gdLst>
              <a:ahLst/>
              <a:cxnLst>
                <a:cxn ang="0">
                  <a:pos x="T0" y="T1"/>
                </a:cxn>
                <a:cxn ang="0">
                  <a:pos x="T2" y="T3"/>
                </a:cxn>
                <a:cxn ang="0">
                  <a:pos x="T4" y="T5"/>
                </a:cxn>
                <a:cxn ang="0">
                  <a:pos x="T6" y="T7"/>
                </a:cxn>
                <a:cxn ang="0">
                  <a:pos x="T8" y="T9"/>
                </a:cxn>
                <a:cxn ang="0">
                  <a:pos x="T10" y="T11"/>
                </a:cxn>
                <a:cxn ang="0">
                  <a:pos x="T12" y="T13"/>
                </a:cxn>
              </a:cxnLst>
              <a:rect l="0" t="0" r="r" b="b"/>
              <a:pathLst>
                <a:path w="126" h="33">
                  <a:moveTo>
                    <a:pt x="0" y="16"/>
                  </a:moveTo>
                  <a:cubicBezTo>
                    <a:pt x="0" y="25"/>
                    <a:pt x="7" y="33"/>
                    <a:pt x="17" y="33"/>
                  </a:cubicBezTo>
                  <a:cubicBezTo>
                    <a:pt x="109" y="33"/>
                    <a:pt x="109" y="33"/>
                    <a:pt x="109" y="33"/>
                  </a:cubicBezTo>
                  <a:cubicBezTo>
                    <a:pt x="118" y="33"/>
                    <a:pt x="126" y="25"/>
                    <a:pt x="126" y="16"/>
                  </a:cubicBezTo>
                  <a:cubicBezTo>
                    <a:pt x="126" y="7"/>
                    <a:pt x="118" y="0"/>
                    <a:pt x="109" y="0"/>
                  </a:cubicBezTo>
                  <a:cubicBezTo>
                    <a:pt x="17" y="0"/>
                    <a:pt x="17" y="0"/>
                    <a:pt x="17" y="0"/>
                  </a:cubicBezTo>
                  <a:cubicBezTo>
                    <a:pt x="7" y="0"/>
                    <a:pt x="0" y="7"/>
                    <a:pt x="0"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dirty="0">
                <a:latin typeface="微软雅黑" panose="020B0503020204020204" pitchFamily="34" charset="-122"/>
                <a:ea typeface="微软雅黑" panose="020B0503020204020204" pitchFamily="34" charset="-122"/>
              </a:endParaRPr>
            </a:p>
          </p:txBody>
        </p:sp>
        <p:sp>
          <p:nvSpPr>
            <p:cNvPr id="22" name="Freeform 8">
              <a:extLst>
                <a:ext uri="{FF2B5EF4-FFF2-40B4-BE49-F238E27FC236}">
                  <a16:creationId xmlns:a16="http://schemas.microsoft.com/office/drawing/2014/main" xmlns="" id="{14EEAC04-59A0-47AF-8A91-19E8067540F1}"/>
                </a:ext>
              </a:extLst>
            </p:cNvPr>
            <p:cNvSpPr/>
            <p:nvPr/>
          </p:nvSpPr>
          <p:spPr bwMode="auto">
            <a:xfrm>
              <a:off x="1763" y="1882"/>
              <a:ext cx="44" cy="160"/>
            </a:xfrm>
            <a:custGeom>
              <a:avLst/>
              <a:gdLst>
                <a:gd name="T0" fmla="*/ 17 w 34"/>
                <a:gd name="T1" fmla="*/ 0 h 123"/>
                <a:gd name="T2" fmla="*/ 0 w 34"/>
                <a:gd name="T3" fmla="*/ 16 h 123"/>
                <a:gd name="T4" fmla="*/ 0 w 34"/>
                <a:gd name="T5" fmla="*/ 106 h 123"/>
                <a:gd name="T6" fmla="*/ 17 w 34"/>
                <a:gd name="T7" fmla="*/ 123 h 123"/>
                <a:gd name="T8" fmla="*/ 34 w 34"/>
                <a:gd name="T9" fmla="*/ 106 h 123"/>
                <a:gd name="T10" fmla="*/ 34 w 34"/>
                <a:gd name="T11" fmla="*/ 16 h 123"/>
                <a:gd name="T12" fmla="*/ 17 w 34"/>
                <a:gd name="T13" fmla="*/ 0 h 123"/>
              </a:gdLst>
              <a:ahLst/>
              <a:cxnLst>
                <a:cxn ang="0">
                  <a:pos x="T0" y="T1"/>
                </a:cxn>
                <a:cxn ang="0">
                  <a:pos x="T2" y="T3"/>
                </a:cxn>
                <a:cxn ang="0">
                  <a:pos x="T4" y="T5"/>
                </a:cxn>
                <a:cxn ang="0">
                  <a:pos x="T6" y="T7"/>
                </a:cxn>
                <a:cxn ang="0">
                  <a:pos x="T8" y="T9"/>
                </a:cxn>
                <a:cxn ang="0">
                  <a:pos x="T10" y="T11"/>
                </a:cxn>
                <a:cxn ang="0">
                  <a:pos x="T12" y="T13"/>
                </a:cxn>
              </a:cxnLst>
              <a:rect l="0" t="0" r="r" b="b"/>
              <a:pathLst>
                <a:path w="34" h="123">
                  <a:moveTo>
                    <a:pt x="17" y="0"/>
                  </a:moveTo>
                  <a:cubicBezTo>
                    <a:pt x="7" y="0"/>
                    <a:pt x="0" y="7"/>
                    <a:pt x="0" y="16"/>
                  </a:cubicBezTo>
                  <a:cubicBezTo>
                    <a:pt x="0" y="106"/>
                    <a:pt x="0" y="106"/>
                    <a:pt x="0" y="106"/>
                  </a:cubicBezTo>
                  <a:cubicBezTo>
                    <a:pt x="0" y="115"/>
                    <a:pt x="7" y="123"/>
                    <a:pt x="17" y="123"/>
                  </a:cubicBezTo>
                  <a:cubicBezTo>
                    <a:pt x="26" y="123"/>
                    <a:pt x="34" y="115"/>
                    <a:pt x="34" y="106"/>
                  </a:cubicBezTo>
                  <a:cubicBezTo>
                    <a:pt x="34" y="16"/>
                    <a:pt x="34" y="16"/>
                    <a:pt x="34" y="16"/>
                  </a:cubicBezTo>
                  <a:cubicBezTo>
                    <a:pt x="34" y="7"/>
                    <a:pt x="26" y="0"/>
                    <a:pt x="1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dirty="0">
                <a:latin typeface="微软雅黑" panose="020B0503020204020204" pitchFamily="34" charset="-122"/>
                <a:ea typeface="微软雅黑" panose="020B0503020204020204" pitchFamily="34" charset="-122"/>
              </a:endParaRPr>
            </a:p>
          </p:txBody>
        </p:sp>
        <p:sp>
          <p:nvSpPr>
            <p:cNvPr id="23" name="Freeform 9">
              <a:extLst>
                <a:ext uri="{FF2B5EF4-FFF2-40B4-BE49-F238E27FC236}">
                  <a16:creationId xmlns:a16="http://schemas.microsoft.com/office/drawing/2014/main" xmlns="" id="{4D283131-4385-4235-AF13-78D1730610D9}"/>
                </a:ext>
              </a:extLst>
            </p:cNvPr>
            <p:cNvSpPr/>
            <p:nvPr/>
          </p:nvSpPr>
          <p:spPr bwMode="auto">
            <a:xfrm>
              <a:off x="1308" y="1557"/>
              <a:ext cx="165" cy="44"/>
            </a:xfrm>
            <a:custGeom>
              <a:avLst/>
              <a:gdLst>
                <a:gd name="T0" fmla="*/ 17 w 127"/>
                <a:gd name="T1" fmla="*/ 34 h 34"/>
                <a:gd name="T2" fmla="*/ 110 w 127"/>
                <a:gd name="T3" fmla="*/ 34 h 34"/>
                <a:gd name="T4" fmla="*/ 127 w 127"/>
                <a:gd name="T5" fmla="*/ 17 h 34"/>
                <a:gd name="T6" fmla="*/ 110 w 127"/>
                <a:gd name="T7" fmla="*/ 0 h 34"/>
                <a:gd name="T8" fmla="*/ 17 w 127"/>
                <a:gd name="T9" fmla="*/ 0 h 34"/>
                <a:gd name="T10" fmla="*/ 0 w 127"/>
                <a:gd name="T11" fmla="*/ 17 h 34"/>
                <a:gd name="T12" fmla="*/ 17 w 127"/>
                <a:gd name="T13" fmla="*/ 34 h 34"/>
              </a:gdLst>
              <a:ahLst/>
              <a:cxnLst>
                <a:cxn ang="0">
                  <a:pos x="T0" y="T1"/>
                </a:cxn>
                <a:cxn ang="0">
                  <a:pos x="T2" y="T3"/>
                </a:cxn>
                <a:cxn ang="0">
                  <a:pos x="T4" y="T5"/>
                </a:cxn>
                <a:cxn ang="0">
                  <a:pos x="T6" y="T7"/>
                </a:cxn>
                <a:cxn ang="0">
                  <a:pos x="T8" y="T9"/>
                </a:cxn>
                <a:cxn ang="0">
                  <a:pos x="T10" y="T11"/>
                </a:cxn>
                <a:cxn ang="0">
                  <a:pos x="T12" y="T13"/>
                </a:cxn>
              </a:cxnLst>
              <a:rect l="0" t="0" r="r" b="b"/>
              <a:pathLst>
                <a:path w="127" h="34">
                  <a:moveTo>
                    <a:pt x="17" y="34"/>
                  </a:moveTo>
                  <a:cubicBezTo>
                    <a:pt x="110" y="34"/>
                    <a:pt x="110" y="34"/>
                    <a:pt x="110" y="34"/>
                  </a:cubicBezTo>
                  <a:cubicBezTo>
                    <a:pt x="119" y="34"/>
                    <a:pt x="127" y="26"/>
                    <a:pt x="127" y="17"/>
                  </a:cubicBezTo>
                  <a:cubicBezTo>
                    <a:pt x="127" y="8"/>
                    <a:pt x="119" y="0"/>
                    <a:pt x="110" y="0"/>
                  </a:cubicBezTo>
                  <a:cubicBezTo>
                    <a:pt x="17" y="0"/>
                    <a:pt x="17" y="0"/>
                    <a:pt x="17" y="0"/>
                  </a:cubicBezTo>
                  <a:cubicBezTo>
                    <a:pt x="8" y="0"/>
                    <a:pt x="0" y="8"/>
                    <a:pt x="0" y="17"/>
                  </a:cubicBezTo>
                  <a:cubicBezTo>
                    <a:pt x="0" y="26"/>
                    <a:pt x="8" y="34"/>
                    <a:pt x="17" y="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dirty="0">
                <a:latin typeface="微软雅黑" panose="020B0503020204020204" pitchFamily="34" charset="-122"/>
                <a:ea typeface="微软雅黑" panose="020B0503020204020204" pitchFamily="34" charset="-122"/>
              </a:endParaRPr>
            </a:p>
          </p:txBody>
        </p:sp>
        <p:sp>
          <p:nvSpPr>
            <p:cNvPr id="24" name="Freeform 10">
              <a:extLst>
                <a:ext uri="{FF2B5EF4-FFF2-40B4-BE49-F238E27FC236}">
                  <a16:creationId xmlns:a16="http://schemas.microsoft.com/office/drawing/2014/main" xmlns="" id="{A17F5C32-8BE9-431D-B761-746EB6F18265}"/>
                </a:ext>
              </a:extLst>
            </p:cNvPr>
            <p:cNvSpPr/>
            <p:nvPr/>
          </p:nvSpPr>
          <p:spPr bwMode="auto">
            <a:xfrm>
              <a:off x="1403" y="1231"/>
              <a:ext cx="145" cy="117"/>
            </a:xfrm>
            <a:custGeom>
              <a:avLst/>
              <a:gdLst>
                <a:gd name="T0" fmla="*/ 9 w 112"/>
                <a:gd name="T1" fmla="*/ 30 h 90"/>
                <a:gd name="T2" fmla="*/ 83 w 112"/>
                <a:gd name="T3" fmla="*/ 84 h 90"/>
                <a:gd name="T4" fmla="*/ 107 w 112"/>
                <a:gd name="T5" fmla="*/ 81 h 90"/>
                <a:gd name="T6" fmla="*/ 103 w 112"/>
                <a:gd name="T7" fmla="*/ 58 h 90"/>
                <a:gd name="T8" fmla="*/ 30 w 112"/>
                <a:gd name="T9" fmla="*/ 3 h 90"/>
                <a:gd name="T10" fmla="*/ 20 w 112"/>
                <a:gd name="T11" fmla="*/ 0 h 90"/>
                <a:gd name="T12" fmla="*/ 6 w 112"/>
                <a:gd name="T13" fmla="*/ 7 h 90"/>
                <a:gd name="T14" fmla="*/ 9 w 112"/>
                <a:gd name="T15" fmla="*/ 3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9" y="30"/>
                  </a:moveTo>
                  <a:cubicBezTo>
                    <a:pt x="83" y="84"/>
                    <a:pt x="83" y="84"/>
                    <a:pt x="83" y="84"/>
                  </a:cubicBezTo>
                  <a:cubicBezTo>
                    <a:pt x="90" y="90"/>
                    <a:pt x="101" y="88"/>
                    <a:pt x="107" y="81"/>
                  </a:cubicBezTo>
                  <a:cubicBezTo>
                    <a:pt x="112" y="74"/>
                    <a:pt x="111" y="63"/>
                    <a:pt x="103" y="58"/>
                  </a:cubicBezTo>
                  <a:cubicBezTo>
                    <a:pt x="30" y="3"/>
                    <a:pt x="30" y="3"/>
                    <a:pt x="30" y="3"/>
                  </a:cubicBezTo>
                  <a:cubicBezTo>
                    <a:pt x="27" y="1"/>
                    <a:pt x="23" y="0"/>
                    <a:pt x="20" y="0"/>
                  </a:cubicBezTo>
                  <a:cubicBezTo>
                    <a:pt x="14" y="0"/>
                    <a:pt x="9" y="2"/>
                    <a:pt x="6" y="7"/>
                  </a:cubicBezTo>
                  <a:cubicBezTo>
                    <a:pt x="0" y="14"/>
                    <a:pt x="2" y="24"/>
                    <a:pt x="9"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dirty="0">
                <a:latin typeface="微软雅黑" panose="020B0503020204020204" pitchFamily="34" charset="-122"/>
                <a:ea typeface="微软雅黑" panose="020B0503020204020204" pitchFamily="34" charset="-122"/>
              </a:endParaRPr>
            </a:p>
          </p:txBody>
        </p:sp>
        <p:sp>
          <p:nvSpPr>
            <p:cNvPr id="25" name="Freeform 11">
              <a:extLst>
                <a:ext uri="{FF2B5EF4-FFF2-40B4-BE49-F238E27FC236}">
                  <a16:creationId xmlns:a16="http://schemas.microsoft.com/office/drawing/2014/main" xmlns="" id="{9644B1A2-7619-43D0-B09E-F4A5DC6F2145}"/>
                </a:ext>
              </a:extLst>
            </p:cNvPr>
            <p:cNvSpPr/>
            <p:nvPr/>
          </p:nvSpPr>
          <p:spPr bwMode="auto">
            <a:xfrm>
              <a:off x="2073" y="1231"/>
              <a:ext cx="145" cy="117"/>
            </a:xfrm>
            <a:custGeom>
              <a:avLst/>
              <a:gdLst>
                <a:gd name="T0" fmla="*/ 29 w 112"/>
                <a:gd name="T1" fmla="*/ 84 h 90"/>
                <a:gd name="T2" fmla="*/ 103 w 112"/>
                <a:gd name="T3" fmla="*/ 30 h 90"/>
                <a:gd name="T4" fmla="*/ 106 w 112"/>
                <a:gd name="T5" fmla="*/ 7 h 90"/>
                <a:gd name="T6" fmla="*/ 92 w 112"/>
                <a:gd name="T7" fmla="*/ 0 h 90"/>
                <a:gd name="T8" fmla="*/ 82 w 112"/>
                <a:gd name="T9" fmla="*/ 3 h 90"/>
                <a:gd name="T10" fmla="*/ 9 w 112"/>
                <a:gd name="T11" fmla="*/ 58 h 90"/>
                <a:gd name="T12" fmla="*/ 5 w 112"/>
                <a:gd name="T13" fmla="*/ 81 h 90"/>
                <a:gd name="T14" fmla="*/ 29 w 112"/>
                <a:gd name="T15" fmla="*/ 84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29" y="84"/>
                  </a:moveTo>
                  <a:cubicBezTo>
                    <a:pt x="103" y="30"/>
                    <a:pt x="103" y="30"/>
                    <a:pt x="103" y="30"/>
                  </a:cubicBezTo>
                  <a:cubicBezTo>
                    <a:pt x="110" y="24"/>
                    <a:pt x="112" y="14"/>
                    <a:pt x="106" y="7"/>
                  </a:cubicBezTo>
                  <a:cubicBezTo>
                    <a:pt x="103" y="2"/>
                    <a:pt x="98" y="0"/>
                    <a:pt x="92" y="0"/>
                  </a:cubicBezTo>
                  <a:cubicBezTo>
                    <a:pt x="89" y="0"/>
                    <a:pt x="85" y="1"/>
                    <a:pt x="82" y="3"/>
                  </a:cubicBezTo>
                  <a:cubicBezTo>
                    <a:pt x="9" y="58"/>
                    <a:pt x="9" y="58"/>
                    <a:pt x="9" y="58"/>
                  </a:cubicBezTo>
                  <a:cubicBezTo>
                    <a:pt x="1" y="63"/>
                    <a:pt x="0" y="74"/>
                    <a:pt x="5" y="81"/>
                  </a:cubicBezTo>
                  <a:cubicBezTo>
                    <a:pt x="11" y="88"/>
                    <a:pt x="22" y="90"/>
                    <a:pt x="29"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dirty="0">
                <a:latin typeface="微软雅黑" panose="020B0503020204020204" pitchFamily="34" charset="-122"/>
                <a:ea typeface="微软雅黑" panose="020B0503020204020204" pitchFamily="34" charset="-122"/>
              </a:endParaRPr>
            </a:p>
          </p:txBody>
        </p:sp>
        <p:sp>
          <p:nvSpPr>
            <p:cNvPr id="26" name="Freeform 12">
              <a:extLst>
                <a:ext uri="{FF2B5EF4-FFF2-40B4-BE49-F238E27FC236}">
                  <a16:creationId xmlns:a16="http://schemas.microsoft.com/office/drawing/2014/main" xmlns="" id="{F69130E3-057B-40DC-A819-A5D74135F8AE}"/>
                </a:ext>
              </a:extLst>
            </p:cNvPr>
            <p:cNvSpPr/>
            <p:nvPr/>
          </p:nvSpPr>
          <p:spPr bwMode="auto">
            <a:xfrm>
              <a:off x="1431" y="1813"/>
              <a:ext cx="134" cy="128"/>
            </a:xfrm>
            <a:custGeom>
              <a:avLst/>
              <a:gdLst>
                <a:gd name="T0" fmla="*/ 84 w 103"/>
                <a:gd name="T1" fmla="*/ 0 h 98"/>
                <a:gd name="T2" fmla="*/ 72 w 103"/>
                <a:gd name="T3" fmla="*/ 4 h 98"/>
                <a:gd name="T4" fmla="*/ 7 w 103"/>
                <a:gd name="T5" fmla="*/ 68 h 98"/>
                <a:gd name="T6" fmla="*/ 7 w 103"/>
                <a:gd name="T7" fmla="*/ 91 h 98"/>
                <a:gd name="T8" fmla="*/ 31 w 103"/>
                <a:gd name="T9" fmla="*/ 91 h 98"/>
                <a:gd name="T10" fmla="*/ 96 w 103"/>
                <a:gd name="T11" fmla="*/ 28 h 98"/>
                <a:gd name="T12" fmla="*/ 96 w 103"/>
                <a:gd name="T13" fmla="*/ 4 h 98"/>
                <a:gd name="T14" fmla="*/ 84 w 103"/>
                <a:gd name="T15" fmla="*/ 0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 h="98">
                  <a:moveTo>
                    <a:pt x="84" y="0"/>
                  </a:moveTo>
                  <a:cubicBezTo>
                    <a:pt x="80" y="0"/>
                    <a:pt x="75" y="1"/>
                    <a:pt x="72" y="4"/>
                  </a:cubicBezTo>
                  <a:cubicBezTo>
                    <a:pt x="7" y="68"/>
                    <a:pt x="7" y="68"/>
                    <a:pt x="7" y="68"/>
                  </a:cubicBezTo>
                  <a:cubicBezTo>
                    <a:pt x="0" y="74"/>
                    <a:pt x="0" y="85"/>
                    <a:pt x="7" y="91"/>
                  </a:cubicBezTo>
                  <a:cubicBezTo>
                    <a:pt x="13" y="98"/>
                    <a:pt x="24" y="98"/>
                    <a:pt x="31" y="91"/>
                  </a:cubicBezTo>
                  <a:cubicBezTo>
                    <a:pt x="96" y="28"/>
                    <a:pt x="96" y="28"/>
                    <a:pt x="96" y="28"/>
                  </a:cubicBezTo>
                  <a:cubicBezTo>
                    <a:pt x="103" y="21"/>
                    <a:pt x="103" y="11"/>
                    <a:pt x="96" y="4"/>
                  </a:cubicBezTo>
                  <a:cubicBezTo>
                    <a:pt x="93" y="1"/>
                    <a:pt x="88" y="0"/>
                    <a:pt x="8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dirty="0">
                <a:latin typeface="微软雅黑" panose="020B0503020204020204" pitchFamily="34" charset="-122"/>
                <a:ea typeface="微软雅黑" panose="020B0503020204020204" pitchFamily="34" charset="-122"/>
              </a:endParaRPr>
            </a:p>
          </p:txBody>
        </p:sp>
        <p:sp>
          <p:nvSpPr>
            <p:cNvPr id="27" name="Freeform 13">
              <a:extLst>
                <a:ext uri="{FF2B5EF4-FFF2-40B4-BE49-F238E27FC236}">
                  <a16:creationId xmlns:a16="http://schemas.microsoft.com/office/drawing/2014/main" xmlns="" id="{15B9FE81-2A57-4BC1-AD8A-3DA288D4619E}"/>
                </a:ext>
              </a:extLst>
            </p:cNvPr>
            <p:cNvSpPr/>
            <p:nvPr/>
          </p:nvSpPr>
          <p:spPr bwMode="auto">
            <a:xfrm>
              <a:off x="2043" y="1813"/>
              <a:ext cx="132" cy="128"/>
            </a:xfrm>
            <a:custGeom>
              <a:avLst/>
              <a:gdLst>
                <a:gd name="T0" fmla="*/ 31 w 102"/>
                <a:gd name="T1" fmla="*/ 4 h 98"/>
                <a:gd name="T2" fmla="*/ 19 w 102"/>
                <a:gd name="T3" fmla="*/ 0 h 98"/>
                <a:gd name="T4" fmla="*/ 7 w 102"/>
                <a:gd name="T5" fmla="*/ 4 h 98"/>
                <a:gd name="T6" fmla="*/ 7 w 102"/>
                <a:gd name="T7" fmla="*/ 28 h 98"/>
                <a:gd name="T8" fmla="*/ 72 w 102"/>
                <a:gd name="T9" fmla="*/ 91 h 98"/>
                <a:gd name="T10" fmla="*/ 96 w 102"/>
                <a:gd name="T11" fmla="*/ 91 h 98"/>
                <a:gd name="T12" fmla="*/ 96 w 102"/>
                <a:gd name="T13" fmla="*/ 68 h 98"/>
                <a:gd name="T14" fmla="*/ 31 w 102"/>
                <a:gd name="T15" fmla="*/ 4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98">
                  <a:moveTo>
                    <a:pt x="31" y="4"/>
                  </a:moveTo>
                  <a:cubicBezTo>
                    <a:pt x="27" y="1"/>
                    <a:pt x="23" y="0"/>
                    <a:pt x="19" y="0"/>
                  </a:cubicBezTo>
                  <a:cubicBezTo>
                    <a:pt x="14" y="0"/>
                    <a:pt x="10" y="1"/>
                    <a:pt x="7" y="4"/>
                  </a:cubicBezTo>
                  <a:cubicBezTo>
                    <a:pt x="0" y="11"/>
                    <a:pt x="0" y="21"/>
                    <a:pt x="7" y="28"/>
                  </a:cubicBezTo>
                  <a:cubicBezTo>
                    <a:pt x="72" y="91"/>
                    <a:pt x="72" y="91"/>
                    <a:pt x="72" y="91"/>
                  </a:cubicBezTo>
                  <a:cubicBezTo>
                    <a:pt x="78" y="98"/>
                    <a:pt x="89" y="98"/>
                    <a:pt x="96" y="91"/>
                  </a:cubicBezTo>
                  <a:cubicBezTo>
                    <a:pt x="102" y="85"/>
                    <a:pt x="102" y="74"/>
                    <a:pt x="96" y="68"/>
                  </a:cubicBezTo>
                  <a:lnTo>
                    <a:pt x="31" y="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dirty="0">
                <a:latin typeface="微软雅黑" panose="020B0503020204020204" pitchFamily="34" charset="-122"/>
                <a:ea typeface="微软雅黑" panose="020B0503020204020204" pitchFamily="34" charset="-122"/>
              </a:endParaRPr>
            </a:p>
          </p:txBody>
        </p:sp>
      </p:grpSp>
      <p:grpSp>
        <p:nvGrpSpPr>
          <p:cNvPr id="28" name="Group 4">
            <a:extLst>
              <a:ext uri="{FF2B5EF4-FFF2-40B4-BE49-F238E27FC236}">
                <a16:creationId xmlns:a16="http://schemas.microsoft.com/office/drawing/2014/main" xmlns="" id="{1C678382-0D3F-407F-A199-523640CC9A5D}"/>
              </a:ext>
            </a:extLst>
          </p:cNvPr>
          <p:cNvGrpSpPr>
            <a:grpSpLocks noChangeAspect="1"/>
          </p:cNvGrpSpPr>
          <p:nvPr/>
        </p:nvGrpSpPr>
        <p:grpSpPr bwMode="auto">
          <a:xfrm flipV="1">
            <a:off x="6292142" y="3416840"/>
            <a:ext cx="739929" cy="763583"/>
            <a:chOff x="1308" y="1009"/>
            <a:chExt cx="1001" cy="1033"/>
          </a:xfrm>
          <a:solidFill>
            <a:schemeClr val="accent4"/>
          </a:solidFill>
        </p:grpSpPr>
        <p:sp>
          <p:nvSpPr>
            <p:cNvPr id="29" name="Freeform 5">
              <a:extLst>
                <a:ext uri="{FF2B5EF4-FFF2-40B4-BE49-F238E27FC236}">
                  <a16:creationId xmlns:a16="http://schemas.microsoft.com/office/drawing/2014/main" xmlns="" id="{6B0311C3-73A1-4843-BD7B-E171CE8F57AA}"/>
                </a:ext>
              </a:extLst>
            </p:cNvPr>
            <p:cNvSpPr/>
            <p:nvPr/>
          </p:nvSpPr>
          <p:spPr bwMode="auto">
            <a:xfrm>
              <a:off x="1533" y="1009"/>
              <a:ext cx="571" cy="830"/>
            </a:xfrm>
            <a:custGeom>
              <a:avLst/>
              <a:gdLst>
                <a:gd name="T0" fmla="*/ 404 w 439"/>
                <a:gd name="T1" fmla="*/ 298 h 638"/>
                <a:gd name="T2" fmla="*/ 321 w 439"/>
                <a:gd name="T3" fmla="*/ 223 h 638"/>
                <a:gd name="T4" fmla="*/ 321 w 439"/>
                <a:gd name="T5" fmla="*/ 50 h 638"/>
                <a:gd name="T6" fmla="*/ 318 w 439"/>
                <a:gd name="T7" fmla="*/ 41 h 638"/>
                <a:gd name="T8" fmla="*/ 221 w 439"/>
                <a:gd name="T9" fmla="*/ 0 h 638"/>
                <a:gd name="T10" fmla="*/ 118 w 439"/>
                <a:gd name="T11" fmla="*/ 40 h 638"/>
                <a:gd name="T12" fmla="*/ 114 w 439"/>
                <a:gd name="T13" fmla="*/ 50 h 638"/>
                <a:gd name="T14" fmla="*/ 114 w 439"/>
                <a:gd name="T15" fmla="*/ 225 h 638"/>
                <a:gd name="T16" fmla="*/ 34 w 439"/>
                <a:gd name="T17" fmla="*/ 300 h 638"/>
                <a:gd name="T18" fmla="*/ 0 w 439"/>
                <a:gd name="T19" fmla="*/ 418 h 638"/>
                <a:gd name="T20" fmla="*/ 220 w 439"/>
                <a:gd name="T21" fmla="*/ 638 h 638"/>
                <a:gd name="T22" fmla="*/ 439 w 439"/>
                <a:gd name="T23" fmla="*/ 418 h 638"/>
                <a:gd name="T24" fmla="*/ 404 w 439"/>
                <a:gd name="T25" fmla="*/ 298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9" h="638">
                  <a:moveTo>
                    <a:pt x="404" y="298"/>
                  </a:moveTo>
                  <a:cubicBezTo>
                    <a:pt x="383" y="267"/>
                    <a:pt x="355" y="241"/>
                    <a:pt x="321" y="223"/>
                  </a:cubicBezTo>
                  <a:cubicBezTo>
                    <a:pt x="321" y="222"/>
                    <a:pt x="321" y="50"/>
                    <a:pt x="321" y="50"/>
                  </a:cubicBezTo>
                  <a:cubicBezTo>
                    <a:pt x="321" y="47"/>
                    <a:pt x="320" y="44"/>
                    <a:pt x="318" y="41"/>
                  </a:cubicBezTo>
                  <a:cubicBezTo>
                    <a:pt x="316" y="39"/>
                    <a:pt x="282" y="0"/>
                    <a:pt x="221" y="0"/>
                  </a:cubicBezTo>
                  <a:cubicBezTo>
                    <a:pt x="162" y="0"/>
                    <a:pt x="120" y="38"/>
                    <a:pt x="118" y="40"/>
                  </a:cubicBezTo>
                  <a:cubicBezTo>
                    <a:pt x="116" y="43"/>
                    <a:pt x="114" y="46"/>
                    <a:pt x="114" y="50"/>
                  </a:cubicBezTo>
                  <a:cubicBezTo>
                    <a:pt x="114" y="50"/>
                    <a:pt x="114" y="223"/>
                    <a:pt x="114" y="225"/>
                  </a:cubicBezTo>
                  <a:cubicBezTo>
                    <a:pt x="81" y="243"/>
                    <a:pt x="54" y="269"/>
                    <a:pt x="34" y="300"/>
                  </a:cubicBezTo>
                  <a:cubicBezTo>
                    <a:pt x="11" y="335"/>
                    <a:pt x="0" y="376"/>
                    <a:pt x="0" y="418"/>
                  </a:cubicBezTo>
                  <a:cubicBezTo>
                    <a:pt x="0" y="539"/>
                    <a:pt x="98" y="638"/>
                    <a:pt x="220" y="638"/>
                  </a:cubicBezTo>
                  <a:cubicBezTo>
                    <a:pt x="341" y="638"/>
                    <a:pt x="439" y="539"/>
                    <a:pt x="439" y="418"/>
                  </a:cubicBezTo>
                  <a:cubicBezTo>
                    <a:pt x="439" y="375"/>
                    <a:pt x="427" y="334"/>
                    <a:pt x="404" y="298"/>
                  </a:cubicBezTo>
                  <a:close/>
                </a:path>
              </a:pathLst>
            </a:custGeom>
            <a:no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dirty="0">
                <a:latin typeface="微软雅黑" panose="020B0503020204020204" pitchFamily="34" charset="-122"/>
                <a:ea typeface="微软雅黑" panose="020B0503020204020204" pitchFamily="34" charset="-122"/>
              </a:endParaRPr>
            </a:p>
          </p:txBody>
        </p:sp>
        <p:sp>
          <p:nvSpPr>
            <p:cNvPr id="30" name="Freeform 6">
              <a:extLst>
                <a:ext uri="{FF2B5EF4-FFF2-40B4-BE49-F238E27FC236}">
                  <a16:creationId xmlns:a16="http://schemas.microsoft.com/office/drawing/2014/main" xmlns="" id="{9CCD258D-6C04-45B3-9EFF-876700F4136D}"/>
                </a:ext>
              </a:extLst>
            </p:cNvPr>
            <p:cNvSpPr>
              <a:spLocks noEditPoints="1"/>
            </p:cNvSpPr>
            <p:nvPr/>
          </p:nvSpPr>
          <p:spPr bwMode="auto">
            <a:xfrm>
              <a:off x="1526" y="1009"/>
              <a:ext cx="573" cy="830"/>
            </a:xfrm>
            <a:custGeom>
              <a:avLst/>
              <a:gdLst>
                <a:gd name="T0" fmla="*/ 440 w 440"/>
                <a:gd name="T1" fmla="*/ 418 h 638"/>
                <a:gd name="T2" fmla="*/ 322 w 440"/>
                <a:gd name="T3" fmla="*/ 223 h 638"/>
                <a:gd name="T4" fmla="*/ 319 w 440"/>
                <a:gd name="T5" fmla="*/ 41 h 638"/>
                <a:gd name="T6" fmla="*/ 119 w 440"/>
                <a:gd name="T7" fmla="*/ 40 h 638"/>
                <a:gd name="T8" fmla="*/ 114 w 440"/>
                <a:gd name="T9" fmla="*/ 225 h 638"/>
                <a:gd name="T10" fmla="*/ 0 w 440"/>
                <a:gd name="T11" fmla="*/ 418 h 638"/>
                <a:gd name="T12" fmla="*/ 143 w 440"/>
                <a:gd name="T13" fmla="*/ 75 h 638"/>
                <a:gd name="T14" fmla="*/ 294 w 440"/>
                <a:gd name="T15" fmla="*/ 134 h 638"/>
                <a:gd name="T16" fmla="*/ 143 w 440"/>
                <a:gd name="T17" fmla="*/ 75 h 638"/>
                <a:gd name="T18" fmla="*/ 294 w 440"/>
                <a:gd name="T19" fmla="*/ 162 h 638"/>
                <a:gd name="T20" fmla="*/ 294 w 440"/>
                <a:gd name="T21" fmla="*/ 189 h 638"/>
                <a:gd name="T22" fmla="*/ 143 w 440"/>
                <a:gd name="T23" fmla="*/ 134 h 638"/>
                <a:gd name="T24" fmla="*/ 213 w 440"/>
                <a:gd name="T25" fmla="*/ 411 h 638"/>
                <a:gd name="T26" fmla="*/ 184 w 440"/>
                <a:gd name="T27" fmla="*/ 400 h 638"/>
                <a:gd name="T28" fmla="*/ 196 w 440"/>
                <a:gd name="T29" fmla="*/ 200 h 638"/>
                <a:gd name="T30" fmla="*/ 230 w 440"/>
                <a:gd name="T31" fmla="*/ 228 h 638"/>
                <a:gd name="T32" fmla="*/ 218 w 440"/>
                <a:gd name="T33" fmla="*/ 408 h 638"/>
                <a:gd name="T34" fmla="*/ 213 w 440"/>
                <a:gd name="T35" fmla="*/ 459 h 638"/>
                <a:gd name="T36" fmla="*/ 213 w 440"/>
                <a:gd name="T37" fmla="*/ 435 h 638"/>
                <a:gd name="T38" fmla="*/ 136 w 440"/>
                <a:gd name="T39" fmla="*/ 245 h 638"/>
                <a:gd name="T40" fmla="*/ 143 w 440"/>
                <a:gd name="T41" fmla="*/ 191 h 638"/>
                <a:gd name="T42" fmla="*/ 183 w 440"/>
                <a:gd name="T43" fmla="*/ 228 h 638"/>
                <a:gd name="T44" fmla="*/ 146 w 440"/>
                <a:gd name="T45" fmla="*/ 411 h 638"/>
                <a:gd name="T46" fmla="*/ 139 w 440"/>
                <a:gd name="T47" fmla="*/ 470 h 638"/>
                <a:gd name="T48" fmla="*/ 181 w 440"/>
                <a:gd name="T49" fmla="*/ 421 h 638"/>
                <a:gd name="T50" fmla="*/ 188 w 440"/>
                <a:gd name="T51" fmla="*/ 450 h 638"/>
                <a:gd name="T52" fmla="*/ 237 w 440"/>
                <a:gd name="T53" fmla="*/ 450 h 638"/>
                <a:gd name="T54" fmla="*/ 245 w 440"/>
                <a:gd name="T55" fmla="*/ 421 h 638"/>
                <a:gd name="T56" fmla="*/ 286 w 440"/>
                <a:gd name="T57" fmla="*/ 470 h 638"/>
                <a:gd name="T58" fmla="*/ 279 w 440"/>
                <a:gd name="T59" fmla="*/ 411 h 638"/>
                <a:gd name="T60" fmla="*/ 243 w 440"/>
                <a:gd name="T61" fmla="*/ 228 h 638"/>
                <a:gd name="T62" fmla="*/ 294 w 440"/>
                <a:gd name="T63" fmla="*/ 217 h 638"/>
                <a:gd name="T64" fmla="*/ 302 w 440"/>
                <a:gd name="T65" fmla="*/ 244 h 638"/>
                <a:gd name="T66" fmla="*/ 220 w 440"/>
                <a:gd name="T67" fmla="*/ 610 h 638"/>
                <a:gd name="T68" fmla="*/ 136 w 440"/>
                <a:gd name="T69" fmla="*/ 245 h 638"/>
                <a:gd name="T70" fmla="*/ 160 w 440"/>
                <a:gd name="T71" fmla="*/ 443 h 638"/>
                <a:gd name="T72" fmla="*/ 143 w 440"/>
                <a:gd name="T73" fmla="*/ 447 h 638"/>
                <a:gd name="T74" fmla="*/ 168 w 440"/>
                <a:gd name="T75" fmla="*/ 422 h 638"/>
                <a:gd name="T76" fmla="*/ 273 w 440"/>
                <a:gd name="T77" fmla="*/ 429 h 638"/>
                <a:gd name="T78" fmla="*/ 280 w 440"/>
                <a:gd name="T79" fmla="*/ 452 h 638"/>
                <a:gd name="T80" fmla="*/ 258 w 440"/>
                <a:gd name="T81" fmla="*/ 422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40" h="638">
                  <a:moveTo>
                    <a:pt x="220" y="638"/>
                  </a:moveTo>
                  <a:cubicBezTo>
                    <a:pt x="342" y="638"/>
                    <a:pt x="440" y="539"/>
                    <a:pt x="440" y="418"/>
                  </a:cubicBezTo>
                  <a:cubicBezTo>
                    <a:pt x="440" y="375"/>
                    <a:pt x="428" y="334"/>
                    <a:pt x="405" y="298"/>
                  </a:cubicBezTo>
                  <a:cubicBezTo>
                    <a:pt x="384" y="267"/>
                    <a:pt x="356" y="241"/>
                    <a:pt x="322" y="223"/>
                  </a:cubicBezTo>
                  <a:cubicBezTo>
                    <a:pt x="322" y="222"/>
                    <a:pt x="322" y="50"/>
                    <a:pt x="322" y="50"/>
                  </a:cubicBezTo>
                  <a:cubicBezTo>
                    <a:pt x="322" y="47"/>
                    <a:pt x="321" y="44"/>
                    <a:pt x="319" y="41"/>
                  </a:cubicBezTo>
                  <a:cubicBezTo>
                    <a:pt x="317" y="39"/>
                    <a:pt x="283" y="0"/>
                    <a:pt x="222" y="0"/>
                  </a:cubicBezTo>
                  <a:cubicBezTo>
                    <a:pt x="162" y="0"/>
                    <a:pt x="121" y="38"/>
                    <a:pt x="119" y="40"/>
                  </a:cubicBezTo>
                  <a:cubicBezTo>
                    <a:pt x="117" y="43"/>
                    <a:pt x="115" y="46"/>
                    <a:pt x="115" y="50"/>
                  </a:cubicBezTo>
                  <a:cubicBezTo>
                    <a:pt x="115" y="50"/>
                    <a:pt x="115" y="223"/>
                    <a:pt x="114" y="225"/>
                  </a:cubicBezTo>
                  <a:cubicBezTo>
                    <a:pt x="82" y="243"/>
                    <a:pt x="55" y="269"/>
                    <a:pt x="35" y="300"/>
                  </a:cubicBezTo>
                  <a:cubicBezTo>
                    <a:pt x="12" y="335"/>
                    <a:pt x="0" y="376"/>
                    <a:pt x="0" y="418"/>
                  </a:cubicBezTo>
                  <a:cubicBezTo>
                    <a:pt x="0" y="539"/>
                    <a:pt x="99" y="638"/>
                    <a:pt x="220" y="638"/>
                  </a:cubicBezTo>
                  <a:close/>
                  <a:moveTo>
                    <a:pt x="143" y="75"/>
                  </a:moveTo>
                  <a:cubicBezTo>
                    <a:pt x="294" y="102"/>
                    <a:pt x="294" y="102"/>
                    <a:pt x="294" y="102"/>
                  </a:cubicBezTo>
                  <a:cubicBezTo>
                    <a:pt x="294" y="134"/>
                    <a:pt x="294" y="134"/>
                    <a:pt x="294" y="134"/>
                  </a:cubicBezTo>
                  <a:cubicBezTo>
                    <a:pt x="143" y="106"/>
                    <a:pt x="143" y="106"/>
                    <a:pt x="143" y="106"/>
                  </a:cubicBezTo>
                  <a:lnTo>
                    <a:pt x="143" y="75"/>
                  </a:lnTo>
                  <a:close/>
                  <a:moveTo>
                    <a:pt x="143" y="134"/>
                  </a:moveTo>
                  <a:cubicBezTo>
                    <a:pt x="294" y="162"/>
                    <a:pt x="294" y="162"/>
                    <a:pt x="294" y="162"/>
                  </a:cubicBezTo>
                  <a:cubicBezTo>
                    <a:pt x="294" y="180"/>
                    <a:pt x="294" y="180"/>
                    <a:pt x="294" y="180"/>
                  </a:cubicBezTo>
                  <a:cubicBezTo>
                    <a:pt x="294" y="189"/>
                    <a:pt x="294" y="189"/>
                    <a:pt x="294" y="189"/>
                  </a:cubicBezTo>
                  <a:cubicBezTo>
                    <a:pt x="143" y="163"/>
                    <a:pt x="143" y="163"/>
                    <a:pt x="143" y="163"/>
                  </a:cubicBezTo>
                  <a:lnTo>
                    <a:pt x="143" y="134"/>
                  </a:lnTo>
                  <a:close/>
                  <a:moveTo>
                    <a:pt x="218" y="408"/>
                  </a:moveTo>
                  <a:cubicBezTo>
                    <a:pt x="216" y="409"/>
                    <a:pt x="214" y="410"/>
                    <a:pt x="213" y="411"/>
                  </a:cubicBezTo>
                  <a:cubicBezTo>
                    <a:pt x="211" y="410"/>
                    <a:pt x="209" y="409"/>
                    <a:pt x="207" y="408"/>
                  </a:cubicBezTo>
                  <a:cubicBezTo>
                    <a:pt x="201" y="404"/>
                    <a:pt x="193" y="402"/>
                    <a:pt x="184" y="400"/>
                  </a:cubicBezTo>
                  <a:cubicBezTo>
                    <a:pt x="191" y="354"/>
                    <a:pt x="194" y="273"/>
                    <a:pt x="195" y="228"/>
                  </a:cubicBezTo>
                  <a:cubicBezTo>
                    <a:pt x="195" y="215"/>
                    <a:pt x="196" y="205"/>
                    <a:pt x="196" y="200"/>
                  </a:cubicBezTo>
                  <a:cubicBezTo>
                    <a:pt x="230" y="206"/>
                    <a:pt x="230" y="206"/>
                    <a:pt x="230" y="206"/>
                  </a:cubicBezTo>
                  <a:cubicBezTo>
                    <a:pt x="230" y="211"/>
                    <a:pt x="230" y="219"/>
                    <a:pt x="230" y="228"/>
                  </a:cubicBezTo>
                  <a:cubicBezTo>
                    <a:pt x="231" y="273"/>
                    <a:pt x="234" y="354"/>
                    <a:pt x="241" y="400"/>
                  </a:cubicBezTo>
                  <a:cubicBezTo>
                    <a:pt x="233" y="402"/>
                    <a:pt x="225" y="404"/>
                    <a:pt x="218" y="408"/>
                  </a:cubicBezTo>
                  <a:close/>
                  <a:moveTo>
                    <a:pt x="225" y="448"/>
                  </a:moveTo>
                  <a:cubicBezTo>
                    <a:pt x="224" y="452"/>
                    <a:pt x="218" y="459"/>
                    <a:pt x="213" y="459"/>
                  </a:cubicBezTo>
                  <a:cubicBezTo>
                    <a:pt x="208" y="459"/>
                    <a:pt x="201" y="452"/>
                    <a:pt x="201" y="448"/>
                  </a:cubicBezTo>
                  <a:cubicBezTo>
                    <a:pt x="201" y="445"/>
                    <a:pt x="204" y="439"/>
                    <a:pt x="213" y="435"/>
                  </a:cubicBezTo>
                  <a:cubicBezTo>
                    <a:pt x="221" y="439"/>
                    <a:pt x="225" y="445"/>
                    <a:pt x="225" y="448"/>
                  </a:cubicBezTo>
                  <a:close/>
                  <a:moveTo>
                    <a:pt x="136" y="245"/>
                  </a:moveTo>
                  <a:cubicBezTo>
                    <a:pt x="144" y="242"/>
                    <a:pt x="144" y="242"/>
                    <a:pt x="144" y="242"/>
                  </a:cubicBezTo>
                  <a:cubicBezTo>
                    <a:pt x="143" y="191"/>
                    <a:pt x="143" y="191"/>
                    <a:pt x="143" y="191"/>
                  </a:cubicBezTo>
                  <a:cubicBezTo>
                    <a:pt x="183" y="198"/>
                    <a:pt x="183" y="198"/>
                    <a:pt x="183" y="198"/>
                  </a:cubicBezTo>
                  <a:cubicBezTo>
                    <a:pt x="183" y="205"/>
                    <a:pt x="183" y="215"/>
                    <a:pt x="183" y="228"/>
                  </a:cubicBezTo>
                  <a:cubicBezTo>
                    <a:pt x="181" y="278"/>
                    <a:pt x="178" y="360"/>
                    <a:pt x="172" y="400"/>
                  </a:cubicBezTo>
                  <a:cubicBezTo>
                    <a:pt x="162" y="401"/>
                    <a:pt x="153" y="404"/>
                    <a:pt x="146" y="411"/>
                  </a:cubicBezTo>
                  <a:cubicBezTo>
                    <a:pt x="138" y="418"/>
                    <a:pt x="133" y="429"/>
                    <a:pt x="131" y="441"/>
                  </a:cubicBezTo>
                  <a:cubicBezTo>
                    <a:pt x="129" y="453"/>
                    <a:pt x="132" y="464"/>
                    <a:pt x="139" y="470"/>
                  </a:cubicBezTo>
                  <a:cubicBezTo>
                    <a:pt x="146" y="477"/>
                    <a:pt x="158" y="477"/>
                    <a:pt x="170" y="457"/>
                  </a:cubicBezTo>
                  <a:cubicBezTo>
                    <a:pt x="174" y="449"/>
                    <a:pt x="178" y="436"/>
                    <a:pt x="181" y="421"/>
                  </a:cubicBezTo>
                  <a:cubicBezTo>
                    <a:pt x="186" y="421"/>
                    <a:pt x="192" y="423"/>
                    <a:pt x="197" y="425"/>
                  </a:cubicBezTo>
                  <a:cubicBezTo>
                    <a:pt x="189" y="434"/>
                    <a:pt x="188" y="444"/>
                    <a:pt x="188" y="450"/>
                  </a:cubicBezTo>
                  <a:cubicBezTo>
                    <a:pt x="189" y="464"/>
                    <a:pt x="200" y="480"/>
                    <a:pt x="213" y="480"/>
                  </a:cubicBezTo>
                  <a:cubicBezTo>
                    <a:pt x="225" y="480"/>
                    <a:pt x="236" y="464"/>
                    <a:pt x="237" y="450"/>
                  </a:cubicBezTo>
                  <a:cubicBezTo>
                    <a:pt x="237" y="444"/>
                    <a:pt x="236" y="434"/>
                    <a:pt x="229" y="425"/>
                  </a:cubicBezTo>
                  <a:cubicBezTo>
                    <a:pt x="234" y="423"/>
                    <a:pt x="239" y="421"/>
                    <a:pt x="245" y="421"/>
                  </a:cubicBezTo>
                  <a:cubicBezTo>
                    <a:pt x="248" y="436"/>
                    <a:pt x="251" y="449"/>
                    <a:pt x="256" y="457"/>
                  </a:cubicBezTo>
                  <a:cubicBezTo>
                    <a:pt x="267" y="477"/>
                    <a:pt x="279" y="477"/>
                    <a:pt x="286" y="470"/>
                  </a:cubicBezTo>
                  <a:cubicBezTo>
                    <a:pt x="293" y="464"/>
                    <a:pt x="296" y="453"/>
                    <a:pt x="294" y="441"/>
                  </a:cubicBezTo>
                  <a:cubicBezTo>
                    <a:pt x="292" y="429"/>
                    <a:pt x="287" y="418"/>
                    <a:pt x="279" y="411"/>
                  </a:cubicBezTo>
                  <a:cubicBezTo>
                    <a:pt x="272" y="404"/>
                    <a:pt x="263" y="401"/>
                    <a:pt x="254" y="400"/>
                  </a:cubicBezTo>
                  <a:cubicBezTo>
                    <a:pt x="247" y="360"/>
                    <a:pt x="244" y="278"/>
                    <a:pt x="243" y="228"/>
                  </a:cubicBezTo>
                  <a:cubicBezTo>
                    <a:pt x="243" y="220"/>
                    <a:pt x="242" y="214"/>
                    <a:pt x="242" y="208"/>
                  </a:cubicBezTo>
                  <a:cubicBezTo>
                    <a:pt x="294" y="217"/>
                    <a:pt x="294" y="217"/>
                    <a:pt x="294" y="217"/>
                  </a:cubicBezTo>
                  <a:cubicBezTo>
                    <a:pt x="294" y="240"/>
                    <a:pt x="294" y="240"/>
                    <a:pt x="294" y="240"/>
                  </a:cubicBezTo>
                  <a:cubicBezTo>
                    <a:pt x="302" y="244"/>
                    <a:pt x="302" y="244"/>
                    <a:pt x="302" y="244"/>
                  </a:cubicBezTo>
                  <a:cubicBezTo>
                    <a:pt x="369" y="275"/>
                    <a:pt x="413" y="344"/>
                    <a:pt x="413" y="418"/>
                  </a:cubicBezTo>
                  <a:cubicBezTo>
                    <a:pt x="413" y="524"/>
                    <a:pt x="326" y="610"/>
                    <a:pt x="220" y="610"/>
                  </a:cubicBezTo>
                  <a:cubicBezTo>
                    <a:pt x="114" y="610"/>
                    <a:pt x="28" y="524"/>
                    <a:pt x="28" y="418"/>
                  </a:cubicBezTo>
                  <a:cubicBezTo>
                    <a:pt x="28" y="344"/>
                    <a:pt x="70" y="278"/>
                    <a:pt x="136" y="245"/>
                  </a:cubicBezTo>
                  <a:close/>
                  <a:moveTo>
                    <a:pt x="168" y="422"/>
                  </a:moveTo>
                  <a:cubicBezTo>
                    <a:pt x="165" y="431"/>
                    <a:pt x="163" y="438"/>
                    <a:pt x="160" y="443"/>
                  </a:cubicBezTo>
                  <a:cubicBezTo>
                    <a:pt x="154" y="454"/>
                    <a:pt x="148" y="455"/>
                    <a:pt x="145" y="452"/>
                  </a:cubicBezTo>
                  <a:cubicBezTo>
                    <a:pt x="144" y="451"/>
                    <a:pt x="143" y="449"/>
                    <a:pt x="143" y="447"/>
                  </a:cubicBezTo>
                  <a:cubicBezTo>
                    <a:pt x="144" y="439"/>
                    <a:pt x="147" y="434"/>
                    <a:pt x="152" y="429"/>
                  </a:cubicBezTo>
                  <a:cubicBezTo>
                    <a:pt x="156" y="425"/>
                    <a:pt x="162" y="423"/>
                    <a:pt x="168" y="422"/>
                  </a:cubicBezTo>
                  <a:close/>
                  <a:moveTo>
                    <a:pt x="258" y="422"/>
                  </a:moveTo>
                  <a:cubicBezTo>
                    <a:pt x="264" y="423"/>
                    <a:pt x="269" y="425"/>
                    <a:pt x="273" y="429"/>
                  </a:cubicBezTo>
                  <a:cubicBezTo>
                    <a:pt x="278" y="434"/>
                    <a:pt x="281" y="439"/>
                    <a:pt x="282" y="447"/>
                  </a:cubicBezTo>
                  <a:cubicBezTo>
                    <a:pt x="283" y="449"/>
                    <a:pt x="282" y="451"/>
                    <a:pt x="280" y="452"/>
                  </a:cubicBezTo>
                  <a:cubicBezTo>
                    <a:pt x="277" y="455"/>
                    <a:pt x="271" y="454"/>
                    <a:pt x="265" y="443"/>
                  </a:cubicBezTo>
                  <a:cubicBezTo>
                    <a:pt x="262" y="438"/>
                    <a:pt x="260" y="431"/>
                    <a:pt x="258" y="4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dirty="0">
                <a:latin typeface="微软雅黑" panose="020B0503020204020204" pitchFamily="34" charset="-122"/>
                <a:ea typeface="微软雅黑" panose="020B0503020204020204" pitchFamily="34" charset="-122"/>
              </a:endParaRPr>
            </a:p>
          </p:txBody>
        </p:sp>
        <p:sp>
          <p:nvSpPr>
            <p:cNvPr id="31" name="Freeform 7">
              <a:extLst>
                <a:ext uri="{FF2B5EF4-FFF2-40B4-BE49-F238E27FC236}">
                  <a16:creationId xmlns:a16="http://schemas.microsoft.com/office/drawing/2014/main" xmlns="" id="{6E56ABD3-18D8-44F2-9466-A1C2941634B5}"/>
                </a:ext>
              </a:extLst>
            </p:cNvPr>
            <p:cNvSpPr/>
            <p:nvPr/>
          </p:nvSpPr>
          <p:spPr bwMode="auto">
            <a:xfrm>
              <a:off x="2145" y="1578"/>
              <a:ext cx="164" cy="42"/>
            </a:xfrm>
            <a:custGeom>
              <a:avLst/>
              <a:gdLst>
                <a:gd name="T0" fmla="*/ 0 w 126"/>
                <a:gd name="T1" fmla="*/ 16 h 33"/>
                <a:gd name="T2" fmla="*/ 17 w 126"/>
                <a:gd name="T3" fmla="*/ 33 h 33"/>
                <a:gd name="T4" fmla="*/ 109 w 126"/>
                <a:gd name="T5" fmla="*/ 33 h 33"/>
                <a:gd name="T6" fmla="*/ 126 w 126"/>
                <a:gd name="T7" fmla="*/ 16 h 33"/>
                <a:gd name="T8" fmla="*/ 109 w 126"/>
                <a:gd name="T9" fmla="*/ 0 h 33"/>
                <a:gd name="T10" fmla="*/ 17 w 126"/>
                <a:gd name="T11" fmla="*/ 0 h 33"/>
                <a:gd name="T12" fmla="*/ 0 w 126"/>
                <a:gd name="T13" fmla="*/ 16 h 33"/>
              </a:gdLst>
              <a:ahLst/>
              <a:cxnLst>
                <a:cxn ang="0">
                  <a:pos x="T0" y="T1"/>
                </a:cxn>
                <a:cxn ang="0">
                  <a:pos x="T2" y="T3"/>
                </a:cxn>
                <a:cxn ang="0">
                  <a:pos x="T4" y="T5"/>
                </a:cxn>
                <a:cxn ang="0">
                  <a:pos x="T6" y="T7"/>
                </a:cxn>
                <a:cxn ang="0">
                  <a:pos x="T8" y="T9"/>
                </a:cxn>
                <a:cxn ang="0">
                  <a:pos x="T10" y="T11"/>
                </a:cxn>
                <a:cxn ang="0">
                  <a:pos x="T12" y="T13"/>
                </a:cxn>
              </a:cxnLst>
              <a:rect l="0" t="0" r="r" b="b"/>
              <a:pathLst>
                <a:path w="126" h="33">
                  <a:moveTo>
                    <a:pt x="0" y="16"/>
                  </a:moveTo>
                  <a:cubicBezTo>
                    <a:pt x="0" y="25"/>
                    <a:pt x="7" y="33"/>
                    <a:pt x="17" y="33"/>
                  </a:cubicBezTo>
                  <a:cubicBezTo>
                    <a:pt x="109" y="33"/>
                    <a:pt x="109" y="33"/>
                    <a:pt x="109" y="33"/>
                  </a:cubicBezTo>
                  <a:cubicBezTo>
                    <a:pt x="118" y="33"/>
                    <a:pt x="126" y="25"/>
                    <a:pt x="126" y="16"/>
                  </a:cubicBezTo>
                  <a:cubicBezTo>
                    <a:pt x="126" y="7"/>
                    <a:pt x="118" y="0"/>
                    <a:pt x="109" y="0"/>
                  </a:cubicBezTo>
                  <a:cubicBezTo>
                    <a:pt x="17" y="0"/>
                    <a:pt x="17" y="0"/>
                    <a:pt x="17" y="0"/>
                  </a:cubicBezTo>
                  <a:cubicBezTo>
                    <a:pt x="7" y="0"/>
                    <a:pt x="0" y="7"/>
                    <a:pt x="0"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dirty="0">
                <a:latin typeface="微软雅黑" panose="020B0503020204020204" pitchFamily="34" charset="-122"/>
                <a:ea typeface="微软雅黑" panose="020B0503020204020204" pitchFamily="34" charset="-122"/>
              </a:endParaRPr>
            </a:p>
          </p:txBody>
        </p:sp>
        <p:sp>
          <p:nvSpPr>
            <p:cNvPr id="32" name="Freeform 8">
              <a:extLst>
                <a:ext uri="{FF2B5EF4-FFF2-40B4-BE49-F238E27FC236}">
                  <a16:creationId xmlns:a16="http://schemas.microsoft.com/office/drawing/2014/main" xmlns="" id="{86DF8775-2BD1-4F53-B532-6140E0400CBA}"/>
                </a:ext>
              </a:extLst>
            </p:cNvPr>
            <p:cNvSpPr/>
            <p:nvPr/>
          </p:nvSpPr>
          <p:spPr bwMode="auto">
            <a:xfrm>
              <a:off x="1763" y="1882"/>
              <a:ext cx="44" cy="160"/>
            </a:xfrm>
            <a:custGeom>
              <a:avLst/>
              <a:gdLst>
                <a:gd name="T0" fmla="*/ 17 w 34"/>
                <a:gd name="T1" fmla="*/ 0 h 123"/>
                <a:gd name="T2" fmla="*/ 0 w 34"/>
                <a:gd name="T3" fmla="*/ 16 h 123"/>
                <a:gd name="T4" fmla="*/ 0 w 34"/>
                <a:gd name="T5" fmla="*/ 106 h 123"/>
                <a:gd name="T6" fmla="*/ 17 w 34"/>
                <a:gd name="T7" fmla="*/ 123 h 123"/>
                <a:gd name="T8" fmla="*/ 34 w 34"/>
                <a:gd name="T9" fmla="*/ 106 h 123"/>
                <a:gd name="T10" fmla="*/ 34 w 34"/>
                <a:gd name="T11" fmla="*/ 16 h 123"/>
                <a:gd name="T12" fmla="*/ 17 w 34"/>
                <a:gd name="T13" fmla="*/ 0 h 123"/>
              </a:gdLst>
              <a:ahLst/>
              <a:cxnLst>
                <a:cxn ang="0">
                  <a:pos x="T0" y="T1"/>
                </a:cxn>
                <a:cxn ang="0">
                  <a:pos x="T2" y="T3"/>
                </a:cxn>
                <a:cxn ang="0">
                  <a:pos x="T4" y="T5"/>
                </a:cxn>
                <a:cxn ang="0">
                  <a:pos x="T6" y="T7"/>
                </a:cxn>
                <a:cxn ang="0">
                  <a:pos x="T8" y="T9"/>
                </a:cxn>
                <a:cxn ang="0">
                  <a:pos x="T10" y="T11"/>
                </a:cxn>
                <a:cxn ang="0">
                  <a:pos x="T12" y="T13"/>
                </a:cxn>
              </a:cxnLst>
              <a:rect l="0" t="0" r="r" b="b"/>
              <a:pathLst>
                <a:path w="34" h="123">
                  <a:moveTo>
                    <a:pt x="17" y="0"/>
                  </a:moveTo>
                  <a:cubicBezTo>
                    <a:pt x="7" y="0"/>
                    <a:pt x="0" y="7"/>
                    <a:pt x="0" y="16"/>
                  </a:cubicBezTo>
                  <a:cubicBezTo>
                    <a:pt x="0" y="106"/>
                    <a:pt x="0" y="106"/>
                    <a:pt x="0" y="106"/>
                  </a:cubicBezTo>
                  <a:cubicBezTo>
                    <a:pt x="0" y="115"/>
                    <a:pt x="7" y="123"/>
                    <a:pt x="17" y="123"/>
                  </a:cubicBezTo>
                  <a:cubicBezTo>
                    <a:pt x="26" y="123"/>
                    <a:pt x="34" y="115"/>
                    <a:pt x="34" y="106"/>
                  </a:cubicBezTo>
                  <a:cubicBezTo>
                    <a:pt x="34" y="16"/>
                    <a:pt x="34" y="16"/>
                    <a:pt x="34" y="16"/>
                  </a:cubicBezTo>
                  <a:cubicBezTo>
                    <a:pt x="34" y="7"/>
                    <a:pt x="26" y="0"/>
                    <a:pt x="1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dirty="0">
                <a:latin typeface="微软雅黑" panose="020B0503020204020204" pitchFamily="34" charset="-122"/>
                <a:ea typeface="微软雅黑" panose="020B0503020204020204" pitchFamily="34" charset="-122"/>
              </a:endParaRPr>
            </a:p>
          </p:txBody>
        </p:sp>
        <p:sp>
          <p:nvSpPr>
            <p:cNvPr id="33" name="Freeform 9">
              <a:extLst>
                <a:ext uri="{FF2B5EF4-FFF2-40B4-BE49-F238E27FC236}">
                  <a16:creationId xmlns:a16="http://schemas.microsoft.com/office/drawing/2014/main" xmlns="" id="{468FF75B-0CAC-486F-B16A-B8217AA080C8}"/>
                </a:ext>
              </a:extLst>
            </p:cNvPr>
            <p:cNvSpPr/>
            <p:nvPr/>
          </p:nvSpPr>
          <p:spPr bwMode="auto">
            <a:xfrm>
              <a:off x="1308" y="1557"/>
              <a:ext cx="165" cy="44"/>
            </a:xfrm>
            <a:custGeom>
              <a:avLst/>
              <a:gdLst>
                <a:gd name="T0" fmla="*/ 17 w 127"/>
                <a:gd name="T1" fmla="*/ 34 h 34"/>
                <a:gd name="T2" fmla="*/ 110 w 127"/>
                <a:gd name="T3" fmla="*/ 34 h 34"/>
                <a:gd name="T4" fmla="*/ 127 w 127"/>
                <a:gd name="T5" fmla="*/ 17 h 34"/>
                <a:gd name="T6" fmla="*/ 110 w 127"/>
                <a:gd name="T7" fmla="*/ 0 h 34"/>
                <a:gd name="T8" fmla="*/ 17 w 127"/>
                <a:gd name="T9" fmla="*/ 0 h 34"/>
                <a:gd name="T10" fmla="*/ 0 w 127"/>
                <a:gd name="T11" fmla="*/ 17 h 34"/>
                <a:gd name="T12" fmla="*/ 17 w 127"/>
                <a:gd name="T13" fmla="*/ 34 h 34"/>
              </a:gdLst>
              <a:ahLst/>
              <a:cxnLst>
                <a:cxn ang="0">
                  <a:pos x="T0" y="T1"/>
                </a:cxn>
                <a:cxn ang="0">
                  <a:pos x="T2" y="T3"/>
                </a:cxn>
                <a:cxn ang="0">
                  <a:pos x="T4" y="T5"/>
                </a:cxn>
                <a:cxn ang="0">
                  <a:pos x="T6" y="T7"/>
                </a:cxn>
                <a:cxn ang="0">
                  <a:pos x="T8" y="T9"/>
                </a:cxn>
                <a:cxn ang="0">
                  <a:pos x="T10" y="T11"/>
                </a:cxn>
                <a:cxn ang="0">
                  <a:pos x="T12" y="T13"/>
                </a:cxn>
              </a:cxnLst>
              <a:rect l="0" t="0" r="r" b="b"/>
              <a:pathLst>
                <a:path w="127" h="34">
                  <a:moveTo>
                    <a:pt x="17" y="34"/>
                  </a:moveTo>
                  <a:cubicBezTo>
                    <a:pt x="110" y="34"/>
                    <a:pt x="110" y="34"/>
                    <a:pt x="110" y="34"/>
                  </a:cubicBezTo>
                  <a:cubicBezTo>
                    <a:pt x="119" y="34"/>
                    <a:pt x="127" y="26"/>
                    <a:pt x="127" y="17"/>
                  </a:cubicBezTo>
                  <a:cubicBezTo>
                    <a:pt x="127" y="8"/>
                    <a:pt x="119" y="0"/>
                    <a:pt x="110" y="0"/>
                  </a:cubicBezTo>
                  <a:cubicBezTo>
                    <a:pt x="17" y="0"/>
                    <a:pt x="17" y="0"/>
                    <a:pt x="17" y="0"/>
                  </a:cubicBezTo>
                  <a:cubicBezTo>
                    <a:pt x="8" y="0"/>
                    <a:pt x="0" y="8"/>
                    <a:pt x="0" y="17"/>
                  </a:cubicBezTo>
                  <a:cubicBezTo>
                    <a:pt x="0" y="26"/>
                    <a:pt x="8" y="34"/>
                    <a:pt x="17" y="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dirty="0">
                <a:latin typeface="微软雅黑" panose="020B0503020204020204" pitchFamily="34" charset="-122"/>
                <a:ea typeface="微软雅黑" panose="020B0503020204020204" pitchFamily="34" charset="-122"/>
              </a:endParaRPr>
            </a:p>
          </p:txBody>
        </p:sp>
        <p:sp>
          <p:nvSpPr>
            <p:cNvPr id="34" name="Freeform 10">
              <a:extLst>
                <a:ext uri="{FF2B5EF4-FFF2-40B4-BE49-F238E27FC236}">
                  <a16:creationId xmlns:a16="http://schemas.microsoft.com/office/drawing/2014/main" xmlns="" id="{1AF1CD2C-EA01-44A9-AF37-44B8251484D0}"/>
                </a:ext>
              </a:extLst>
            </p:cNvPr>
            <p:cNvSpPr/>
            <p:nvPr/>
          </p:nvSpPr>
          <p:spPr bwMode="auto">
            <a:xfrm>
              <a:off x="1403" y="1231"/>
              <a:ext cx="145" cy="117"/>
            </a:xfrm>
            <a:custGeom>
              <a:avLst/>
              <a:gdLst>
                <a:gd name="T0" fmla="*/ 9 w 112"/>
                <a:gd name="T1" fmla="*/ 30 h 90"/>
                <a:gd name="T2" fmla="*/ 83 w 112"/>
                <a:gd name="T3" fmla="*/ 84 h 90"/>
                <a:gd name="T4" fmla="*/ 107 w 112"/>
                <a:gd name="T5" fmla="*/ 81 h 90"/>
                <a:gd name="T6" fmla="*/ 103 w 112"/>
                <a:gd name="T7" fmla="*/ 58 h 90"/>
                <a:gd name="T8" fmla="*/ 30 w 112"/>
                <a:gd name="T9" fmla="*/ 3 h 90"/>
                <a:gd name="T10" fmla="*/ 20 w 112"/>
                <a:gd name="T11" fmla="*/ 0 h 90"/>
                <a:gd name="T12" fmla="*/ 6 w 112"/>
                <a:gd name="T13" fmla="*/ 7 h 90"/>
                <a:gd name="T14" fmla="*/ 9 w 112"/>
                <a:gd name="T15" fmla="*/ 3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9" y="30"/>
                  </a:moveTo>
                  <a:cubicBezTo>
                    <a:pt x="83" y="84"/>
                    <a:pt x="83" y="84"/>
                    <a:pt x="83" y="84"/>
                  </a:cubicBezTo>
                  <a:cubicBezTo>
                    <a:pt x="90" y="90"/>
                    <a:pt x="101" y="88"/>
                    <a:pt x="107" y="81"/>
                  </a:cubicBezTo>
                  <a:cubicBezTo>
                    <a:pt x="112" y="74"/>
                    <a:pt x="111" y="63"/>
                    <a:pt x="103" y="58"/>
                  </a:cubicBezTo>
                  <a:cubicBezTo>
                    <a:pt x="30" y="3"/>
                    <a:pt x="30" y="3"/>
                    <a:pt x="30" y="3"/>
                  </a:cubicBezTo>
                  <a:cubicBezTo>
                    <a:pt x="27" y="1"/>
                    <a:pt x="23" y="0"/>
                    <a:pt x="20" y="0"/>
                  </a:cubicBezTo>
                  <a:cubicBezTo>
                    <a:pt x="14" y="0"/>
                    <a:pt x="9" y="2"/>
                    <a:pt x="6" y="7"/>
                  </a:cubicBezTo>
                  <a:cubicBezTo>
                    <a:pt x="0" y="14"/>
                    <a:pt x="2" y="24"/>
                    <a:pt x="9"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dirty="0">
                <a:latin typeface="微软雅黑" panose="020B0503020204020204" pitchFamily="34" charset="-122"/>
                <a:ea typeface="微软雅黑" panose="020B0503020204020204" pitchFamily="34" charset="-122"/>
              </a:endParaRPr>
            </a:p>
          </p:txBody>
        </p:sp>
        <p:sp>
          <p:nvSpPr>
            <p:cNvPr id="35" name="Freeform 11">
              <a:extLst>
                <a:ext uri="{FF2B5EF4-FFF2-40B4-BE49-F238E27FC236}">
                  <a16:creationId xmlns:a16="http://schemas.microsoft.com/office/drawing/2014/main" xmlns="" id="{C65C4BC5-6D65-4EF9-A05C-67DFDF7659F9}"/>
                </a:ext>
              </a:extLst>
            </p:cNvPr>
            <p:cNvSpPr/>
            <p:nvPr/>
          </p:nvSpPr>
          <p:spPr bwMode="auto">
            <a:xfrm>
              <a:off x="2073" y="1231"/>
              <a:ext cx="145" cy="117"/>
            </a:xfrm>
            <a:custGeom>
              <a:avLst/>
              <a:gdLst>
                <a:gd name="T0" fmla="*/ 29 w 112"/>
                <a:gd name="T1" fmla="*/ 84 h 90"/>
                <a:gd name="T2" fmla="*/ 103 w 112"/>
                <a:gd name="T3" fmla="*/ 30 h 90"/>
                <a:gd name="T4" fmla="*/ 106 w 112"/>
                <a:gd name="T5" fmla="*/ 7 h 90"/>
                <a:gd name="T6" fmla="*/ 92 w 112"/>
                <a:gd name="T7" fmla="*/ 0 h 90"/>
                <a:gd name="T8" fmla="*/ 82 w 112"/>
                <a:gd name="T9" fmla="*/ 3 h 90"/>
                <a:gd name="T10" fmla="*/ 9 w 112"/>
                <a:gd name="T11" fmla="*/ 58 h 90"/>
                <a:gd name="T12" fmla="*/ 5 w 112"/>
                <a:gd name="T13" fmla="*/ 81 h 90"/>
                <a:gd name="T14" fmla="*/ 29 w 112"/>
                <a:gd name="T15" fmla="*/ 84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29" y="84"/>
                  </a:moveTo>
                  <a:cubicBezTo>
                    <a:pt x="103" y="30"/>
                    <a:pt x="103" y="30"/>
                    <a:pt x="103" y="30"/>
                  </a:cubicBezTo>
                  <a:cubicBezTo>
                    <a:pt x="110" y="24"/>
                    <a:pt x="112" y="14"/>
                    <a:pt x="106" y="7"/>
                  </a:cubicBezTo>
                  <a:cubicBezTo>
                    <a:pt x="103" y="2"/>
                    <a:pt x="98" y="0"/>
                    <a:pt x="92" y="0"/>
                  </a:cubicBezTo>
                  <a:cubicBezTo>
                    <a:pt x="89" y="0"/>
                    <a:pt x="85" y="1"/>
                    <a:pt x="82" y="3"/>
                  </a:cubicBezTo>
                  <a:cubicBezTo>
                    <a:pt x="9" y="58"/>
                    <a:pt x="9" y="58"/>
                    <a:pt x="9" y="58"/>
                  </a:cubicBezTo>
                  <a:cubicBezTo>
                    <a:pt x="1" y="63"/>
                    <a:pt x="0" y="74"/>
                    <a:pt x="5" y="81"/>
                  </a:cubicBezTo>
                  <a:cubicBezTo>
                    <a:pt x="11" y="88"/>
                    <a:pt x="22" y="90"/>
                    <a:pt x="29"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dirty="0">
                <a:latin typeface="微软雅黑" panose="020B0503020204020204" pitchFamily="34" charset="-122"/>
                <a:ea typeface="微软雅黑" panose="020B0503020204020204" pitchFamily="34" charset="-122"/>
              </a:endParaRPr>
            </a:p>
          </p:txBody>
        </p:sp>
        <p:sp>
          <p:nvSpPr>
            <p:cNvPr id="36" name="Freeform 12">
              <a:extLst>
                <a:ext uri="{FF2B5EF4-FFF2-40B4-BE49-F238E27FC236}">
                  <a16:creationId xmlns:a16="http://schemas.microsoft.com/office/drawing/2014/main" xmlns="" id="{CBD1551B-DCA1-4820-947A-7D506C198C08}"/>
                </a:ext>
              </a:extLst>
            </p:cNvPr>
            <p:cNvSpPr/>
            <p:nvPr/>
          </p:nvSpPr>
          <p:spPr bwMode="auto">
            <a:xfrm>
              <a:off x="1431" y="1813"/>
              <a:ext cx="134" cy="128"/>
            </a:xfrm>
            <a:custGeom>
              <a:avLst/>
              <a:gdLst>
                <a:gd name="T0" fmla="*/ 84 w 103"/>
                <a:gd name="T1" fmla="*/ 0 h 98"/>
                <a:gd name="T2" fmla="*/ 72 w 103"/>
                <a:gd name="T3" fmla="*/ 4 h 98"/>
                <a:gd name="T4" fmla="*/ 7 w 103"/>
                <a:gd name="T5" fmla="*/ 68 h 98"/>
                <a:gd name="T6" fmla="*/ 7 w 103"/>
                <a:gd name="T7" fmla="*/ 91 h 98"/>
                <a:gd name="T8" fmla="*/ 31 w 103"/>
                <a:gd name="T9" fmla="*/ 91 h 98"/>
                <a:gd name="T10" fmla="*/ 96 w 103"/>
                <a:gd name="T11" fmla="*/ 28 h 98"/>
                <a:gd name="T12" fmla="*/ 96 w 103"/>
                <a:gd name="T13" fmla="*/ 4 h 98"/>
                <a:gd name="T14" fmla="*/ 84 w 103"/>
                <a:gd name="T15" fmla="*/ 0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 h="98">
                  <a:moveTo>
                    <a:pt x="84" y="0"/>
                  </a:moveTo>
                  <a:cubicBezTo>
                    <a:pt x="80" y="0"/>
                    <a:pt x="75" y="1"/>
                    <a:pt x="72" y="4"/>
                  </a:cubicBezTo>
                  <a:cubicBezTo>
                    <a:pt x="7" y="68"/>
                    <a:pt x="7" y="68"/>
                    <a:pt x="7" y="68"/>
                  </a:cubicBezTo>
                  <a:cubicBezTo>
                    <a:pt x="0" y="74"/>
                    <a:pt x="0" y="85"/>
                    <a:pt x="7" y="91"/>
                  </a:cubicBezTo>
                  <a:cubicBezTo>
                    <a:pt x="13" y="98"/>
                    <a:pt x="24" y="98"/>
                    <a:pt x="31" y="91"/>
                  </a:cubicBezTo>
                  <a:cubicBezTo>
                    <a:pt x="96" y="28"/>
                    <a:pt x="96" y="28"/>
                    <a:pt x="96" y="28"/>
                  </a:cubicBezTo>
                  <a:cubicBezTo>
                    <a:pt x="103" y="21"/>
                    <a:pt x="103" y="11"/>
                    <a:pt x="96" y="4"/>
                  </a:cubicBezTo>
                  <a:cubicBezTo>
                    <a:pt x="93" y="1"/>
                    <a:pt x="88" y="0"/>
                    <a:pt x="8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dirty="0">
                <a:latin typeface="微软雅黑" panose="020B0503020204020204" pitchFamily="34" charset="-122"/>
                <a:ea typeface="微软雅黑" panose="020B0503020204020204" pitchFamily="34" charset="-122"/>
              </a:endParaRPr>
            </a:p>
          </p:txBody>
        </p:sp>
        <p:sp>
          <p:nvSpPr>
            <p:cNvPr id="37" name="Freeform 13">
              <a:extLst>
                <a:ext uri="{FF2B5EF4-FFF2-40B4-BE49-F238E27FC236}">
                  <a16:creationId xmlns:a16="http://schemas.microsoft.com/office/drawing/2014/main" xmlns="" id="{64F8E6C7-A827-4AED-9D9E-3FD7D25794FE}"/>
                </a:ext>
              </a:extLst>
            </p:cNvPr>
            <p:cNvSpPr/>
            <p:nvPr/>
          </p:nvSpPr>
          <p:spPr bwMode="auto">
            <a:xfrm>
              <a:off x="2043" y="1813"/>
              <a:ext cx="132" cy="128"/>
            </a:xfrm>
            <a:custGeom>
              <a:avLst/>
              <a:gdLst>
                <a:gd name="T0" fmla="*/ 31 w 102"/>
                <a:gd name="T1" fmla="*/ 4 h 98"/>
                <a:gd name="T2" fmla="*/ 19 w 102"/>
                <a:gd name="T3" fmla="*/ 0 h 98"/>
                <a:gd name="T4" fmla="*/ 7 w 102"/>
                <a:gd name="T5" fmla="*/ 4 h 98"/>
                <a:gd name="T6" fmla="*/ 7 w 102"/>
                <a:gd name="T7" fmla="*/ 28 h 98"/>
                <a:gd name="T8" fmla="*/ 72 w 102"/>
                <a:gd name="T9" fmla="*/ 91 h 98"/>
                <a:gd name="T10" fmla="*/ 96 w 102"/>
                <a:gd name="T11" fmla="*/ 91 h 98"/>
                <a:gd name="T12" fmla="*/ 96 w 102"/>
                <a:gd name="T13" fmla="*/ 68 h 98"/>
                <a:gd name="T14" fmla="*/ 31 w 102"/>
                <a:gd name="T15" fmla="*/ 4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98">
                  <a:moveTo>
                    <a:pt x="31" y="4"/>
                  </a:moveTo>
                  <a:cubicBezTo>
                    <a:pt x="27" y="1"/>
                    <a:pt x="23" y="0"/>
                    <a:pt x="19" y="0"/>
                  </a:cubicBezTo>
                  <a:cubicBezTo>
                    <a:pt x="14" y="0"/>
                    <a:pt x="10" y="1"/>
                    <a:pt x="7" y="4"/>
                  </a:cubicBezTo>
                  <a:cubicBezTo>
                    <a:pt x="0" y="11"/>
                    <a:pt x="0" y="21"/>
                    <a:pt x="7" y="28"/>
                  </a:cubicBezTo>
                  <a:cubicBezTo>
                    <a:pt x="72" y="91"/>
                    <a:pt x="72" y="91"/>
                    <a:pt x="72" y="91"/>
                  </a:cubicBezTo>
                  <a:cubicBezTo>
                    <a:pt x="78" y="98"/>
                    <a:pt x="89" y="98"/>
                    <a:pt x="96" y="91"/>
                  </a:cubicBezTo>
                  <a:cubicBezTo>
                    <a:pt x="102" y="85"/>
                    <a:pt x="102" y="74"/>
                    <a:pt x="96" y="68"/>
                  </a:cubicBezTo>
                  <a:lnTo>
                    <a:pt x="31" y="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dirty="0">
                <a:latin typeface="微软雅黑" panose="020B0503020204020204" pitchFamily="34" charset="-122"/>
                <a:ea typeface="微软雅黑" panose="020B0503020204020204" pitchFamily="34" charset="-122"/>
              </a:endParaRPr>
            </a:p>
          </p:txBody>
        </p:sp>
      </p:grpSp>
      <p:grpSp>
        <p:nvGrpSpPr>
          <p:cNvPr id="38" name="Group 4">
            <a:extLst>
              <a:ext uri="{FF2B5EF4-FFF2-40B4-BE49-F238E27FC236}">
                <a16:creationId xmlns:a16="http://schemas.microsoft.com/office/drawing/2014/main" xmlns="" id="{AB130E96-7F58-49F4-8701-04F7C4CA96B4}"/>
              </a:ext>
            </a:extLst>
          </p:cNvPr>
          <p:cNvGrpSpPr>
            <a:grpSpLocks noChangeAspect="1"/>
          </p:cNvGrpSpPr>
          <p:nvPr/>
        </p:nvGrpSpPr>
        <p:grpSpPr bwMode="auto">
          <a:xfrm flipV="1">
            <a:off x="6239376" y="567923"/>
            <a:ext cx="739929" cy="763583"/>
            <a:chOff x="1308" y="1009"/>
            <a:chExt cx="1001" cy="1033"/>
          </a:xfrm>
          <a:solidFill>
            <a:schemeClr val="accent2"/>
          </a:solidFill>
        </p:grpSpPr>
        <p:sp>
          <p:nvSpPr>
            <p:cNvPr id="39" name="Freeform 5">
              <a:extLst>
                <a:ext uri="{FF2B5EF4-FFF2-40B4-BE49-F238E27FC236}">
                  <a16:creationId xmlns:a16="http://schemas.microsoft.com/office/drawing/2014/main" xmlns="" id="{75429C15-34D8-4677-92DC-40D07BA9B0D6}"/>
                </a:ext>
              </a:extLst>
            </p:cNvPr>
            <p:cNvSpPr/>
            <p:nvPr/>
          </p:nvSpPr>
          <p:spPr bwMode="auto">
            <a:xfrm>
              <a:off x="1533" y="1009"/>
              <a:ext cx="571" cy="830"/>
            </a:xfrm>
            <a:custGeom>
              <a:avLst/>
              <a:gdLst>
                <a:gd name="T0" fmla="*/ 404 w 439"/>
                <a:gd name="T1" fmla="*/ 298 h 638"/>
                <a:gd name="T2" fmla="*/ 321 w 439"/>
                <a:gd name="T3" fmla="*/ 223 h 638"/>
                <a:gd name="T4" fmla="*/ 321 w 439"/>
                <a:gd name="T5" fmla="*/ 50 h 638"/>
                <a:gd name="T6" fmla="*/ 318 w 439"/>
                <a:gd name="T7" fmla="*/ 41 h 638"/>
                <a:gd name="T8" fmla="*/ 221 w 439"/>
                <a:gd name="T9" fmla="*/ 0 h 638"/>
                <a:gd name="T10" fmla="*/ 118 w 439"/>
                <a:gd name="T11" fmla="*/ 40 h 638"/>
                <a:gd name="T12" fmla="*/ 114 w 439"/>
                <a:gd name="T13" fmla="*/ 50 h 638"/>
                <a:gd name="T14" fmla="*/ 114 w 439"/>
                <a:gd name="T15" fmla="*/ 225 h 638"/>
                <a:gd name="T16" fmla="*/ 34 w 439"/>
                <a:gd name="T17" fmla="*/ 300 h 638"/>
                <a:gd name="T18" fmla="*/ 0 w 439"/>
                <a:gd name="T19" fmla="*/ 418 h 638"/>
                <a:gd name="T20" fmla="*/ 220 w 439"/>
                <a:gd name="T21" fmla="*/ 638 h 638"/>
                <a:gd name="T22" fmla="*/ 439 w 439"/>
                <a:gd name="T23" fmla="*/ 418 h 638"/>
                <a:gd name="T24" fmla="*/ 404 w 439"/>
                <a:gd name="T25" fmla="*/ 298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9" h="638">
                  <a:moveTo>
                    <a:pt x="404" y="298"/>
                  </a:moveTo>
                  <a:cubicBezTo>
                    <a:pt x="383" y="267"/>
                    <a:pt x="355" y="241"/>
                    <a:pt x="321" y="223"/>
                  </a:cubicBezTo>
                  <a:cubicBezTo>
                    <a:pt x="321" y="222"/>
                    <a:pt x="321" y="50"/>
                    <a:pt x="321" y="50"/>
                  </a:cubicBezTo>
                  <a:cubicBezTo>
                    <a:pt x="321" y="47"/>
                    <a:pt x="320" y="44"/>
                    <a:pt x="318" y="41"/>
                  </a:cubicBezTo>
                  <a:cubicBezTo>
                    <a:pt x="316" y="39"/>
                    <a:pt x="282" y="0"/>
                    <a:pt x="221" y="0"/>
                  </a:cubicBezTo>
                  <a:cubicBezTo>
                    <a:pt x="162" y="0"/>
                    <a:pt x="120" y="38"/>
                    <a:pt x="118" y="40"/>
                  </a:cubicBezTo>
                  <a:cubicBezTo>
                    <a:pt x="116" y="43"/>
                    <a:pt x="114" y="46"/>
                    <a:pt x="114" y="50"/>
                  </a:cubicBezTo>
                  <a:cubicBezTo>
                    <a:pt x="114" y="50"/>
                    <a:pt x="114" y="223"/>
                    <a:pt x="114" y="225"/>
                  </a:cubicBezTo>
                  <a:cubicBezTo>
                    <a:pt x="81" y="243"/>
                    <a:pt x="54" y="269"/>
                    <a:pt x="34" y="300"/>
                  </a:cubicBezTo>
                  <a:cubicBezTo>
                    <a:pt x="11" y="335"/>
                    <a:pt x="0" y="376"/>
                    <a:pt x="0" y="418"/>
                  </a:cubicBezTo>
                  <a:cubicBezTo>
                    <a:pt x="0" y="539"/>
                    <a:pt x="98" y="638"/>
                    <a:pt x="220" y="638"/>
                  </a:cubicBezTo>
                  <a:cubicBezTo>
                    <a:pt x="341" y="638"/>
                    <a:pt x="439" y="539"/>
                    <a:pt x="439" y="418"/>
                  </a:cubicBezTo>
                  <a:cubicBezTo>
                    <a:pt x="439" y="375"/>
                    <a:pt x="427" y="334"/>
                    <a:pt x="404" y="298"/>
                  </a:cubicBezTo>
                  <a:close/>
                </a:path>
              </a:pathLst>
            </a:custGeom>
            <a:no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dirty="0">
                <a:latin typeface="微软雅黑" panose="020B0503020204020204" pitchFamily="34" charset="-122"/>
                <a:ea typeface="微软雅黑" panose="020B0503020204020204" pitchFamily="34" charset="-122"/>
              </a:endParaRPr>
            </a:p>
          </p:txBody>
        </p:sp>
        <p:sp>
          <p:nvSpPr>
            <p:cNvPr id="40" name="Freeform 6">
              <a:extLst>
                <a:ext uri="{FF2B5EF4-FFF2-40B4-BE49-F238E27FC236}">
                  <a16:creationId xmlns:a16="http://schemas.microsoft.com/office/drawing/2014/main" xmlns="" id="{D103D441-BED3-4C78-8C04-5C4298FED217}"/>
                </a:ext>
              </a:extLst>
            </p:cNvPr>
            <p:cNvSpPr>
              <a:spLocks noEditPoints="1"/>
            </p:cNvSpPr>
            <p:nvPr/>
          </p:nvSpPr>
          <p:spPr bwMode="auto">
            <a:xfrm>
              <a:off x="1526" y="1009"/>
              <a:ext cx="573" cy="830"/>
            </a:xfrm>
            <a:custGeom>
              <a:avLst/>
              <a:gdLst>
                <a:gd name="T0" fmla="*/ 440 w 440"/>
                <a:gd name="T1" fmla="*/ 418 h 638"/>
                <a:gd name="T2" fmla="*/ 322 w 440"/>
                <a:gd name="T3" fmla="*/ 223 h 638"/>
                <a:gd name="T4" fmla="*/ 319 w 440"/>
                <a:gd name="T5" fmla="*/ 41 h 638"/>
                <a:gd name="T6" fmla="*/ 119 w 440"/>
                <a:gd name="T7" fmla="*/ 40 h 638"/>
                <a:gd name="T8" fmla="*/ 114 w 440"/>
                <a:gd name="T9" fmla="*/ 225 h 638"/>
                <a:gd name="T10" fmla="*/ 0 w 440"/>
                <a:gd name="T11" fmla="*/ 418 h 638"/>
                <a:gd name="T12" fmla="*/ 143 w 440"/>
                <a:gd name="T13" fmla="*/ 75 h 638"/>
                <a:gd name="T14" fmla="*/ 294 w 440"/>
                <a:gd name="T15" fmla="*/ 134 h 638"/>
                <a:gd name="T16" fmla="*/ 143 w 440"/>
                <a:gd name="T17" fmla="*/ 75 h 638"/>
                <a:gd name="T18" fmla="*/ 294 w 440"/>
                <a:gd name="T19" fmla="*/ 162 h 638"/>
                <a:gd name="T20" fmla="*/ 294 w 440"/>
                <a:gd name="T21" fmla="*/ 189 h 638"/>
                <a:gd name="T22" fmla="*/ 143 w 440"/>
                <a:gd name="T23" fmla="*/ 134 h 638"/>
                <a:gd name="T24" fmla="*/ 213 w 440"/>
                <a:gd name="T25" fmla="*/ 411 h 638"/>
                <a:gd name="T26" fmla="*/ 184 w 440"/>
                <a:gd name="T27" fmla="*/ 400 h 638"/>
                <a:gd name="T28" fmla="*/ 196 w 440"/>
                <a:gd name="T29" fmla="*/ 200 h 638"/>
                <a:gd name="T30" fmla="*/ 230 w 440"/>
                <a:gd name="T31" fmla="*/ 228 h 638"/>
                <a:gd name="T32" fmla="*/ 218 w 440"/>
                <a:gd name="T33" fmla="*/ 408 h 638"/>
                <a:gd name="T34" fmla="*/ 213 w 440"/>
                <a:gd name="T35" fmla="*/ 459 h 638"/>
                <a:gd name="T36" fmla="*/ 213 w 440"/>
                <a:gd name="T37" fmla="*/ 435 h 638"/>
                <a:gd name="T38" fmla="*/ 136 w 440"/>
                <a:gd name="T39" fmla="*/ 245 h 638"/>
                <a:gd name="T40" fmla="*/ 143 w 440"/>
                <a:gd name="T41" fmla="*/ 191 h 638"/>
                <a:gd name="T42" fmla="*/ 183 w 440"/>
                <a:gd name="T43" fmla="*/ 228 h 638"/>
                <a:gd name="T44" fmla="*/ 146 w 440"/>
                <a:gd name="T45" fmla="*/ 411 h 638"/>
                <a:gd name="T46" fmla="*/ 139 w 440"/>
                <a:gd name="T47" fmla="*/ 470 h 638"/>
                <a:gd name="T48" fmla="*/ 181 w 440"/>
                <a:gd name="T49" fmla="*/ 421 h 638"/>
                <a:gd name="T50" fmla="*/ 188 w 440"/>
                <a:gd name="T51" fmla="*/ 450 h 638"/>
                <a:gd name="T52" fmla="*/ 237 w 440"/>
                <a:gd name="T53" fmla="*/ 450 h 638"/>
                <a:gd name="T54" fmla="*/ 245 w 440"/>
                <a:gd name="T55" fmla="*/ 421 h 638"/>
                <a:gd name="T56" fmla="*/ 286 w 440"/>
                <a:gd name="T57" fmla="*/ 470 h 638"/>
                <a:gd name="T58" fmla="*/ 279 w 440"/>
                <a:gd name="T59" fmla="*/ 411 h 638"/>
                <a:gd name="T60" fmla="*/ 243 w 440"/>
                <a:gd name="T61" fmla="*/ 228 h 638"/>
                <a:gd name="T62" fmla="*/ 294 w 440"/>
                <a:gd name="T63" fmla="*/ 217 h 638"/>
                <a:gd name="T64" fmla="*/ 302 w 440"/>
                <a:gd name="T65" fmla="*/ 244 h 638"/>
                <a:gd name="T66" fmla="*/ 220 w 440"/>
                <a:gd name="T67" fmla="*/ 610 h 638"/>
                <a:gd name="T68" fmla="*/ 136 w 440"/>
                <a:gd name="T69" fmla="*/ 245 h 638"/>
                <a:gd name="T70" fmla="*/ 160 w 440"/>
                <a:gd name="T71" fmla="*/ 443 h 638"/>
                <a:gd name="T72" fmla="*/ 143 w 440"/>
                <a:gd name="T73" fmla="*/ 447 h 638"/>
                <a:gd name="T74" fmla="*/ 168 w 440"/>
                <a:gd name="T75" fmla="*/ 422 h 638"/>
                <a:gd name="T76" fmla="*/ 273 w 440"/>
                <a:gd name="T77" fmla="*/ 429 h 638"/>
                <a:gd name="T78" fmla="*/ 280 w 440"/>
                <a:gd name="T79" fmla="*/ 452 h 638"/>
                <a:gd name="T80" fmla="*/ 258 w 440"/>
                <a:gd name="T81" fmla="*/ 422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40" h="638">
                  <a:moveTo>
                    <a:pt x="220" y="638"/>
                  </a:moveTo>
                  <a:cubicBezTo>
                    <a:pt x="342" y="638"/>
                    <a:pt x="440" y="539"/>
                    <a:pt x="440" y="418"/>
                  </a:cubicBezTo>
                  <a:cubicBezTo>
                    <a:pt x="440" y="375"/>
                    <a:pt x="428" y="334"/>
                    <a:pt x="405" y="298"/>
                  </a:cubicBezTo>
                  <a:cubicBezTo>
                    <a:pt x="384" y="267"/>
                    <a:pt x="356" y="241"/>
                    <a:pt x="322" y="223"/>
                  </a:cubicBezTo>
                  <a:cubicBezTo>
                    <a:pt x="322" y="222"/>
                    <a:pt x="322" y="50"/>
                    <a:pt x="322" y="50"/>
                  </a:cubicBezTo>
                  <a:cubicBezTo>
                    <a:pt x="322" y="47"/>
                    <a:pt x="321" y="44"/>
                    <a:pt x="319" y="41"/>
                  </a:cubicBezTo>
                  <a:cubicBezTo>
                    <a:pt x="317" y="39"/>
                    <a:pt x="283" y="0"/>
                    <a:pt x="222" y="0"/>
                  </a:cubicBezTo>
                  <a:cubicBezTo>
                    <a:pt x="162" y="0"/>
                    <a:pt x="121" y="38"/>
                    <a:pt x="119" y="40"/>
                  </a:cubicBezTo>
                  <a:cubicBezTo>
                    <a:pt x="117" y="43"/>
                    <a:pt x="115" y="46"/>
                    <a:pt x="115" y="50"/>
                  </a:cubicBezTo>
                  <a:cubicBezTo>
                    <a:pt x="115" y="50"/>
                    <a:pt x="115" y="223"/>
                    <a:pt x="114" y="225"/>
                  </a:cubicBezTo>
                  <a:cubicBezTo>
                    <a:pt x="82" y="243"/>
                    <a:pt x="55" y="269"/>
                    <a:pt x="35" y="300"/>
                  </a:cubicBezTo>
                  <a:cubicBezTo>
                    <a:pt x="12" y="335"/>
                    <a:pt x="0" y="376"/>
                    <a:pt x="0" y="418"/>
                  </a:cubicBezTo>
                  <a:cubicBezTo>
                    <a:pt x="0" y="539"/>
                    <a:pt x="99" y="638"/>
                    <a:pt x="220" y="638"/>
                  </a:cubicBezTo>
                  <a:close/>
                  <a:moveTo>
                    <a:pt x="143" y="75"/>
                  </a:moveTo>
                  <a:cubicBezTo>
                    <a:pt x="294" y="102"/>
                    <a:pt x="294" y="102"/>
                    <a:pt x="294" y="102"/>
                  </a:cubicBezTo>
                  <a:cubicBezTo>
                    <a:pt x="294" y="134"/>
                    <a:pt x="294" y="134"/>
                    <a:pt x="294" y="134"/>
                  </a:cubicBezTo>
                  <a:cubicBezTo>
                    <a:pt x="143" y="106"/>
                    <a:pt x="143" y="106"/>
                    <a:pt x="143" y="106"/>
                  </a:cubicBezTo>
                  <a:lnTo>
                    <a:pt x="143" y="75"/>
                  </a:lnTo>
                  <a:close/>
                  <a:moveTo>
                    <a:pt x="143" y="134"/>
                  </a:moveTo>
                  <a:cubicBezTo>
                    <a:pt x="294" y="162"/>
                    <a:pt x="294" y="162"/>
                    <a:pt x="294" y="162"/>
                  </a:cubicBezTo>
                  <a:cubicBezTo>
                    <a:pt x="294" y="180"/>
                    <a:pt x="294" y="180"/>
                    <a:pt x="294" y="180"/>
                  </a:cubicBezTo>
                  <a:cubicBezTo>
                    <a:pt x="294" y="189"/>
                    <a:pt x="294" y="189"/>
                    <a:pt x="294" y="189"/>
                  </a:cubicBezTo>
                  <a:cubicBezTo>
                    <a:pt x="143" y="163"/>
                    <a:pt x="143" y="163"/>
                    <a:pt x="143" y="163"/>
                  </a:cubicBezTo>
                  <a:lnTo>
                    <a:pt x="143" y="134"/>
                  </a:lnTo>
                  <a:close/>
                  <a:moveTo>
                    <a:pt x="218" y="408"/>
                  </a:moveTo>
                  <a:cubicBezTo>
                    <a:pt x="216" y="409"/>
                    <a:pt x="214" y="410"/>
                    <a:pt x="213" y="411"/>
                  </a:cubicBezTo>
                  <a:cubicBezTo>
                    <a:pt x="211" y="410"/>
                    <a:pt x="209" y="409"/>
                    <a:pt x="207" y="408"/>
                  </a:cubicBezTo>
                  <a:cubicBezTo>
                    <a:pt x="201" y="404"/>
                    <a:pt x="193" y="402"/>
                    <a:pt x="184" y="400"/>
                  </a:cubicBezTo>
                  <a:cubicBezTo>
                    <a:pt x="191" y="354"/>
                    <a:pt x="194" y="273"/>
                    <a:pt x="195" y="228"/>
                  </a:cubicBezTo>
                  <a:cubicBezTo>
                    <a:pt x="195" y="215"/>
                    <a:pt x="196" y="205"/>
                    <a:pt x="196" y="200"/>
                  </a:cubicBezTo>
                  <a:cubicBezTo>
                    <a:pt x="230" y="206"/>
                    <a:pt x="230" y="206"/>
                    <a:pt x="230" y="206"/>
                  </a:cubicBezTo>
                  <a:cubicBezTo>
                    <a:pt x="230" y="211"/>
                    <a:pt x="230" y="219"/>
                    <a:pt x="230" y="228"/>
                  </a:cubicBezTo>
                  <a:cubicBezTo>
                    <a:pt x="231" y="273"/>
                    <a:pt x="234" y="354"/>
                    <a:pt x="241" y="400"/>
                  </a:cubicBezTo>
                  <a:cubicBezTo>
                    <a:pt x="233" y="402"/>
                    <a:pt x="225" y="404"/>
                    <a:pt x="218" y="408"/>
                  </a:cubicBezTo>
                  <a:close/>
                  <a:moveTo>
                    <a:pt x="225" y="448"/>
                  </a:moveTo>
                  <a:cubicBezTo>
                    <a:pt x="224" y="452"/>
                    <a:pt x="218" y="459"/>
                    <a:pt x="213" y="459"/>
                  </a:cubicBezTo>
                  <a:cubicBezTo>
                    <a:pt x="208" y="459"/>
                    <a:pt x="201" y="452"/>
                    <a:pt x="201" y="448"/>
                  </a:cubicBezTo>
                  <a:cubicBezTo>
                    <a:pt x="201" y="445"/>
                    <a:pt x="204" y="439"/>
                    <a:pt x="213" y="435"/>
                  </a:cubicBezTo>
                  <a:cubicBezTo>
                    <a:pt x="221" y="439"/>
                    <a:pt x="225" y="445"/>
                    <a:pt x="225" y="448"/>
                  </a:cubicBezTo>
                  <a:close/>
                  <a:moveTo>
                    <a:pt x="136" y="245"/>
                  </a:moveTo>
                  <a:cubicBezTo>
                    <a:pt x="144" y="242"/>
                    <a:pt x="144" y="242"/>
                    <a:pt x="144" y="242"/>
                  </a:cubicBezTo>
                  <a:cubicBezTo>
                    <a:pt x="143" y="191"/>
                    <a:pt x="143" y="191"/>
                    <a:pt x="143" y="191"/>
                  </a:cubicBezTo>
                  <a:cubicBezTo>
                    <a:pt x="183" y="198"/>
                    <a:pt x="183" y="198"/>
                    <a:pt x="183" y="198"/>
                  </a:cubicBezTo>
                  <a:cubicBezTo>
                    <a:pt x="183" y="205"/>
                    <a:pt x="183" y="215"/>
                    <a:pt x="183" y="228"/>
                  </a:cubicBezTo>
                  <a:cubicBezTo>
                    <a:pt x="181" y="278"/>
                    <a:pt x="178" y="360"/>
                    <a:pt x="172" y="400"/>
                  </a:cubicBezTo>
                  <a:cubicBezTo>
                    <a:pt x="162" y="401"/>
                    <a:pt x="153" y="404"/>
                    <a:pt x="146" y="411"/>
                  </a:cubicBezTo>
                  <a:cubicBezTo>
                    <a:pt x="138" y="418"/>
                    <a:pt x="133" y="429"/>
                    <a:pt x="131" y="441"/>
                  </a:cubicBezTo>
                  <a:cubicBezTo>
                    <a:pt x="129" y="453"/>
                    <a:pt x="132" y="464"/>
                    <a:pt x="139" y="470"/>
                  </a:cubicBezTo>
                  <a:cubicBezTo>
                    <a:pt x="146" y="477"/>
                    <a:pt x="158" y="477"/>
                    <a:pt x="170" y="457"/>
                  </a:cubicBezTo>
                  <a:cubicBezTo>
                    <a:pt x="174" y="449"/>
                    <a:pt x="178" y="436"/>
                    <a:pt x="181" y="421"/>
                  </a:cubicBezTo>
                  <a:cubicBezTo>
                    <a:pt x="186" y="421"/>
                    <a:pt x="192" y="423"/>
                    <a:pt x="197" y="425"/>
                  </a:cubicBezTo>
                  <a:cubicBezTo>
                    <a:pt x="189" y="434"/>
                    <a:pt x="188" y="444"/>
                    <a:pt x="188" y="450"/>
                  </a:cubicBezTo>
                  <a:cubicBezTo>
                    <a:pt x="189" y="464"/>
                    <a:pt x="200" y="480"/>
                    <a:pt x="213" y="480"/>
                  </a:cubicBezTo>
                  <a:cubicBezTo>
                    <a:pt x="225" y="480"/>
                    <a:pt x="236" y="464"/>
                    <a:pt x="237" y="450"/>
                  </a:cubicBezTo>
                  <a:cubicBezTo>
                    <a:pt x="237" y="444"/>
                    <a:pt x="236" y="434"/>
                    <a:pt x="229" y="425"/>
                  </a:cubicBezTo>
                  <a:cubicBezTo>
                    <a:pt x="234" y="423"/>
                    <a:pt x="239" y="421"/>
                    <a:pt x="245" y="421"/>
                  </a:cubicBezTo>
                  <a:cubicBezTo>
                    <a:pt x="248" y="436"/>
                    <a:pt x="251" y="449"/>
                    <a:pt x="256" y="457"/>
                  </a:cubicBezTo>
                  <a:cubicBezTo>
                    <a:pt x="267" y="477"/>
                    <a:pt x="279" y="477"/>
                    <a:pt x="286" y="470"/>
                  </a:cubicBezTo>
                  <a:cubicBezTo>
                    <a:pt x="293" y="464"/>
                    <a:pt x="296" y="453"/>
                    <a:pt x="294" y="441"/>
                  </a:cubicBezTo>
                  <a:cubicBezTo>
                    <a:pt x="292" y="429"/>
                    <a:pt x="287" y="418"/>
                    <a:pt x="279" y="411"/>
                  </a:cubicBezTo>
                  <a:cubicBezTo>
                    <a:pt x="272" y="404"/>
                    <a:pt x="263" y="401"/>
                    <a:pt x="254" y="400"/>
                  </a:cubicBezTo>
                  <a:cubicBezTo>
                    <a:pt x="247" y="360"/>
                    <a:pt x="244" y="278"/>
                    <a:pt x="243" y="228"/>
                  </a:cubicBezTo>
                  <a:cubicBezTo>
                    <a:pt x="243" y="220"/>
                    <a:pt x="242" y="214"/>
                    <a:pt x="242" y="208"/>
                  </a:cubicBezTo>
                  <a:cubicBezTo>
                    <a:pt x="294" y="217"/>
                    <a:pt x="294" y="217"/>
                    <a:pt x="294" y="217"/>
                  </a:cubicBezTo>
                  <a:cubicBezTo>
                    <a:pt x="294" y="240"/>
                    <a:pt x="294" y="240"/>
                    <a:pt x="294" y="240"/>
                  </a:cubicBezTo>
                  <a:cubicBezTo>
                    <a:pt x="302" y="244"/>
                    <a:pt x="302" y="244"/>
                    <a:pt x="302" y="244"/>
                  </a:cubicBezTo>
                  <a:cubicBezTo>
                    <a:pt x="369" y="275"/>
                    <a:pt x="413" y="344"/>
                    <a:pt x="413" y="418"/>
                  </a:cubicBezTo>
                  <a:cubicBezTo>
                    <a:pt x="413" y="524"/>
                    <a:pt x="326" y="610"/>
                    <a:pt x="220" y="610"/>
                  </a:cubicBezTo>
                  <a:cubicBezTo>
                    <a:pt x="114" y="610"/>
                    <a:pt x="28" y="524"/>
                    <a:pt x="28" y="418"/>
                  </a:cubicBezTo>
                  <a:cubicBezTo>
                    <a:pt x="28" y="344"/>
                    <a:pt x="70" y="278"/>
                    <a:pt x="136" y="245"/>
                  </a:cubicBezTo>
                  <a:close/>
                  <a:moveTo>
                    <a:pt x="168" y="422"/>
                  </a:moveTo>
                  <a:cubicBezTo>
                    <a:pt x="165" y="431"/>
                    <a:pt x="163" y="438"/>
                    <a:pt x="160" y="443"/>
                  </a:cubicBezTo>
                  <a:cubicBezTo>
                    <a:pt x="154" y="454"/>
                    <a:pt x="148" y="455"/>
                    <a:pt x="145" y="452"/>
                  </a:cubicBezTo>
                  <a:cubicBezTo>
                    <a:pt x="144" y="451"/>
                    <a:pt x="143" y="449"/>
                    <a:pt x="143" y="447"/>
                  </a:cubicBezTo>
                  <a:cubicBezTo>
                    <a:pt x="144" y="439"/>
                    <a:pt x="147" y="434"/>
                    <a:pt x="152" y="429"/>
                  </a:cubicBezTo>
                  <a:cubicBezTo>
                    <a:pt x="156" y="425"/>
                    <a:pt x="162" y="423"/>
                    <a:pt x="168" y="422"/>
                  </a:cubicBezTo>
                  <a:close/>
                  <a:moveTo>
                    <a:pt x="258" y="422"/>
                  </a:moveTo>
                  <a:cubicBezTo>
                    <a:pt x="264" y="423"/>
                    <a:pt x="269" y="425"/>
                    <a:pt x="273" y="429"/>
                  </a:cubicBezTo>
                  <a:cubicBezTo>
                    <a:pt x="278" y="434"/>
                    <a:pt x="281" y="439"/>
                    <a:pt x="282" y="447"/>
                  </a:cubicBezTo>
                  <a:cubicBezTo>
                    <a:pt x="283" y="449"/>
                    <a:pt x="282" y="451"/>
                    <a:pt x="280" y="452"/>
                  </a:cubicBezTo>
                  <a:cubicBezTo>
                    <a:pt x="277" y="455"/>
                    <a:pt x="271" y="454"/>
                    <a:pt x="265" y="443"/>
                  </a:cubicBezTo>
                  <a:cubicBezTo>
                    <a:pt x="262" y="438"/>
                    <a:pt x="260" y="431"/>
                    <a:pt x="258" y="4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dirty="0">
                <a:latin typeface="微软雅黑" panose="020B0503020204020204" pitchFamily="34" charset="-122"/>
                <a:ea typeface="微软雅黑" panose="020B0503020204020204" pitchFamily="34" charset="-122"/>
              </a:endParaRPr>
            </a:p>
          </p:txBody>
        </p:sp>
        <p:sp>
          <p:nvSpPr>
            <p:cNvPr id="41" name="Freeform 7">
              <a:extLst>
                <a:ext uri="{FF2B5EF4-FFF2-40B4-BE49-F238E27FC236}">
                  <a16:creationId xmlns:a16="http://schemas.microsoft.com/office/drawing/2014/main" xmlns="" id="{C6AF58AC-B220-4525-8B1F-D8EA71516451}"/>
                </a:ext>
              </a:extLst>
            </p:cNvPr>
            <p:cNvSpPr/>
            <p:nvPr/>
          </p:nvSpPr>
          <p:spPr bwMode="auto">
            <a:xfrm>
              <a:off x="2145" y="1578"/>
              <a:ext cx="164" cy="42"/>
            </a:xfrm>
            <a:custGeom>
              <a:avLst/>
              <a:gdLst>
                <a:gd name="T0" fmla="*/ 0 w 126"/>
                <a:gd name="T1" fmla="*/ 16 h 33"/>
                <a:gd name="T2" fmla="*/ 17 w 126"/>
                <a:gd name="T3" fmla="*/ 33 h 33"/>
                <a:gd name="T4" fmla="*/ 109 w 126"/>
                <a:gd name="T5" fmla="*/ 33 h 33"/>
                <a:gd name="T6" fmla="*/ 126 w 126"/>
                <a:gd name="T7" fmla="*/ 16 h 33"/>
                <a:gd name="T8" fmla="*/ 109 w 126"/>
                <a:gd name="T9" fmla="*/ 0 h 33"/>
                <a:gd name="T10" fmla="*/ 17 w 126"/>
                <a:gd name="T11" fmla="*/ 0 h 33"/>
                <a:gd name="T12" fmla="*/ 0 w 126"/>
                <a:gd name="T13" fmla="*/ 16 h 33"/>
              </a:gdLst>
              <a:ahLst/>
              <a:cxnLst>
                <a:cxn ang="0">
                  <a:pos x="T0" y="T1"/>
                </a:cxn>
                <a:cxn ang="0">
                  <a:pos x="T2" y="T3"/>
                </a:cxn>
                <a:cxn ang="0">
                  <a:pos x="T4" y="T5"/>
                </a:cxn>
                <a:cxn ang="0">
                  <a:pos x="T6" y="T7"/>
                </a:cxn>
                <a:cxn ang="0">
                  <a:pos x="T8" y="T9"/>
                </a:cxn>
                <a:cxn ang="0">
                  <a:pos x="T10" y="T11"/>
                </a:cxn>
                <a:cxn ang="0">
                  <a:pos x="T12" y="T13"/>
                </a:cxn>
              </a:cxnLst>
              <a:rect l="0" t="0" r="r" b="b"/>
              <a:pathLst>
                <a:path w="126" h="33">
                  <a:moveTo>
                    <a:pt x="0" y="16"/>
                  </a:moveTo>
                  <a:cubicBezTo>
                    <a:pt x="0" y="25"/>
                    <a:pt x="7" y="33"/>
                    <a:pt x="17" y="33"/>
                  </a:cubicBezTo>
                  <a:cubicBezTo>
                    <a:pt x="109" y="33"/>
                    <a:pt x="109" y="33"/>
                    <a:pt x="109" y="33"/>
                  </a:cubicBezTo>
                  <a:cubicBezTo>
                    <a:pt x="118" y="33"/>
                    <a:pt x="126" y="25"/>
                    <a:pt x="126" y="16"/>
                  </a:cubicBezTo>
                  <a:cubicBezTo>
                    <a:pt x="126" y="7"/>
                    <a:pt x="118" y="0"/>
                    <a:pt x="109" y="0"/>
                  </a:cubicBezTo>
                  <a:cubicBezTo>
                    <a:pt x="17" y="0"/>
                    <a:pt x="17" y="0"/>
                    <a:pt x="17" y="0"/>
                  </a:cubicBezTo>
                  <a:cubicBezTo>
                    <a:pt x="7" y="0"/>
                    <a:pt x="0" y="7"/>
                    <a:pt x="0"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dirty="0">
                <a:latin typeface="微软雅黑" panose="020B0503020204020204" pitchFamily="34" charset="-122"/>
                <a:ea typeface="微软雅黑" panose="020B0503020204020204" pitchFamily="34" charset="-122"/>
              </a:endParaRPr>
            </a:p>
          </p:txBody>
        </p:sp>
        <p:sp>
          <p:nvSpPr>
            <p:cNvPr id="42" name="Freeform 8">
              <a:extLst>
                <a:ext uri="{FF2B5EF4-FFF2-40B4-BE49-F238E27FC236}">
                  <a16:creationId xmlns:a16="http://schemas.microsoft.com/office/drawing/2014/main" xmlns="" id="{226DC5FC-0CAA-4CDA-A2C3-1037A5BD4B77}"/>
                </a:ext>
              </a:extLst>
            </p:cNvPr>
            <p:cNvSpPr/>
            <p:nvPr/>
          </p:nvSpPr>
          <p:spPr bwMode="auto">
            <a:xfrm>
              <a:off x="1763" y="1882"/>
              <a:ext cx="44" cy="160"/>
            </a:xfrm>
            <a:custGeom>
              <a:avLst/>
              <a:gdLst>
                <a:gd name="T0" fmla="*/ 17 w 34"/>
                <a:gd name="T1" fmla="*/ 0 h 123"/>
                <a:gd name="T2" fmla="*/ 0 w 34"/>
                <a:gd name="T3" fmla="*/ 16 h 123"/>
                <a:gd name="T4" fmla="*/ 0 w 34"/>
                <a:gd name="T5" fmla="*/ 106 h 123"/>
                <a:gd name="T6" fmla="*/ 17 w 34"/>
                <a:gd name="T7" fmla="*/ 123 h 123"/>
                <a:gd name="T8" fmla="*/ 34 w 34"/>
                <a:gd name="T9" fmla="*/ 106 h 123"/>
                <a:gd name="T10" fmla="*/ 34 w 34"/>
                <a:gd name="T11" fmla="*/ 16 h 123"/>
                <a:gd name="T12" fmla="*/ 17 w 34"/>
                <a:gd name="T13" fmla="*/ 0 h 123"/>
              </a:gdLst>
              <a:ahLst/>
              <a:cxnLst>
                <a:cxn ang="0">
                  <a:pos x="T0" y="T1"/>
                </a:cxn>
                <a:cxn ang="0">
                  <a:pos x="T2" y="T3"/>
                </a:cxn>
                <a:cxn ang="0">
                  <a:pos x="T4" y="T5"/>
                </a:cxn>
                <a:cxn ang="0">
                  <a:pos x="T6" y="T7"/>
                </a:cxn>
                <a:cxn ang="0">
                  <a:pos x="T8" y="T9"/>
                </a:cxn>
                <a:cxn ang="0">
                  <a:pos x="T10" y="T11"/>
                </a:cxn>
                <a:cxn ang="0">
                  <a:pos x="T12" y="T13"/>
                </a:cxn>
              </a:cxnLst>
              <a:rect l="0" t="0" r="r" b="b"/>
              <a:pathLst>
                <a:path w="34" h="123">
                  <a:moveTo>
                    <a:pt x="17" y="0"/>
                  </a:moveTo>
                  <a:cubicBezTo>
                    <a:pt x="7" y="0"/>
                    <a:pt x="0" y="7"/>
                    <a:pt x="0" y="16"/>
                  </a:cubicBezTo>
                  <a:cubicBezTo>
                    <a:pt x="0" y="106"/>
                    <a:pt x="0" y="106"/>
                    <a:pt x="0" y="106"/>
                  </a:cubicBezTo>
                  <a:cubicBezTo>
                    <a:pt x="0" y="115"/>
                    <a:pt x="7" y="123"/>
                    <a:pt x="17" y="123"/>
                  </a:cubicBezTo>
                  <a:cubicBezTo>
                    <a:pt x="26" y="123"/>
                    <a:pt x="34" y="115"/>
                    <a:pt x="34" y="106"/>
                  </a:cubicBezTo>
                  <a:cubicBezTo>
                    <a:pt x="34" y="16"/>
                    <a:pt x="34" y="16"/>
                    <a:pt x="34" y="16"/>
                  </a:cubicBezTo>
                  <a:cubicBezTo>
                    <a:pt x="34" y="7"/>
                    <a:pt x="26" y="0"/>
                    <a:pt x="1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dirty="0">
                <a:latin typeface="微软雅黑" panose="020B0503020204020204" pitchFamily="34" charset="-122"/>
                <a:ea typeface="微软雅黑" panose="020B0503020204020204" pitchFamily="34" charset="-122"/>
              </a:endParaRPr>
            </a:p>
          </p:txBody>
        </p:sp>
        <p:sp>
          <p:nvSpPr>
            <p:cNvPr id="43" name="Freeform 9">
              <a:extLst>
                <a:ext uri="{FF2B5EF4-FFF2-40B4-BE49-F238E27FC236}">
                  <a16:creationId xmlns:a16="http://schemas.microsoft.com/office/drawing/2014/main" xmlns="" id="{375F8665-A99C-4629-9647-5AAF8628FAD5}"/>
                </a:ext>
              </a:extLst>
            </p:cNvPr>
            <p:cNvSpPr/>
            <p:nvPr/>
          </p:nvSpPr>
          <p:spPr bwMode="auto">
            <a:xfrm>
              <a:off x="1308" y="1557"/>
              <a:ext cx="165" cy="44"/>
            </a:xfrm>
            <a:custGeom>
              <a:avLst/>
              <a:gdLst>
                <a:gd name="T0" fmla="*/ 17 w 127"/>
                <a:gd name="T1" fmla="*/ 34 h 34"/>
                <a:gd name="T2" fmla="*/ 110 w 127"/>
                <a:gd name="T3" fmla="*/ 34 h 34"/>
                <a:gd name="T4" fmla="*/ 127 w 127"/>
                <a:gd name="T5" fmla="*/ 17 h 34"/>
                <a:gd name="T6" fmla="*/ 110 w 127"/>
                <a:gd name="T7" fmla="*/ 0 h 34"/>
                <a:gd name="T8" fmla="*/ 17 w 127"/>
                <a:gd name="T9" fmla="*/ 0 h 34"/>
                <a:gd name="T10" fmla="*/ 0 w 127"/>
                <a:gd name="T11" fmla="*/ 17 h 34"/>
                <a:gd name="T12" fmla="*/ 17 w 127"/>
                <a:gd name="T13" fmla="*/ 34 h 34"/>
              </a:gdLst>
              <a:ahLst/>
              <a:cxnLst>
                <a:cxn ang="0">
                  <a:pos x="T0" y="T1"/>
                </a:cxn>
                <a:cxn ang="0">
                  <a:pos x="T2" y="T3"/>
                </a:cxn>
                <a:cxn ang="0">
                  <a:pos x="T4" y="T5"/>
                </a:cxn>
                <a:cxn ang="0">
                  <a:pos x="T6" y="T7"/>
                </a:cxn>
                <a:cxn ang="0">
                  <a:pos x="T8" y="T9"/>
                </a:cxn>
                <a:cxn ang="0">
                  <a:pos x="T10" y="T11"/>
                </a:cxn>
                <a:cxn ang="0">
                  <a:pos x="T12" y="T13"/>
                </a:cxn>
              </a:cxnLst>
              <a:rect l="0" t="0" r="r" b="b"/>
              <a:pathLst>
                <a:path w="127" h="34">
                  <a:moveTo>
                    <a:pt x="17" y="34"/>
                  </a:moveTo>
                  <a:cubicBezTo>
                    <a:pt x="110" y="34"/>
                    <a:pt x="110" y="34"/>
                    <a:pt x="110" y="34"/>
                  </a:cubicBezTo>
                  <a:cubicBezTo>
                    <a:pt x="119" y="34"/>
                    <a:pt x="127" y="26"/>
                    <a:pt x="127" y="17"/>
                  </a:cubicBezTo>
                  <a:cubicBezTo>
                    <a:pt x="127" y="8"/>
                    <a:pt x="119" y="0"/>
                    <a:pt x="110" y="0"/>
                  </a:cubicBezTo>
                  <a:cubicBezTo>
                    <a:pt x="17" y="0"/>
                    <a:pt x="17" y="0"/>
                    <a:pt x="17" y="0"/>
                  </a:cubicBezTo>
                  <a:cubicBezTo>
                    <a:pt x="8" y="0"/>
                    <a:pt x="0" y="8"/>
                    <a:pt x="0" y="17"/>
                  </a:cubicBezTo>
                  <a:cubicBezTo>
                    <a:pt x="0" y="26"/>
                    <a:pt x="8" y="34"/>
                    <a:pt x="17" y="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dirty="0">
                <a:latin typeface="微软雅黑" panose="020B0503020204020204" pitchFamily="34" charset="-122"/>
                <a:ea typeface="微软雅黑" panose="020B0503020204020204" pitchFamily="34" charset="-122"/>
              </a:endParaRPr>
            </a:p>
          </p:txBody>
        </p:sp>
        <p:sp>
          <p:nvSpPr>
            <p:cNvPr id="44" name="Freeform 10">
              <a:extLst>
                <a:ext uri="{FF2B5EF4-FFF2-40B4-BE49-F238E27FC236}">
                  <a16:creationId xmlns:a16="http://schemas.microsoft.com/office/drawing/2014/main" xmlns="" id="{E97A3884-5515-4AA7-8D50-9A269CB8BCF8}"/>
                </a:ext>
              </a:extLst>
            </p:cNvPr>
            <p:cNvSpPr/>
            <p:nvPr/>
          </p:nvSpPr>
          <p:spPr bwMode="auto">
            <a:xfrm>
              <a:off x="1403" y="1231"/>
              <a:ext cx="145" cy="117"/>
            </a:xfrm>
            <a:custGeom>
              <a:avLst/>
              <a:gdLst>
                <a:gd name="T0" fmla="*/ 9 w 112"/>
                <a:gd name="T1" fmla="*/ 30 h 90"/>
                <a:gd name="T2" fmla="*/ 83 w 112"/>
                <a:gd name="T3" fmla="*/ 84 h 90"/>
                <a:gd name="T4" fmla="*/ 107 w 112"/>
                <a:gd name="T5" fmla="*/ 81 h 90"/>
                <a:gd name="T6" fmla="*/ 103 w 112"/>
                <a:gd name="T7" fmla="*/ 58 h 90"/>
                <a:gd name="T8" fmla="*/ 30 w 112"/>
                <a:gd name="T9" fmla="*/ 3 h 90"/>
                <a:gd name="T10" fmla="*/ 20 w 112"/>
                <a:gd name="T11" fmla="*/ 0 h 90"/>
                <a:gd name="T12" fmla="*/ 6 w 112"/>
                <a:gd name="T13" fmla="*/ 7 h 90"/>
                <a:gd name="T14" fmla="*/ 9 w 112"/>
                <a:gd name="T15" fmla="*/ 3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9" y="30"/>
                  </a:moveTo>
                  <a:cubicBezTo>
                    <a:pt x="83" y="84"/>
                    <a:pt x="83" y="84"/>
                    <a:pt x="83" y="84"/>
                  </a:cubicBezTo>
                  <a:cubicBezTo>
                    <a:pt x="90" y="90"/>
                    <a:pt x="101" y="88"/>
                    <a:pt x="107" y="81"/>
                  </a:cubicBezTo>
                  <a:cubicBezTo>
                    <a:pt x="112" y="74"/>
                    <a:pt x="111" y="63"/>
                    <a:pt x="103" y="58"/>
                  </a:cubicBezTo>
                  <a:cubicBezTo>
                    <a:pt x="30" y="3"/>
                    <a:pt x="30" y="3"/>
                    <a:pt x="30" y="3"/>
                  </a:cubicBezTo>
                  <a:cubicBezTo>
                    <a:pt x="27" y="1"/>
                    <a:pt x="23" y="0"/>
                    <a:pt x="20" y="0"/>
                  </a:cubicBezTo>
                  <a:cubicBezTo>
                    <a:pt x="14" y="0"/>
                    <a:pt x="9" y="2"/>
                    <a:pt x="6" y="7"/>
                  </a:cubicBezTo>
                  <a:cubicBezTo>
                    <a:pt x="0" y="14"/>
                    <a:pt x="2" y="24"/>
                    <a:pt x="9"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dirty="0">
                <a:latin typeface="微软雅黑" panose="020B0503020204020204" pitchFamily="34" charset="-122"/>
                <a:ea typeface="微软雅黑" panose="020B0503020204020204" pitchFamily="34" charset="-122"/>
              </a:endParaRPr>
            </a:p>
          </p:txBody>
        </p:sp>
        <p:sp>
          <p:nvSpPr>
            <p:cNvPr id="45" name="Freeform 11">
              <a:extLst>
                <a:ext uri="{FF2B5EF4-FFF2-40B4-BE49-F238E27FC236}">
                  <a16:creationId xmlns:a16="http://schemas.microsoft.com/office/drawing/2014/main" xmlns="" id="{9C721F42-2BFF-4EE0-8A60-772F9A4B6D10}"/>
                </a:ext>
              </a:extLst>
            </p:cNvPr>
            <p:cNvSpPr/>
            <p:nvPr/>
          </p:nvSpPr>
          <p:spPr bwMode="auto">
            <a:xfrm>
              <a:off x="2073" y="1231"/>
              <a:ext cx="145" cy="117"/>
            </a:xfrm>
            <a:custGeom>
              <a:avLst/>
              <a:gdLst>
                <a:gd name="T0" fmla="*/ 29 w 112"/>
                <a:gd name="T1" fmla="*/ 84 h 90"/>
                <a:gd name="T2" fmla="*/ 103 w 112"/>
                <a:gd name="T3" fmla="*/ 30 h 90"/>
                <a:gd name="T4" fmla="*/ 106 w 112"/>
                <a:gd name="T5" fmla="*/ 7 h 90"/>
                <a:gd name="T6" fmla="*/ 92 w 112"/>
                <a:gd name="T7" fmla="*/ 0 h 90"/>
                <a:gd name="T8" fmla="*/ 82 w 112"/>
                <a:gd name="T9" fmla="*/ 3 h 90"/>
                <a:gd name="T10" fmla="*/ 9 w 112"/>
                <a:gd name="T11" fmla="*/ 58 h 90"/>
                <a:gd name="T12" fmla="*/ 5 w 112"/>
                <a:gd name="T13" fmla="*/ 81 h 90"/>
                <a:gd name="T14" fmla="*/ 29 w 112"/>
                <a:gd name="T15" fmla="*/ 84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29" y="84"/>
                  </a:moveTo>
                  <a:cubicBezTo>
                    <a:pt x="103" y="30"/>
                    <a:pt x="103" y="30"/>
                    <a:pt x="103" y="30"/>
                  </a:cubicBezTo>
                  <a:cubicBezTo>
                    <a:pt x="110" y="24"/>
                    <a:pt x="112" y="14"/>
                    <a:pt x="106" y="7"/>
                  </a:cubicBezTo>
                  <a:cubicBezTo>
                    <a:pt x="103" y="2"/>
                    <a:pt x="98" y="0"/>
                    <a:pt x="92" y="0"/>
                  </a:cubicBezTo>
                  <a:cubicBezTo>
                    <a:pt x="89" y="0"/>
                    <a:pt x="85" y="1"/>
                    <a:pt x="82" y="3"/>
                  </a:cubicBezTo>
                  <a:cubicBezTo>
                    <a:pt x="9" y="58"/>
                    <a:pt x="9" y="58"/>
                    <a:pt x="9" y="58"/>
                  </a:cubicBezTo>
                  <a:cubicBezTo>
                    <a:pt x="1" y="63"/>
                    <a:pt x="0" y="74"/>
                    <a:pt x="5" y="81"/>
                  </a:cubicBezTo>
                  <a:cubicBezTo>
                    <a:pt x="11" y="88"/>
                    <a:pt x="22" y="90"/>
                    <a:pt x="29"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dirty="0">
                <a:latin typeface="微软雅黑" panose="020B0503020204020204" pitchFamily="34" charset="-122"/>
                <a:ea typeface="微软雅黑" panose="020B0503020204020204" pitchFamily="34" charset="-122"/>
              </a:endParaRPr>
            </a:p>
          </p:txBody>
        </p:sp>
        <p:sp>
          <p:nvSpPr>
            <p:cNvPr id="46" name="Freeform 12">
              <a:extLst>
                <a:ext uri="{FF2B5EF4-FFF2-40B4-BE49-F238E27FC236}">
                  <a16:creationId xmlns:a16="http://schemas.microsoft.com/office/drawing/2014/main" xmlns="" id="{A29867B1-A243-4A52-AA3B-ED2D241119F5}"/>
                </a:ext>
              </a:extLst>
            </p:cNvPr>
            <p:cNvSpPr/>
            <p:nvPr/>
          </p:nvSpPr>
          <p:spPr bwMode="auto">
            <a:xfrm>
              <a:off x="1431" y="1813"/>
              <a:ext cx="134" cy="128"/>
            </a:xfrm>
            <a:custGeom>
              <a:avLst/>
              <a:gdLst>
                <a:gd name="T0" fmla="*/ 84 w 103"/>
                <a:gd name="T1" fmla="*/ 0 h 98"/>
                <a:gd name="T2" fmla="*/ 72 w 103"/>
                <a:gd name="T3" fmla="*/ 4 h 98"/>
                <a:gd name="T4" fmla="*/ 7 w 103"/>
                <a:gd name="T5" fmla="*/ 68 h 98"/>
                <a:gd name="T6" fmla="*/ 7 w 103"/>
                <a:gd name="T7" fmla="*/ 91 h 98"/>
                <a:gd name="T8" fmla="*/ 31 w 103"/>
                <a:gd name="T9" fmla="*/ 91 h 98"/>
                <a:gd name="T10" fmla="*/ 96 w 103"/>
                <a:gd name="T11" fmla="*/ 28 h 98"/>
                <a:gd name="T12" fmla="*/ 96 w 103"/>
                <a:gd name="T13" fmla="*/ 4 h 98"/>
                <a:gd name="T14" fmla="*/ 84 w 103"/>
                <a:gd name="T15" fmla="*/ 0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 h="98">
                  <a:moveTo>
                    <a:pt x="84" y="0"/>
                  </a:moveTo>
                  <a:cubicBezTo>
                    <a:pt x="80" y="0"/>
                    <a:pt x="75" y="1"/>
                    <a:pt x="72" y="4"/>
                  </a:cubicBezTo>
                  <a:cubicBezTo>
                    <a:pt x="7" y="68"/>
                    <a:pt x="7" y="68"/>
                    <a:pt x="7" y="68"/>
                  </a:cubicBezTo>
                  <a:cubicBezTo>
                    <a:pt x="0" y="74"/>
                    <a:pt x="0" y="85"/>
                    <a:pt x="7" y="91"/>
                  </a:cubicBezTo>
                  <a:cubicBezTo>
                    <a:pt x="13" y="98"/>
                    <a:pt x="24" y="98"/>
                    <a:pt x="31" y="91"/>
                  </a:cubicBezTo>
                  <a:cubicBezTo>
                    <a:pt x="96" y="28"/>
                    <a:pt x="96" y="28"/>
                    <a:pt x="96" y="28"/>
                  </a:cubicBezTo>
                  <a:cubicBezTo>
                    <a:pt x="103" y="21"/>
                    <a:pt x="103" y="11"/>
                    <a:pt x="96" y="4"/>
                  </a:cubicBezTo>
                  <a:cubicBezTo>
                    <a:pt x="93" y="1"/>
                    <a:pt x="88" y="0"/>
                    <a:pt x="8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dirty="0">
                <a:latin typeface="微软雅黑" panose="020B0503020204020204" pitchFamily="34" charset="-122"/>
                <a:ea typeface="微软雅黑" panose="020B0503020204020204" pitchFamily="34" charset="-122"/>
              </a:endParaRPr>
            </a:p>
          </p:txBody>
        </p:sp>
        <p:sp>
          <p:nvSpPr>
            <p:cNvPr id="47" name="Freeform 13">
              <a:extLst>
                <a:ext uri="{FF2B5EF4-FFF2-40B4-BE49-F238E27FC236}">
                  <a16:creationId xmlns:a16="http://schemas.microsoft.com/office/drawing/2014/main" xmlns="" id="{5FD0AEB9-DBE6-415E-834C-4E800C6E5762}"/>
                </a:ext>
              </a:extLst>
            </p:cNvPr>
            <p:cNvSpPr/>
            <p:nvPr/>
          </p:nvSpPr>
          <p:spPr bwMode="auto">
            <a:xfrm>
              <a:off x="2043" y="1813"/>
              <a:ext cx="132" cy="128"/>
            </a:xfrm>
            <a:custGeom>
              <a:avLst/>
              <a:gdLst>
                <a:gd name="T0" fmla="*/ 31 w 102"/>
                <a:gd name="T1" fmla="*/ 4 h 98"/>
                <a:gd name="T2" fmla="*/ 19 w 102"/>
                <a:gd name="T3" fmla="*/ 0 h 98"/>
                <a:gd name="T4" fmla="*/ 7 w 102"/>
                <a:gd name="T5" fmla="*/ 4 h 98"/>
                <a:gd name="T6" fmla="*/ 7 w 102"/>
                <a:gd name="T7" fmla="*/ 28 h 98"/>
                <a:gd name="T8" fmla="*/ 72 w 102"/>
                <a:gd name="T9" fmla="*/ 91 h 98"/>
                <a:gd name="T10" fmla="*/ 96 w 102"/>
                <a:gd name="T11" fmla="*/ 91 h 98"/>
                <a:gd name="T12" fmla="*/ 96 w 102"/>
                <a:gd name="T13" fmla="*/ 68 h 98"/>
                <a:gd name="T14" fmla="*/ 31 w 102"/>
                <a:gd name="T15" fmla="*/ 4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98">
                  <a:moveTo>
                    <a:pt x="31" y="4"/>
                  </a:moveTo>
                  <a:cubicBezTo>
                    <a:pt x="27" y="1"/>
                    <a:pt x="23" y="0"/>
                    <a:pt x="19" y="0"/>
                  </a:cubicBezTo>
                  <a:cubicBezTo>
                    <a:pt x="14" y="0"/>
                    <a:pt x="10" y="1"/>
                    <a:pt x="7" y="4"/>
                  </a:cubicBezTo>
                  <a:cubicBezTo>
                    <a:pt x="0" y="11"/>
                    <a:pt x="0" y="21"/>
                    <a:pt x="7" y="28"/>
                  </a:cubicBezTo>
                  <a:cubicBezTo>
                    <a:pt x="72" y="91"/>
                    <a:pt x="72" y="91"/>
                    <a:pt x="72" y="91"/>
                  </a:cubicBezTo>
                  <a:cubicBezTo>
                    <a:pt x="78" y="98"/>
                    <a:pt x="89" y="98"/>
                    <a:pt x="96" y="91"/>
                  </a:cubicBezTo>
                  <a:cubicBezTo>
                    <a:pt x="102" y="85"/>
                    <a:pt x="102" y="74"/>
                    <a:pt x="96" y="68"/>
                  </a:cubicBezTo>
                  <a:lnTo>
                    <a:pt x="31" y="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dirty="0">
                <a:latin typeface="微软雅黑" panose="020B0503020204020204" pitchFamily="34" charset="-122"/>
                <a:ea typeface="微软雅黑" panose="020B0503020204020204" pitchFamily="34" charset="-122"/>
              </a:endParaRPr>
            </a:p>
          </p:txBody>
        </p:sp>
      </p:grpSp>
      <p:grpSp>
        <p:nvGrpSpPr>
          <p:cNvPr id="48" name="Group 4">
            <a:extLst>
              <a:ext uri="{FF2B5EF4-FFF2-40B4-BE49-F238E27FC236}">
                <a16:creationId xmlns:a16="http://schemas.microsoft.com/office/drawing/2014/main" xmlns="" id="{56704C8B-AA42-4542-B00A-2B65F5365AB3}"/>
              </a:ext>
            </a:extLst>
          </p:cNvPr>
          <p:cNvGrpSpPr>
            <a:grpSpLocks noChangeAspect="1"/>
          </p:cNvGrpSpPr>
          <p:nvPr/>
        </p:nvGrpSpPr>
        <p:grpSpPr bwMode="auto">
          <a:xfrm flipV="1">
            <a:off x="6292142" y="4908308"/>
            <a:ext cx="732153" cy="755559"/>
            <a:chOff x="1308" y="1009"/>
            <a:chExt cx="1001" cy="1033"/>
          </a:xfrm>
          <a:solidFill>
            <a:schemeClr val="accent1"/>
          </a:solidFill>
        </p:grpSpPr>
        <p:sp>
          <p:nvSpPr>
            <p:cNvPr id="49" name="Freeform 5">
              <a:extLst>
                <a:ext uri="{FF2B5EF4-FFF2-40B4-BE49-F238E27FC236}">
                  <a16:creationId xmlns:a16="http://schemas.microsoft.com/office/drawing/2014/main" xmlns="" id="{3DE50D6A-B1E9-42D9-B44B-A678470E0C39}"/>
                </a:ext>
              </a:extLst>
            </p:cNvPr>
            <p:cNvSpPr/>
            <p:nvPr/>
          </p:nvSpPr>
          <p:spPr bwMode="auto">
            <a:xfrm>
              <a:off x="1533" y="1009"/>
              <a:ext cx="571" cy="830"/>
            </a:xfrm>
            <a:custGeom>
              <a:avLst/>
              <a:gdLst>
                <a:gd name="T0" fmla="*/ 404 w 439"/>
                <a:gd name="T1" fmla="*/ 298 h 638"/>
                <a:gd name="T2" fmla="*/ 321 w 439"/>
                <a:gd name="T3" fmla="*/ 223 h 638"/>
                <a:gd name="T4" fmla="*/ 321 w 439"/>
                <a:gd name="T5" fmla="*/ 50 h 638"/>
                <a:gd name="T6" fmla="*/ 318 w 439"/>
                <a:gd name="T7" fmla="*/ 41 h 638"/>
                <a:gd name="T8" fmla="*/ 221 w 439"/>
                <a:gd name="T9" fmla="*/ 0 h 638"/>
                <a:gd name="T10" fmla="*/ 118 w 439"/>
                <a:gd name="T11" fmla="*/ 40 h 638"/>
                <a:gd name="T12" fmla="*/ 114 w 439"/>
                <a:gd name="T13" fmla="*/ 50 h 638"/>
                <a:gd name="T14" fmla="*/ 114 w 439"/>
                <a:gd name="T15" fmla="*/ 225 h 638"/>
                <a:gd name="T16" fmla="*/ 34 w 439"/>
                <a:gd name="T17" fmla="*/ 300 h 638"/>
                <a:gd name="T18" fmla="*/ 0 w 439"/>
                <a:gd name="T19" fmla="*/ 418 h 638"/>
                <a:gd name="T20" fmla="*/ 220 w 439"/>
                <a:gd name="T21" fmla="*/ 638 h 638"/>
                <a:gd name="T22" fmla="*/ 439 w 439"/>
                <a:gd name="T23" fmla="*/ 418 h 638"/>
                <a:gd name="T24" fmla="*/ 404 w 439"/>
                <a:gd name="T25" fmla="*/ 298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9" h="638">
                  <a:moveTo>
                    <a:pt x="404" y="298"/>
                  </a:moveTo>
                  <a:cubicBezTo>
                    <a:pt x="383" y="267"/>
                    <a:pt x="355" y="241"/>
                    <a:pt x="321" y="223"/>
                  </a:cubicBezTo>
                  <a:cubicBezTo>
                    <a:pt x="321" y="222"/>
                    <a:pt x="321" y="50"/>
                    <a:pt x="321" y="50"/>
                  </a:cubicBezTo>
                  <a:cubicBezTo>
                    <a:pt x="321" y="47"/>
                    <a:pt x="320" y="44"/>
                    <a:pt x="318" y="41"/>
                  </a:cubicBezTo>
                  <a:cubicBezTo>
                    <a:pt x="316" y="39"/>
                    <a:pt x="282" y="0"/>
                    <a:pt x="221" y="0"/>
                  </a:cubicBezTo>
                  <a:cubicBezTo>
                    <a:pt x="162" y="0"/>
                    <a:pt x="120" y="38"/>
                    <a:pt x="118" y="40"/>
                  </a:cubicBezTo>
                  <a:cubicBezTo>
                    <a:pt x="116" y="43"/>
                    <a:pt x="114" y="46"/>
                    <a:pt x="114" y="50"/>
                  </a:cubicBezTo>
                  <a:cubicBezTo>
                    <a:pt x="114" y="50"/>
                    <a:pt x="114" y="223"/>
                    <a:pt x="114" y="225"/>
                  </a:cubicBezTo>
                  <a:cubicBezTo>
                    <a:pt x="81" y="243"/>
                    <a:pt x="54" y="269"/>
                    <a:pt x="34" y="300"/>
                  </a:cubicBezTo>
                  <a:cubicBezTo>
                    <a:pt x="11" y="335"/>
                    <a:pt x="0" y="376"/>
                    <a:pt x="0" y="418"/>
                  </a:cubicBezTo>
                  <a:cubicBezTo>
                    <a:pt x="0" y="539"/>
                    <a:pt x="98" y="638"/>
                    <a:pt x="220" y="638"/>
                  </a:cubicBezTo>
                  <a:cubicBezTo>
                    <a:pt x="341" y="638"/>
                    <a:pt x="439" y="539"/>
                    <a:pt x="439" y="418"/>
                  </a:cubicBezTo>
                  <a:cubicBezTo>
                    <a:pt x="439" y="375"/>
                    <a:pt x="427" y="334"/>
                    <a:pt x="404" y="298"/>
                  </a:cubicBezTo>
                  <a:close/>
                </a:path>
              </a:pathLst>
            </a:custGeom>
            <a:no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solidFill>
                  <a:prstClr val="black"/>
                </a:solidFill>
                <a:latin typeface="微软雅黑" panose="020B0503020204020204" pitchFamily="34" charset="-122"/>
                <a:ea typeface="微软雅黑" panose="020B0503020204020204" pitchFamily="34" charset="-122"/>
              </a:endParaRPr>
            </a:p>
          </p:txBody>
        </p:sp>
        <p:sp>
          <p:nvSpPr>
            <p:cNvPr id="50" name="Freeform 6">
              <a:extLst>
                <a:ext uri="{FF2B5EF4-FFF2-40B4-BE49-F238E27FC236}">
                  <a16:creationId xmlns:a16="http://schemas.microsoft.com/office/drawing/2014/main" xmlns="" id="{D834DCBD-0E39-4545-A2BB-8E1265E76BC6}"/>
                </a:ext>
              </a:extLst>
            </p:cNvPr>
            <p:cNvSpPr>
              <a:spLocks noEditPoints="1"/>
            </p:cNvSpPr>
            <p:nvPr/>
          </p:nvSpPr>
          <p:spPr bwMode="auto">
            <a:xfrm>
              <a:off x="1526" y="1009"/>
              <a:ext cx="573" cy="830"/>
            </a:xfrm>
            <a:custGeom>
              <a:avLst/>
              <a:gdLst>
                <a:gd name="T0" fmla="*/ 440 w 440"/>
                <a:gd name="T1" fmla="*/ 418 h 638"/>
                <a:gd name="T2" fmla="*/ 322 w 440"/>
                <a:gd name="T3" fmla="*/ 223 h 638"/>
                <a:gd name="T4" fmla="*/ 319 w 440"/>
                <a:gd name="T5" fmla="*/ 41 h 638"/>
                <a:gd name="T6" fmla="*/ 119 w 440"/>
                <a:gd name="T7" fmla="*/ 40 h 638"/>
                <a:gd name="T8" fmla="*/ 114 w 440"/>
                <a:gd name="T9" fmla="*/ 225 h 638"/>
                <a:gd name="T10" fmla="*/ 0 w 440"/>
                <a:gd name="T11" fmla="*/ 418 h 638"/>
                <a:gd name="T12" fmla="*/ 143 w 440"/>
                <a:gd name="T13" fmla="*/ 75 h 638"/>
                <a:gd name="T14" fmla="*/ 294 w 440"/>
                <a:gd name="T15" fmla="*/ 134 h 638"/>
                <a:gd name="T16" fmla="*/ 143 w 440"/>
                <a:gd name="T17" fmla="*/ 75 h 638"/>
                <a:gd name="T18" fmla="*/ 294 w 440"/>
                <a:gd name="T19" fmla="*/ 162 h 638"/>
                <a:gd name="T20" fmla="*/ 294 w 440"/>
                <a:gd name="T21" fmla="*/ 189 h 638"/>
                <a:gd name="T22" fmla="*/ 143 w 440"/>
                <a:gd name="T23" fmla="*/ 134 h 638"/>
                <a:gd name="T24" fmla="*/ 213 w 440"/>
                <a:gd name="T25" fmla="*/ 411 h 638"/>
                <a:gd name="T26" fmla="*/ 184 w 440"/>
                <a:gd name="T27" fmla="*/ 400 h 638"/>
                <a:gd name="T28" fmla="*/ 196 w 440"/>
                <a:gd name="T29" fmla="*/ 200 h 638"/>
                <a:gd name="T30" fmla="*/ 230 w 440"/>
                <a:gd name="T31" fmla="*/ 228 h 638"/>
                <a:gd name="T32" fmla="*/ 218 w 440"/>
                <a:gd name="T33" fmla="*/ 408 h 638"/>
                <a:gd name="T34" fmla="*/ 213 w 440"/>
                <a:gd name="T35" fmla="*/ 459 h 638"/>
                <a:gd name="T36" fmla="*/ 213 w 440"/>
                <a:gd name="T37" fmla="*/ 435 h 638"/>
                <a:gd name="T38" fmla="*/ 136 w 440"/>
                <a:gd name="T39" fmla="*/ 245 h 638"/>
                <a:gd name="T40" fmla="*/ 143 w 440"/>
                <a:gd name="T41" fmla="*/ 191 h 638"/>
                <a:gd name="T42" fmla="*/ 183 w 440"/>
                <a:gd name="T43" fmla="*/ 228 h 638"/>
                <a:gd name="T44" fmla="*/ 146 w 440"/>
                <a:gd name="T45" fmla="*/ 411 h 638"/>
                <a:gd name="T46" fmla="*/ 139 w 440"/>
                <a:gd name="T47" fmla="*/ 470 h 638"/>
                <a:gd name="T48" fmla="*/ 181 w 440"/>
                <a:gd name="T49" fmla="*/ 421 h 638"/>
                <a:gd name="T50" fmla="*/ 188 w 440"/>
                <a:gd name="T51" fmla="*/ 450 h 638"/>
                <a:gd name="T52" fmla="*/ 237 w 440"/>
                <a:gd name="T53" fmla="*/ 450 h 638"/>
                <a:gd name="T54" fmla="*/ 245 w 440"/>
                <a:gd name="T55" fmla="*/ 421 h 638"/>
                <a:gd name="T56" fmla="*/ 286 w 440"/>
                <a:gd name="T57" fmla="*/ 470 h 638"/>
                <a:gd name="T58" fmla="*/ 279 w 440"/>
                <a:gd name="T59" fmla="*/ 411 h 638"/>
                <a:gd name="T60" fmla="*/ 243 w 440"/>
                <a:gd name="T61" fmla="*/ 228 h 638"/>
                <a:gd name="T62" fmla="*/ 294 w 440"/>
                <a:gd name="T63" fmla="*/ 217 h 638"/>
                <a:gd name="T64" fmla="*/ 302 w 440"/>
                <a:gd name="T65" fmla="*/ 244 h 638"/>
                <a:gd name="T66" fmla="*/ 220 w 440"/>
                <a:gd name="T67" fmla="*/ 610 h 638"/>
                <a:gd name="T68" fmla="*/ 136 w 440"/>
                <a:gd name="T69" fmla="*/ 245 h 638"/>
                <a:gd name="T70" fmla="*/ 160 w 440"/>
                <a:gd name="T71" fmla="*/ 443 h 638"/>
                <a:gd name="T72" fmla="*/ 143 w 440"/>
                <a:gd name="T73" fmla="*/ 447 h 638"/>
                <a:gd name="T74" fmla="*/ 168 w 440"/>
                <a:gd name="T75" fmla="*/ 422 h 638"/>
                <a:gd name="T76" fmla="*/ 273 w 440"/>
                <a:gd name="T77" fmla="*/ 429 h 638"/>
                <a:gd name="T78" fmla="*/ 280 w 440"/>
                <a:gd name="T79" fmla="*/ 452 h 638"/>
                <a:gd name="T80" fmla="*/ 258 w 440"/>
                <a:gd name="T81" fmla="*/ 422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40" h="638">
                  <a:moveTo>
                    <a:pt x="220" y="638"/>
                  </a:moveTo>
                  <a:cubicBezTo>
                    <a:pt x="342" y="638"/>
                    <a:pt x="440" y="539"/>
                    <a:pt x="440" y="418"/>
                  </a:cubicBezTo>
                  <a:cubicBezTo>
                    <a:pt x="440" y="375"/>
                    <a:pt x="428" y="334"/>
                    <a:pt x="405" y="298"/>
                  </a:cubicBezTo>
                  <a:cubicBezTo>
                    <a:pt x="384" y="267"/>
                    <a:pt x="356" y="241"/>
                    <a:pt x="322" y="223"/>
                  </a:cubicBezTo>
                  <a:cubicBezTo>
                    <a:pt x="322" y="222"/>
                    <a:pt x="322" y="50"/>
                    <a:pt x="322" y="50"/>
                  </a:cubicBezTo>
                  <a:cubicBezTo>
                    <a:pt x="322" y="47"/>
                    <a:pt x="321" y="44"/>
                    <a:pt x="319" y="41"/>
                  </a:cubicBezTo>
                  <a:cubicBezTo>
                    <a:pt x="317" y="39"/>
                    <a:pt x="283" y="0"/>
                    <a:pt x="222" y="0"/>
                  </a:cubicBezTo>
                  <a:cubicBezTo>
                    <a:pt x="162" y="0"/>
                    <a:pt x="121" y="38"/>
                    <a:pt x="119" y="40"/>
                  </a:cubicBezTo>
                  <a:cubicBezTo>
                    <a:pt x="117" y="43"/>
                    <a:pt x="115" y="46"/>
                    <a:pt x="115" y="50"/>
                  </a:cubicBezTo>
                  <a:cubicBezTo>
                    <a:pt x="115" y="50"/>
                    <a:pt x="115" y="223"/>
                    <a:pt x="114" y="225"/>
                  </a:cubicBezTo>
                  <a:cubicBezTo>
                    <a:pt x="82" y="243"/>
                    <a:pt x="55" y="269"/>
                    <a:pt x="35" y="300"/>
                  </a:cubicBezTo>
                  <a:cubicBezTo>
                    <a:pt x="12" y="335"/>
                    <a:pt x="0" y="376"/>
                    <a:pt x="0" y="418"/>
                  </a:cubicBezTo>
                  <a:cubicBezTo>
                    <a:pt x="0" y="539"/>
                    <a:pt x="99" y="638"/>
                    <a:pt x="220" y="638"/>
                  </a:cubicBezTo>
                  <a:close/>
                  <a:moveTo>
                    <a:pt x="143" y="75"/>
                  </a:moveTo>
                  <a:cubicBezTo>
                    <a:pt x="294" y="102"/>
                    <a:pt x="294" y="102"/>
                    <a:pt x="294" y="102"/>
                  </a:cubicBezTo>
                  <a:cubicBezTo>
                    <a:pt x="294" y="134"/>
                    <a:pt x="294" y="134"/>
                    <a:pt x="294" y="134"/>
                  </a:cubicBezTo>
                  <a:cubicBezTo>
                    <a:pt x="143" y="106"/>
                    <a:pt x="143" y="106"/>
                    <a:pt x="143" y="106"/>
                  </a:cubicBezTo>
                  <a:lnTo>
                    <a:pt x="143" y="75"/>
                  </a:lnTo>
                  <a:close/>
                  <a:moveTo>
                    <a:pt x="143" y="134"/>
                  </a:moveTo>
                  <a:cubicBezTo>
                    <a:pt x="294" y="162"/>
                    <a:pt x="294" y="162"/>
                    <a:pt x="294" y="162"/>
                  </a:cubicBezTo>
                  <a:cubicBezTo>
                    <a:pt x="294" y="180"/>
                    <a:pt x="294" y="180"/>
                    <a:pt x="294" y="180"/>
                  </a:cubicBezTo>
                  <a:cubicBezTo>
                    <a:pt x="294" y="189"/>
                    <a:pt x="294" y="189"/>
                    <a:pt x="294" y="189"/>
                  </a:cubicBezTo>
                  <a:cubicBezTo>
                    <a:pt x="143" y="163"/>
                    <a:pt x="143" y="163"/>
                    <a:pt x="143" y="163"/>
                  </a:cubicBezTo>
                  <a:lnTo>
                    <a:pt x="143" y="134"/>
                  </a:lnTo>
                  <a:close/>
                  <a:moveTo>
                    <a:pt x="218" y="408"/>
                  </a:moveTo>
                  <a:cubicBezTo>
                    <a:pt x="216" y="409"/>
                    <a:pt x="214" y="410"/>
                    <a:pt x="213" y="411"/>
                  </a:cubicBezTo>
                  <a:cubicBezTo>
                    <a:pt x="211" y="410"/>
                    <a:pt x="209" y="409"/>
                    <a:pt x="207" y="408"/>
                  </a:cubicBezTo>
                  <a:cubicBezTo>
                    <a:pt x="201" y="404"/>
                    <a:pt x="193" y="402"/>
                    <a:pt x="184" y="400"/>
                  </a:cubicBezTo>
                  <a:cubicBezTo>
                    <a:pt x="191" y="354"/>
                    <a:pt x="194" y="273"/>
                    <a:pt x="195" y="228"/>
                  </a:cubicBezTo>
                  <a:cubicBezTo>
                    <a:pt x="195" y="215"/>
                    <a:pt x="196" y="205"/>
                    <a:pt x="196" y="200"/>
                  </a:cubicBezTo>
                  <a:cubicBezTo>
                    <a:pt x="230" y="206"/>
                    <a:pt x="230" y="206"/>
                    <a:pt x="230" y="206"/>
                  </a:cubicBezTo>
                  <a:cubicBezTo>
                    <a:pt x="230" y="211"/>
                    <a:pt x="230" y="219"/>
                    <a:pt x="230" y="228"/>
                  </a:cubicBezTo>
                  <a:cubicBezTo>
                    <a:pt x="231" y="273"/>
                    <a:pt x="234" y="354"/>
                    <a:pt x="241" y="400"/>
                  </a:cubicBezTo>
                  <a:cubicBezTo>
                    <a:pt x="233" y="402"/>
                    <a:pt x="225" y="404"/>
                    <a:pt x="218" y="408"/>
                  </a:cubicBezTo>
                  <a:close/>
                  <a:moveTo>
                    <a:pt x="225" y="448"/>
                  </a:moveTo>
                  <a:cubicBezTo>
                    <a:pt x="224" y="452"/>
                    <a:pt x="218" y="459"/>
                    <a:pt x="213" y="459"/>
                  </a:cubicBezTo>
                  <a:cubicBezTo>
                    <a:pt x="208" y="459"/>
                    <a:pt x="201" y="452"/>
                    <a:pt x="201" y="448"/>
                  </a:cubicBezTo>
                  <a:cubicBezTo>
                    <a:pt x="201" y="445"/>
                    <a:pt x="204" y="439"/>
                    <a:pt x="213" y="435"/>
                  </a:cubicBezTo>
                  <a:cubicBezTo>
                    <a:pt x="221" y="439"/>
                    <a:pt x="225" y="445"/>
                    <a:pt x="225" y="448"/>
                  </a:cubicBezTo>
                  <a:close/>
                  <a:moveTo>
                    <a:pt x="136" y="245"/>
                  </a:moveTo>
                  <a:cubicBezTo>
                    <a:pt x="144" y="242"/>
                    <a:pt x="144" y="242"/>
                    <a:pt x="144" y="242"/>
                  </a:cubicBezTo>
                  <a:cubicBezTo>
                    <a:pt x="143" y="191"/>
                    <a:pt x="143" y="191"/>
                    <a:pt x="143" y="191"/>
                  </a:cubicBezTo>
                  <a:cubicBezTo>
                    <a:pt x="183" y="198"/>
                    <a:pt x="183" y="198"/>
                    <a:pt x="183" y="198"/>
                  </a:cubicBezTo>
                  <a:cubicBezTo>
                    <a:pt x="183" y="205"/>
                    <a:pt x="183" y="215"/>
                    <a:pt x="183" y="228"/>
                  </a:cubicBezTo>
                  <a:cubicBezTo>
                    <a:pt x="181" y="278"/>
                    <a:pt x="178" y="360"/>
                    <a:pt x="172" y="400"/>
                  </a:cubicBezTo>
                  <a:cubicBezTo>
                    <a:pt x="162" y="401"/>
                    <a:pt x="153" y="404"/>
                    <a:pt x="146" y="411"/>
                  </a:cubicBezTo>
                  <a:cubicBezTo>
                    <a:pt x="138" y="418"/>
                    <a:pt x="133" y="429"/>
                    <a:pt x="131" y="441"/>
                  </a:cubicBezTo>
                  <a:cubicBezTo>
                    <a:pt x="129" y="453"/>
                    <a:pt x="132" y="464"/>
                    <a:pt x="139" y="470"/>
                  </a:cubicBezTo>
                  <a:cubicBezTo>
                    <a:pt x="146" y="477"/>
                    <a:pt x="158" y="477"/>
                    <a:pt x="170" y="457"/>
                  </a:cubicBezTo>
                  <a:cubicBezTo>
                    <a:pt x="174" y="449"/>
                    <a:pt x="178" y="436"/>
                    <a:pt x="181" y="421"/>
                  </a:cubicBezTo>
                  <a:cubicBezTo>
                    <a:pt x="186" y="421"/>
                    <a:pt x="192" y="423"/>
                    <a:pt x="197" y="425"/>
                  </a:cubicBezTo>
                  <a:cubicBezTo>
                    <a:pt x="189" y="434"/>
                    <a:pt x="188" y="444"/>
                    <a:pt x="188" y="450"/>
                  </a:cubicBezTo>
                  <a:cubicBezTo>
                    <a:pt x="189" y="464"/>
                    <a:pt x="200" y="480"/>
                    <a:pt x="213" y="480"/>
                  </a:cubicBezTo>
                  <a:cubicBezTo>
                    <a:pt x="225" y="480"/>
                    <a:pt x="236" y="464"/>
                    <a:pt x="237" y="450"/>
                  </a:cubicBezTo>
                  <a:cubicBezTo>
                    <a:pt x="237" y="444"/>
                    <a:pt x="236" y="434"/>
                    <a:pt x="229" y="425"/>
                  </a:cubicBezTo>
                  <a:cubicBezTo>
                    <a:pt x="234" y="423"/>
                    <a:pt x="239" y="421"/>
                    <a:pt x="245" y="421"/>
                  </a:cubicBezTo>
                  <a:cubicBezTo>
                    <a:pt x="248" y="436"/>
                    <a:pt x="251" y="449"/>
                    <a:pt x="256" y="457"/>
                  </a:cubicBezTo>
                  <a:cubicBezTo>
                    <a:pt x="267" y="477"/>
                    <a:pt x="279" y="477"/>
                    <a:pt x="286" y="470"/>
                  </a:cubicBezTo>
                  <a:cubicBezTo>
                    <a:pt x="293" y="464"/>
                    <a:pt x="296" y="453"/>
                    <a:pt x="294" y="441"/>
                  </a:cubicBezTo>
                  <a:cubicBezTo>
                    <a:pt x="292" y="429"/>
                    <a:pt x="287" y="418"/>
                    <a:pt x="279" y="411"/>
                  </a:cubicBezTo>
                  <a:cubicBezTo>
                    <a:pt x="272" y="404"/>
                    <a:pt x="263" y="401"/>
                    <a:pt x="254" y="400"/>
                  </a:cubicBezTo>
                  <a:cubicBezTo>
                    <a:pt x="247" y="360"/>
                    <a:pt x="244" y="278"/>
                    <a:pt x="243" y="228"/>
                  </a:cubicBezTo>
                  <a:cubicBezTo>
                    <a:pt x="243" y="220"/>
                    <a:pt x="242" y="214"/>
                    <a:pt x="242" y="208"/>
                  </a:cubicBezTo>
                  <a:cubicBezTo>
                    <a:pt x="294" y="217"/>
                    <a:pt x="294" y="217"/>
                    <a:pt x="294" y="217"/>
                  </a:cubicBezTo>
                  <a:cubicBezTo>
                    <a:pt x="294" y="240"/>
                    <a:pt x="294" y="240"/>
                    <a:pt x="294" y="240"/>
                  </a:cubicBezTo>
                  <a:cubicBezTo>
                    <a:pt x="302" y="244"/>
                    <a:pt x="302" y="244"/>
                    <a:pt x="302" y="244"/>
                  </a:cubicBezTo>
                  <a:cubicBezTo>
                    <a:pt x="369" y="275"/>
                    <a:pt x="413" y="344"/>
                    <a:pt x="413" y="418"/>
                  </a:cubicBezTo>
                  <a:cubicBezTo>
                    <a:pt x="413" y="524"/>
                    <a:pt x="326" y="610"/>
                    <a:pt x="220" y="610"/>
                  </a:cubicBezTo>
                  <a:cubicBezTo>
                    <a:pt x="114" y="610"/>
                    <a:pt x="28" y="524"/>
                    <a:pt x="28" y="418"/>
                  </a:cubicBezTo>
                  <a:cubicBezTo>
                    <a:pt x="28" y="344"/>
                    <a:pt x="70" y="278"/>
                    <a:pt x="136" y="245"/>
                  </a:cubicBezTo>
                  <a:close/>
                  <a:moveTo>
                    <a:pt x="168" y="422"/>
                  </a:moveTo>
                  <a:cubicBezTo>
                    <a:pt x="165" y="431"/>
                    <a:pt x="163" y="438"/>
                    <a:pt x="160" y="443"/>
                  </a:cubicBezTo>
                  <a:cubicBezTo>
                    <a:pt x="154" y="454"/>
                    <a:pt x="148" y="455"/>
                    <a:pt x="145" y="452"/>
                  </a:cubicBezTo>
                  <a:cubicBezTo>
                    <a:pt x="144" y="451"/>
                    <a:pt x="143" y="449"/>
                    <a:pt x="143" y="447"/>
                  </a:cubicBezTo>
                  <a:cubicBezTo>
                    <a:pt x="144" y="439"/>
                    <a:pt x="147" y="434"/>
                    <a:pt x="152" y="429"/>
                  </a:cubicBezTo>
                  <a:cubicBezTo>
                    <a:pt x="156" y="425"/>
                    <a:pt x="162" y="423"/>
                    <a:pt x="168" y="422"/>
                  </a:cubicBezTo>
                  <a:close/>
                  <a:moveTo>
                    <a:pt x="258" y="422"/>
                  </a:moveTo>
                  <a:cubicBezTo>
                    <a:pt x="264" y="423"/>
                    <a:pt x="269" y="425"/>
                    <a:pt x="273" y="429"/>
                  </a:cubicBezTo>
                  <a:cubicBezTo>
                    <a:pt x="278" y="434"/>
                    <a:pt x="281" y="439"/>
                    <a:pt x="282" y="447"/>
                  </a:cubicBezTo>
                  <a:cubicBezTo>
                    <a:pt x="283" y="449"/>
                    <a:pt x="282" y="451"/>
                    <a:pt x="280" y="452"/>
                  </a:cubicBezTo>
                  <a:cubicBezTo>
                    <a:pt x="277" y="455"/>
                    <a:pt x="271" y="454"/>
                    <a:pt x="265" y="443"/>
                  </a:cubicBezTo>
                  <a:cubicBezTo>
                    <a:pt x="262" y="438"/>
                    <a:pt x="260" y="431"/>
                    <a:pt x="258" y="4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solidFill>
                  <a:prstClr val="black"/>
                </a:solidFill>
                <a:latin typeface="微软雅黑" panose="020B0503020204020204" pitchFamily="34" charset="-122"/>
                <a:ea typeface="微软雅黑" panose="020B0503020204020204" pitchFamily="34" charset="-122"/>
              </a:endParaRPr>
            </a:p>
          </p:txBody>
        </p:sp>
        <p:sp>
          <p:nvSpPr>
            <p:cNvPr id="51" name="Freeform 7">
              <a:extLst>
                <a:ext uri="{FF2B5EF4-FFF2-40B4-BE49-F238E27FC236}">
                  <a16:creationId xmlns:a16="http://schemas.microsoft.com/office/drawing/2014/main" xmlns="" id="{2FB18CF9-108D-4E46-89F1-FB735F4DE8DB}"/>
                </a:ext>
              </a:extLst>
            </p:cNvPr>
            <p:cNvSpPr/>
            <p:nvPr/>
          </p:nvSpPr>
          <p:spPr bwMode="auto">
            <a:xfrm>
              <a:off x="2145" y="1578"/>
              <a:ext cx="164" cy="42"/>
            </a:xfrm>
            <a:custGeom>
              <a:avLst/>
              <a:gdLst>
                <a:gd name="T0" fmla="*/ 0 w 126"/>
                <a:gd name="T1" fmla="*/ 16 h 33"/>
                <a:gd name="T2" fmla="*/ 17 w 126"/>
                <a:gd name="T3" fmla="*/ 33 h 33"/>
                <a:gd name="T4" fmla="*/ 109 w 126"/>
                <a:gd name="T5" fmla="*/ 33 h 33"/>
                <a:gd name="T6" fmla="*/ 126 w 126"/>
                <a:gd name="T7" fmla="*/ 16 h 33"/>
                <a:gd name="T8" fmla="*/ 109 w 126"/>
                <a:gd name="T9" fmla="*/ 0 h 33"/>
                <a:gd name="T10" fmla="*/ 17 w 126"/>
                <a:gd name="T11" fmla="*/ 0 h 33"/>
                <a:gd name="T12" fmla="*/ 0 w 126"/>
                <a:gd name="T13" fmla="*/ 16 h 33"/>
              </a:gdLst>
              <a:ahLst/>
              <a:cxnLst>
                <a:cxn ang="0">
                  <a:pos x="T0" y="T1"/>
                </a:cxn>
                <a:cxn ang="0">
                  <a:pos x="T2" y="T3"/>
                </a:cxn>
                <a:cxn ang="0">
                  <a:pos x="T4" y="T5"/>
                </a:cxn>
                <a:cxn ang="0">
                  <a:pos x="T6" y="T7"/>
                </a:cxn>
                <a:cxn ang="0">
                  <a:pos x="T8" y="T9"/>
                </a:cxn>
                <a:cxn ang="0">
                  <a:pos x="T10" y="T11"/>
                </a:cxn>
                <a:cxn ang="0">
                  <a:pos x="T12" y="T13"/>
                </a:cxn>
              </a:cxnLst>
              <a:rect l="0" t="0" r="r" b="b"/>
              <a:pathLst>
                <a:path w="126" h="33">
                  <a:moveTo>
                    <a:pt x="0" y="16"/>
                  </a:moveTo>
                  <a:cubicBezTo>
                    <a:pt x="0" y="25"/>
                    <a:pt x="7" y="33"/>
                    <a:pt x="17" y="33"/>
                  </a:cubicBezTo>
                  <a:cubicBezTo>
                    <a:pt x="109" y="33"/>
                    <a:pt x="109" y="33"/>
                    <a:pt x="109" y="33"/>
                  </a:cubicBezTo>
                  <a:cubicBezTo>
                    <a:pt x="118" y="33"/>
                    <a:pt x="126" y="25"/>
                    <a:pt x="126" y="16"/>
                  </a:cubicBezTo>
                  <a:cubicBezTo>
                    <a:pt x="126" y="7"/>
                    <a:pt x="118" y="0"/>
                    <a:pt x="109" y="0"/>
                  </a:cubicBezTo>
                  <a:cubicBezTo>
                    <a:pt x="17" y="0"/>
                    <a:pt x="17" y="0"/>
                    <a:pt x="17" y="0"/>
                  </a:cubicBezTo>
                  <a:cubicBezTo>
                    <a:pt x="7" y="0"/>
                    <a:pt x="0" y="7"/>
                    <a:pt x="0"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solidFill>
                  <a:prstClr val="black"/>
                </a:solidFill>
                <a:latin typeface="微软雅黑" panose="020B0503020204020204" pitchFamily="34" charset="-122"/>
                <a:ea typeface="微软雅黑" panose="020B0503020204020204" pitchFamily="34" charset="-122"/>
              </a:endParaRPr>
            </a:p>
          </p:txBody>
        </p:sp>
        <p:sp>
          <p:nvSpPr>
            <p:cNvPr id="52" name="Freeform 8">
              <a:extLst>
                <a:ext uri="{FF2B5EF4-FFF2-40B4-BE49-F238E27FC236}">
                  <a16:creationId xmlns:a16="http://schemas.microsoft.com/office/drawing/2014/main" xmlns="" id="{17DC6995-2EF2-4229-9628-0C1A3EAC6F82}"/>
                </a:ext>
              </a:extLst>
            </p:cNvPr>
            <p:cNvSpPr/>
            <p:nvPr/>
          </p:nvSpPr>
          <p:spPr bwMode="auto">
            <a:xfrm>
              <a:off x="1763" y="1882"/>
              <a:ext cx="44" cy="160"/>
            </a:xfrm>
            <a:custGeom>
              <a:avLst/>
              <a:gdLst>
                <a:gd name="T0" fmla="*/ 17 w 34"/>
                <a:gd name="T1" fmla="*/ 0 h 123"/>
                <a:gd name="T2" fmla="*/ 0 w 34"/>
                <a:gd name="T3" fmla="*/ 16 h 123"/>
                <a:gd name="T4" fmla="*/ 0 w 34"/>
                <a:gd name="T5" fmla="*/ 106 h 123"/>
                <a:gd name="T6" fmla="*/ 17 w 34"/>
                <a:gd name="T7" fmla="*/ 123 h 123"/>
                <a:gd name="T8" fmla="*/ 34 w 34"/>
                <a:gd name="T9" fmla="*/ 106 h 123"/>
                <a:gd name="T10" fmla="*/ 34 w 34"/>
                <a:gd name="T11" fmla="*/ 16 h 123"/>
                <a:gd name="T12" fmla="*/ 17 w 34"/>
                <a:gd name="T13" fmla="*/ 0 h 123"/>
              </a:gdLst>
              <a:ahLst/>
              <a:cxnLst>
                <a:cxn ang="0">
                  <a:pos x="T0" y="T1"/>
                </a:cxn>
                <a:cxn ang="0">
                  <a:pos x="T2" y="T3"/>
                </a:cxn>
                <a:cxn ang="0">
                  <a:pos x="T4" y="T5"/>
                </a:cxn>
                <a:cxn ang="0">
                  <a:pos x="T6" y="T7"/>
                </a:cxn>
                <a:cxn ang="0">
                  <a:pos x="T8" y="T9"/>
                </a:cxn>
                <a:cxn ang="0">
                  <a:pos x="T10" y="T11"/>
                </a:cxn>
                <a:cxn ang="0">
                  <a:pos x="T12" y="T13"/>
                </a:cxn>
              </a:cxnLst>
              <a:rect l="0" t="0" r="r" b="b"/>
              <a:pathLst>
                <a:path w="34" h="123">
                  <a:moveTo>
                    <a:pt x="17" y="0"/>
                  </a:moveTo>
                  <a:cubicBezTo>
                    <a:pt x="7" y="0"/>
                    <a:pt x="0" y="7"/>
                    <a:pt x="0" y="16"/>
                  </a:cubicBezTo>
                  <a:cubicBezTo>
                    <a:pt x="0" y="106"/>
                    <a:pt x="0" y="106"/>
                    <a:pt x="0" y="106"/>
                  </a:cubicBezTo>
                  <a:cubicBezTo>
                    <a:pt x="0" y="115"/>
                    <a:pt x="7" y="123"/>
                    <a:pt x="17" y="123"/>
                  </a:cubicBezTo>
                  <a:cubicBezTo>
                    <a:pt x="26" y="123"/>
                    <a:pt x="34" y="115"/>
                    <a:pt x="34" y="106"/>
                  </a:cubicBezTo>
                  <a:cubicBezTo>
                    <a:pt x="34" y="16"/>
                    <a:pt x="34" y="16"/>
                    <a:pt x="34" y="16"/>
                  </a:cubicBezTo>
                  <a:cubicBezTo>
                    <a:pt x="34" y="7"/>
                    <a:pt x="26" y="0"/>
                    <a:pt x="1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solidFill>
                  <a:prstClr val="black"/>
                </a:solidFill>
                <a:latin typeface="微软雅黑" panose="020B0503020204020204" pitchFamily="34" charset="-122"/>
                <a:ea typeface="微软雅黑" panose="020B0503020204020204" pitchFamily="34" charset="-122"/>
              </a:endParaRPr>
            </a:p>
          </p:txBody>
        </p:sp>
        <p:sp>
          <p:nvSpPr>
            <p:cNvPr id="53" name="Freeform 9">
              <a:extLst>
                <a:ext uri="{FF2B5EF4-FFF2-40B4-BE49-F238E27FC236}">
                  <a16:creationId xmlns:a16="http://schemas.microsoft.com/office/drawing/2014/main" xmlns="" id="{93FE0982-F213-48A7-9982-6F27B178A4F8}"/>
                </a:ext>
              </a:extLst>
            </p:cNvPr>
            <p:cNvSpPr/>
            <p:nvPr/>
          </p:nvSpPr>
          <p:spPr bwMode="auto">
            <a:xfrm>
              <a:off x="1308" y="1557"/>
              <a:ext cx="165" cy="44"/>
            </a:xfrm>
            <a:custGeom>
              <a:avLst/>
              <a:gdLst>
                <a:gd name="T0" fmla="*/ 17 w 127"/>
                <a:gd name="T1" fmla="*/ 34 h 34"/>
                <a:gd name="T2" fmla="*/ 110 w 127"/>
                <a:gd name="T3" fmla="*/ 34 h 34"/>
                <a:gd name="T4" fmla="*/ 127 w 127"/>
                <a:gd name="T5" fmla="*/ 17 h 34"/>
                <a:gd name="T6" fmla="*/ 110 w 127"/>
                <a:gd name="T7" fmla="*/ 0 h 34"/>
                <a:gd name="T8" fmla="*/ 17 w 127"/>
                <a:gd name="T9" fmla="*/ 0 h 34"/>
                <a:gd name="T10" fmla="*/ 0 w 127"/>
                <a:gd name="T11" fmla="*/ 17 h 34"/>
                <a:gd name="T12" fmla="*/ 17 w 127"/>
                <a:gd name="T13" fmla="*/ 34 h 34"/>
              </a:gdLst>
              <a:ahLst/>
              <a:cxnLst>
                <a:cxn ang="0">
                  <a:pos x="T0" y="T1"/>
                </a:cxn>
                <a:cxn ang="0">
                  <a:pos x="T2" y="T3"/>
                </a:cxn>
                <a:cxn ang="0">
                  <a:pos x="T4" y="T5"/>
                </a:cxn>
                <a:cxn ang="0">
                  <a:pos x="T6" y="T7"/>
                </a:cxn>
                <a:cxn ang="0">
                  <a:pos x="T8" y="T9"/>
                </a:cxn>
                <a:cxn ang="0">
                  <a:pos x="T10" y="T11"/>
                </a:cxn>
                <a:cxn ang="0">
                  <a:pos x="T12" y="T13"/>
                </a:cxn>
              </a:cxnLst>
              <a:rect l="0" t="0" r="r" b="b"/>
              <a:pathLst>
                <a:path w="127" h="34">
                  <a:moveTo>
                    <a:pt x="17" y="34"/>
                  </a:moveTo>
                  <a:cubicBezTo>
                    <a:pt x="110" y="34"/>
                    <a:pt x="110" y="34"/>
                    <a:pt x="110" y="34"/>
                  </a:cubicBezTo>
                  <a:cubicBezTo>
                    <a:pt x="119" y="34"/>
                    <a:pt x="127" y="26"/>
                    <a:pt x="127" y="17"/>
                  </a:cubicBezTo>
                  <a:cubicBezTo>
                    <a:pt x="127" y="8"/>
                    <a:pt x="119" y="0"/>
                    <a:pt x="110" y="0"/>
                  </a:cubicBezTo>
                  <a:cubicBezTo>
                    <a:pt x="17" y="0"/>
                    <a:pt x="17" y="0"/>
                    <a:pt x="17" y="0"/>
                  </a:cubicBezTo>
                  <a:cubicBezTo>
                    <a:pt x="8" y="0"/>
                    <a:pt x="0" y="8"/>
                    <a:pt x="0" y="17"/>
                  </a:cubicBezTo>
                  <a:cubicBezTo>
                    <a:pt x="0" y="26"/>
                    <a:pt x="8" y="34"/>
                    <a:pt x="17" y="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solidFill>
                  <a:prstClr val="black"/>
                </a:solidFill>
                <a:latin typeface="微软雅黑" panose="020B0503020204020204" pitchFamily="34" charset="-122"/>
                <a:ea typeface="微软雅黑" panose="020B0503020204020204" pitchFamily="34" charset="-122"/>
              </a:endParaRPr>
            </a:p>
          </p:txBody>
        </p:sp>
        <p:sp>
          <p:nvSpPr>
            <p:cNvPr id="54" name="Freeform 10">
              <a:extLst>
                <a:ext uri="{FF2B5EF4-FFF2-40B4-BE49-F238E27FC236}">
                  <a16:creationId xmlns:a16="http://schemas.microsoft.com/office/drawing/2014/main" xmlns="" id="{F8AECD8B-7779-4E7D-B392-C32D396ECFB5}"/>
                </a:ext>
              </a:extLst>
            </p:cNvPr>
            <p:cNvSpPr/>
            <p:nvPr/>
          </p:nvSpPr>
          <p:spPr bwMode="auto">
            <a:xfrm>
              <a:off x="1403" y="1231"/>
              <a:ext cx="145" cy="117"/>
            </a:xfrm>
            <a:custGeom>
              <a:avLst/>
              <a:gdLst>
                <a:gd name="T0" fmla="*/ 9 w 112"/>
                <a:gd name="T1" fmla="*/ 30 h 90"/>
                <a:gd name="T2" fmla="*/ 83 w 112"/>
                <a:gd name="T3" fmla="*/ 84 h 90"/>
                <a:gd name="T4" fmla="*/ 107 w 112"/>
                <a:gd name="T5" fmla="*/ 81 h 90"/>
                <a:gd name="T6" fmla="*/ 103 w 112"/>
                <a:gd name="T7" fmla="*/ 58 h 90"/>
                <a:gd name="T8" fmla="*/ 30 w 112"/>
                <a:gd name="T9" fmla="*/ 3 h 90"/>
                <a:gd name="T10" fmla="*/ 20 w 112"/>
                <a:gd name="T11" fmla="*/ 0 h 90"/>
                <a:gd name="T12" fmla="*/ 6 w 112"/>
                <a:gd name="T13" fmla="*/ 7 h 90"/>
                <a:gd name="T14" fmla="*/ 9 w 112"/>
                <a:gd name="T15" fmla="*/ 3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9" y="30"/>
                  </a:moveTo>
                  <a:cubicBezTo>
                    <a:pt x="83" y="84"/>
                    <a:pt x="83" y="84"/>
                    <a:pt x="83" y="84"/>
                  </a:cubicBezTo>
                  <a:cubicBezTo>
                    <a:pt x="90" y="90"/>
                    <a:pt x="101" y="88"/>
                    <a:pt x="107" y="81"/>
                  </a:cubicBezTo>
                  <a:cubicBezTo>
                    <a:pt x="112" y="74"/>
                    <a:pt x="111" y="63"/>
                    <a:pt x="103" y="58"/>
                  </a:cubicBezTo>
                  <a:cubicBezTo>
                    <a:pt x="30" y="3"/>
                    <a:pt x="30" y="3"/>
                    <a:pt x="30" y="3"/>
                  </a:cubicBezTo>
                  <a:cubicBezTo>
                    <a:pt x="27" y="1"/>
                    <a:pt x="23" y="0"/>
                    <a:pt x="20" y="0"/>
                  </a:cubicBezTo>
                  <a:cubicBezTo>
                    <a:pt x="14" y="0"/>
                    <a:pt x="9" y="2"/>
                    <a:pt x="6" y="7"/>
                  </a:cubicBezTo>
                  <a:cubicBezTo>
                    <a:pt x="0" y="14"/>
                    <a:pt x="2" y="24"/>
                    <a:pt x="9"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solidFill>
                  <a:prstClr val="black"/>
                </a:solidFill>
                <a:latin typeface="微软雅黑" panose="020B0503020204020204" pitchFamily="34" charset="-122"/>
                <a:ea typeface="微软雅黑" panose="020B0503020204020204" pitchFamily="34" charset="-122"/>
              </a:endParaRPr>
            </a:p>
          </p:txBody>
        </p:sp>
        <p:sp>
          <p:nvSpPr>
            <p:cNvPr id="55" name="Freeform 11">
              <a:extLst>
                <a:ext uri="{FF2B5EF4-FFF2-40B4-BE49-F238E27FC236}">
                  <a16:creationId xmlns:a16="http://schemas.microsoft.com/office/drawing/2014/main" xmlns="" id="{B6E4E52E-A70D-4D4E-8351-4D47A1216347}"/>
                </a:ext>
              </a:extLst>
            </p:cNvPr>
            <p:cNvSpPr/>
            <p:nvPr/>
          </p:nvSpPr>
          <p:spPr bwMode="auto">
            <a:xfrm>
              <a:off x="2073" y="1231"/>
              <a:ext cx="145" cy="117"/>
            </a:xfrm>
            <a:custGeom>
              <a:avLst/>
              <a:gdLst>
                <a:gd name="T0" fmla="*/ 29 w 112"/>
                <a:gd name="T1" fmla="*/ 84 h 90"/>
                <a:gd name="T2" fmla="*/ 103 w 112"/>
                <a:gd name="T3" fmla="*/ 30 h 90"/>
                <a:gd name="T4" fmla="*/ 106 w 112"/>
                <a:gd name="T5" fmla="*/ 7 h 90"/>
                <a:gd name="T6" fmla="*/ 92 w 112"/>
                <a:gd name="T7" fmla="*/ 0 h 90"/>
                <a:gd name="T8" fmla="*/ 82 w 112"/>
                <a:gd name="T9" fmla="*/ 3 h 90"/>
                <a:gd name="T10" fmla="*/ 9 w 112"/>
                <a:gd name="T11" fmla="*/ 58 h 90"/>
                <a:gd name="T12" fmla="*/ 5 w 112"/>
                <a:gd name="T13" fmla="*/ 81 h 90"/>
                <a:gd name="T14" fmla="*/ 29 w 112"/>
                <a:gd name="T15" fmla="*/ 84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29" y="84"/>
                  </a:moveTo>
                  <a:cubicBezTo>
                    <a:pt x="103" y="30"/>
                    <a:pt x="103" y="30"/>
                    <a:pt x="103" y="30"/>
                  </a:cubicBezTo>
                  <a:cubicBezTo>
                    <a:pt x="110" y="24"/>
                    <a:pt x="112" y="14"/>
                    <a:pt x="106" y="7"/>
                  </a:cubicBezTo>
                  <a:cubicBezTo>
                    <a:pt x="103" y="2"/>
                    <a:pt x="98" y="0"/>
                    <a:pt x="92" y="0"/>
                  </a:cubicBezTo>
                  <a:cubicBezTo>
                    <a:pt x="89" y="0"/>
                    <a:pt x="85" y="1"/>
                    <a:pt x="82" y="3"/>
                  </a:cubicBezTo>
                  <a:cubicBezTo>
                    <a:pt x="9" y="58"/>
                    <a:pt x="9" y="58"/>
                    <a:pt x="9" y="58"/>
                  </a:cubicBezTo>
                  <a:cubicBezTo>
                    <a:pt x="1" y="63"/>
                    <a:pt x="0" y="74"/>
                    <a:pt x="5" y="81"/>
                  </a:cubicBezTo>
                  <a:cubicBezTo>
                    <a:pt x="11" y="88"/>
                    <a:pt x="22" y="90"/>
                    <a:pt x="29"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solidFill>
                  <a:prstClr val="black"/>
                </a:solidFill>
                <a:latin typeface="微软雅黑" panose="020B0503020204020204" pitchFamily="34" charset="-122"/>
                <a:ea typeface="微软雅黑" panose="020B0503020204020204" pitchFamily="34" charset="-122"/>
              </a:endParaRPr>
            </a:p>
          </p:txBody>
        </p:sp>
        <p:sp>
          <p:nvSpPr>
            <p:cNvPr id="56" name="Freeform 12">
              <a:extLst>
                <a:ext uri="{FF2B5EF4-FFF2-40B4-BE49-F238E27FC236}">
                  <a16:creationId xmlns:a16="http://schemas.microsoft.com/office/drawing/2014/main" xmlns="" id="{482D0F78-2DFF-46E0-84CC-A67843538D36}"/>
                </a:ext>
              </a:extLst>
            </p:cNvPr>
            <p:cNvSpPr/>
            <p:nvPr/>
          </p:nvSpPr>
          <p:spPr bwMode="auto">
            <a:xfrm>
              <a:off x="1431" y="1813"/>
              <a:ext cx="134" cy="128"/>
            </a:xfrm>
            <a:custGeom>
              <a:avLst/>
              <a:gdLst>
                <a:gd name="T0" fmla="*/ 84 w 103"/>
                <a:gd name="T1" fmla="*/ 0 h 98"/>
                <a:gd name="T2" fmla="*/ 72 w 103"/>
                <a:gd name="T3" fmla="*/ 4 h 98"/>
                <a:gd name="T4" fmla="*/ 7 w 103"/>
                <a:gd name="T5" fmla="*/ 68 h 98"/>
                <a:gd name="T6" fmla="*/ 7 w 103"/>
                <a:gd name="T7" fmla="*/ 91 h 98"/>
                <a:gd name="T8" fmla="*/ 31 w 103"/>
                <a:gd name="T9" fmla="*/ 91 h 98"/>
                <a:gd name="T10" fmla="*/ 96 w 103"/>
                <a:gd name="T11" fmla="*/ 28 h 98"/>
                <a:gd name="T12" fmla="*/ 96 w 103"/>
                <a:gd name="T13" fmla="*/ 4 h 98"/>
                <a:gd name="T14" fmla="*/ 84 w 103"/>
                <a:gd name="T15" fmla="*/ 0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 h="98">
                  <a:moveTo>
                    <a:pt x="84" y="0"/>
                  </a:moveTo>
                  <a:cubicBezTo>
                    <a:pt x="80" y="0"/>
                    <a:pt x="75" y="1"/>
                    <a:pt x="72" y="4"/>
                  </a:cubicBezTo>
                  <a:cubicBezTo>
                    <a:pt x="7" y="68"/>
                    <a:pt x="7" y="68"/>
                    <a:pt x="7" y="68"/>
                  </a:cubicBezTo>
                  <a:cubicBezTo>
                    <a:pt x="0" y="74"/>
                    <a:pt x="0" y="85"/>
                    <a:pt x="7" y="91"/>
                  </a:cubicBezTo>
                  <a:cubicBezTo>
                    <a:pt x="13" y="98"/>
                    <a:pt x="24" y="98"/>
                    <a:pt x="31" y="91"/>
                  </a:cubicBezTo>
                  <a:cubicBezTo>
                    <a:pt x="96" y="28"/>
                    <a:pt x="96" y="28"/>
                    <a:pt x="96" y="28"/>
                  </a:cubicBezTo>
                  <a:cubicBezTo>
                    <a:pt x="103" y="21"/>
                    <a:pt x="103" y="11"/>
                    <a:pt x="96" y="4"/>
                  </a:cubicBezTo>
                  <a:cubicBezTo>
                    <a:pt x="93" y="1"/>
                    <a:pt x="88" y="0"/>
                    <a:pt x="8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solidFill>
                  <a:prstClr val="black"/>
                </a:solidFill>
                <a:latin typeface="微软雅黑" panose="020B0503020204020204" pitchFamily="34" charset="-122"/>
                <a:ea typeface="微软雅黑" panose="020B0503020204020204" pitchFamily="34" charset="-122"/>
              </a:endParaRPr>
            </a:p>
          </p:txBody>
        </p:sp>
        <p:sp>
          <p:nvSpPr>
            <p:cNvPr id="57" name="Freeform 13">
              <a:extLst>
                <a:ext uri="{FF2B5EF4-FFF2-40B4-BE49-F238E27FC236}">
                  <a16:creationId xmlns:a16="http://schemas.microsoft.com/office/drawing/2014/main" xmlns="" id="{38DC5A71-72B3-4D97-9124-40A372A42679}"/>
                </a:ext>
              </a:extLst>
            </p:cNvPr>
            <p:cNvSpPr/>
            <p:nvPr/>
          </p:nvSpPr>
          <p:spPr bwMode="auto">
            <a:xfrm>
              <a:off x="2043" y="1813"/>
              <a:ext cx="132" cy="128"/>
            </a:xfrm>
            <a:custGeom>
              <a:avLst/>
              <a:gdLst>
                <a:gd name="T0" fmla="*/ 31 w 102"/>
                <a:gd name="T1" fmla="*/ 4 h 98"/>
                <a:gd name="T2" fmla="*/ 19 w 102"/>
                <a:gd name="T3" fmla="*/ 0 h 98"/>
                <a:gd name="T4" fmla="*/ 7 w 102"/>
                <a:gd name="T5" fmla="*/ 4 h 98"/>
                <a:gd name="T6" fmla="*/ 7 w 102"/>
                <a:gd name="T7" fmla="*/ 28 h 98"/>
                <a:gd name="T8" fmla="*/ 72 w 102"/>
                <a:gd name="T9" fmla="*/ 91 h 98"/>
                <a:gd name="T10" fmla="*/ 96 w 102"/>
                <a:gd name="T11" fmla="*/ 91 h 98"/>
                <a:gd name="T12" fmla="*/ 96 w 102"/>
                <a:gd name="T13" fmla="*/ 68 h 98"/>
                <a:gd name="T14" fmla="*/ 31 w 102"/>
                <a:gd name="T15" fmla="*/ 4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98">
                  <a:moveTo>
                    <a:pt x="31" y="4"/>
                  </a:moveTo>
                  <a:cubicBezTo>
                    <a:pt x="27" y="1"/>
                    <a:pt x="23" y="0"/>
                    <a:pt x="19" y="0"/>
                  </a:cubicBezTo>
                  <a:cubicBezTo>
                    <a:pt x="14" y="0"/>
                    <a:pt x="10" y="1"/>
                    <a:pt x="7" y="4"/>
                  </a:cubicBezTo>
                  <a:cubicBezTo>
                    <a:pt x="0" y="11"/>
                    <a:pt x="0" y="21"/>
                    <a:pt x="7" y="28"/>
                  </a:cubicBezTo>
                  <a:cubicBezTo>
                    <a:pt x="72" y="91"/>
                    <a:pt x="72" y="91"/>
                    <a:pt x="72" y="91"/>
                  </a:cubicBezTo>
                  <a:cubicBezTo>
                    <a:pt x="78" y="98"/>
                    <a:pt x="89" y="98"/>
                    <a:pt x="96" y="91"/>
                  </a:cubicBezTo>
                  <a:cubicBezTo>
                    <a:pt x="102" y="85"/>
                    <a:pt x="102" y="74"/>
                    <a:pt x="96" y="68"/>
                  </a:cubicBezTo>
                  <a:lnTo>
                    <a:pt x="31" y="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solidFill>
                  <a:prstClr val="black"/>
                </a:solidFill>
                <a:latin typeface="微软雅黑" panose="020B0503020204020204" pitchFamily="34" charset="-122"/>
                <a:ea typeface="微软雅黑" panose="020B0503020204020204" pitchFamily="34" charset="-122"/>
              </a:endParaRPr>
            </a:p>
          </p:txBody>
        </p:sp>
      </p:grpSp>
    </p:spTree>
    <p:extLst>
      <p:ext uri="{BB962C8B-B14F-4D97-AF65-F5344CB8AC3E}">
        <p14:creationId xmlns:p14="http://schemas.microsoft.com/office/powerpoint/2010/main" val="3524943022"/>
      </p:ext>
    </p:extLst>
  </p:cSld>
  <p:clrMapOvr>
    <a:masterClrMapping/>
  </p:clrMapOvr>
  <mc:AlternateContent xmlns:mc="http://schemas.openxmlformats.org/markup-compatibility/2006" xmlns:p14="http://schemas.microsoft.com/office/powerpoint/2010/main">
    <mc:Choice Requires="p14">
      <p:transition spd="slow" p14:dur="125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750" fill="hold"/>
                                        <p:tgtEl>
                                          <p:spTgt spid="16"/>
                                        </p:tgtEl>
                                        <p:attrNameLst>
                                          <p:attrName>ppt_x</p:attrName>
                                        </p:attrNameLst>
                                      </p:cBhvr>
                                      <p:tavLst>
                                        <p:tav tm="0">
                                          <p:val>
                                            <p:strVal val="0-#ppt_w/2"/>
                                          </p:val>
                                        </p:tav>
                                        <p:tav tm="100000">
                                          <p:val>
                                            <p:strVal val="#ppt_x"/>
                                          </p:val>
                                        </p:tav>
                                      </p:tavLst>
                                    </p:anim>
                                    <p:anim calcmode="lin" valueType="num">
                                      <p:cBhvr additive="base">
                                        <p:cTn id="8" dur="750" fill="hold"/>
                                        <p:tgtEl>
                                          <p:spTgt spid="16"/>
                                        </p:tgtEl>
                                        <p:attrNameLst>
                                          <p:attrName>ppt_y</p:attrName>
                                        </p:attrNameLst>
                                      </p:cBhvr>
                                      <p:tavLst>
                                        <p:tav tm="0">
                                          <p:val>
                                            <p:strVal val="#ppt_y"/>
                                          </p:val>
                                        </p:tav>
                                        <p:tav tm="100000">
                                          <p:val>
                                            <p:strVal val="#ppt_y"/>
                                          </p:val>
                                        </p:tav>
                                      </p:tavLst>
                                    </p:anim>
                                  </p:childTnLst>
                                </p:cTn>
                              </p:par>
                            </p:childTnLst>
                          </p:cTn>
                        </p:par>
                        <p:par>
                          <p:cTn id="9" fill="hold">
                            <p:stCondLst>
                              <p:cond delay="750"/>
                            </p:stCondLst>
                            <p:childTnLst>
                              <p:par>
                                <p:cTn id="10" presetID="25" presetClass="entr" presetSubtype="0" fill="hold" grpId="0" nodeType="after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500" decel="50000" fill="hold">
                                          <p:stCondLst>
                                            <p:cond delay="0"/>
                                          </p:stCondLst>
                                        </p:cTn>
                                        <p:tgtEl>
                                          <p:spTgt spid="17"/>
                                        </p:tgtEl>
                                        <p:attrNameLst>
                                          <p:attrName>style.rotation</p:attrName>
                                        </p:attrNameLst>
                                      </p:cBhvr>
                                      <p:tavLst>
                                        <p:tav tm="0">
                                          <p:val>
                                            <p:fltVal val="-90"/>
                                          </p:val>
                                        </p:tav>
                                        <p:tav tm="100000">
                                          <p:val>
                                            <p:fltVal val="0"/>
                                          </p:val>
                                        </p:tav>
                                      </p:tavLst>
                                    </p:anim>
                                    <p:anim calcmode="lin" valueType="num">
                                      <p:cBhvr>
                                        <p:cTn id="13" dur="500" decel="50000" fill="hold">
                                          <p:stCondLst>
                                            <p:cond delay="0"/>
                                          </p:stCondLst>
                                        </p:cTn>
                                        <p:tgtEl>
                                          <p:spTgt spid="17"/>
                                        </p:tgtEl>
                                        <p:attrNameLst>
                                          <p:attrName>ppt_w</p:attrName>
                                        </p:attrNameLst>
                                      </p:cBhvr>
                                      <p:tavLst>
                                        <p:tav tm="0">
                                          <p:val>
                                            <p:strVal val="#ppt_w"/>
                                          </p:val>
                                        </p:tav>
                                        <p:tav tm="100000">
                                          <p:val>
                                            <p:strVal val="#ppt_w*.05"/>
                                          </p:val>
                                        </p:tav>
                                      </p:tavLst>
                                    </p:anim>
                                    <p:anim calcmode="lin" valueType="num">
                                      <p:cBhvr>
                                        <p:cTn id="14" dur="500" accel="50000" fill="hold">
                                          <p:stCondLst>
                                            <p:cond delay="500"/>
                                          </p:stCondLst>
                                        </p:cTn>
                                        <p:tgtEl>
                                          <p:spTgt spid="17"/>
                                        </p:tgtEl>
                                        <p:attrNameLst>
                                          <p:attrName>ppt_w</p:attrName>
                                        </p:attrNameLst>
                                      </p:cBhvr>
                                      <p:tavLst>
                                        <p:tav tm="0">
                                          <p:val>
                                            <p:strVal val="#ppt_w*.05"/>
                                          </p:val>
                                        </p:tav>
                                        <p:tav tm="100000">
                                          <p:val>
                                            <p:strVal val="#ppt_w"/>
                                          </p:val>
                                        </p:tav>
                                      </p:tavLst>
                                    </p:anim>
                                    <p:anim calcmode="lin" valueType="num">
                                      <p:cBhvr>
                                        <p:cTn id="15" dur="1000" fill="hold"/>
                                        <p:tgtEl>
                                          <p:spTgt spid="17"/>
                                        </p:tgtEl>
                                        <p:attrNameLst>
                                          <p:attrName>ppt_h</p:attrName>
                                        </p:attrNameLst>
                                      </p:cBhvr>
                                      <p:tavLst>
                                        <p:tav tm="0">
                                          <p:val>
                                            <p:strVal val="#ppt_h"/>
                                          </p:val>
                                        </p:tav>
                                        <p:tav tm="100000">
                                          <p:val>
                                            <p:strVal val="#ppt_h"/>
                                          </p:val>
                                        </p:tav>
                                      </p:tavLst>
                                    </p:anim>
                                    <p:anim calcmode="lin" valueType="num">
                                      <p:cBhvr>
                                        <p:cTn id="16" dur="500" decel="50000" fill="hold">
                                          <p:stCondLst>
                                            <p:cond delay="0"/>
                                          </p:stCondLst>
                                        </p:cTn>
                                        <p:tgtEl>
                                          <p:spTgt spid="17"/>
                                        </p:tgtEl>
                                        <p:attrNameLst>
                                          <p:attrName>ppt_x</p:attrName>
                                        </p:attrNameLst>
                                      </p:cBhvr>
                                      <p:tavLst>
                                        <p:tav tm="0">
                                          <p:val>
                                            <p:strVal val="#ppt_x+.4"/>
                                          </p:val>
                                        </p:tav>
                                        <p:tav tm="100000">
                                          <p:val>
                                            <p:strVal val="#ppt_x"/>
                                          </p:val>
                                        </p:tav>
                                      </p:tavLst>
                                    </p:anim>
                                    <p:anim calcmode="lin" valueType="num">
                                      <p:cBhvr>
                                        <p:cTn id="17" dur="500" decel="50000" fill="hold">
                                          <p:stCondLst>
                                            <p:cond delay="0"/>
                                          </p:stCondLst>
                                        </p:cTn>
                                        <p:tgtEl>
                                          <p:spTgt spid="17"/>
                                        </p:tgtEl>
                                        <p:attrNameLst>
                                          <p:attrName>ppt_y</p:attrName>
                                        </p:attrNameLst>
                                      </p:cBhvr>
                                      <p:tavLst>
                                        <p:tav tm="0">
                                          <p:val>
                                            <p:strVal val="#ppt_y-.2"/>
                                          </p:val>
                                        </p:tav>
                                        <p:tav tm="100000">
                                          <p:val>
                                            <p:strVal val="#ppt_y+.1"/>
                                          </p:val>
                                        </p:tav>
                                      </p:tavLst>
                                    </p:anim>
                                    <p:anim calcmode="lin" valueType="num">
                                      <p:cBhvr>
                                        <p:cTn id="18" dur="500" accel="50000" fill="hold">
                                          <p:stCondLst>
                                            <p:cond delay="500"/>
                                          </p:stCondLst>
                                        </p:cTn>
                                        <p:tgtEl>
                                          <p:spTgt spid="17"/>
                                        </p:tgtEl>
                                        <p:attrNameLst>
                                          <p:attrName>ppt_y</p:attrName>
                                        </p:attrNameLst>
                                      </p:cBhvr>
                                      <p:tavLst>
                                        <p:tav tm="0">
                                          <p:val>
                                            <p:strVal val="#ppt_y+.1"/>
                                          </p:val>
                                        </p:tav>
                                        <p:tav tm="100000">
                                          <p:val>
                                            <p:strVal val="#ppt_y"/>
                                          </p:val>
                                        </p:tav>
                                      </p:tavLst>
                                    </p:anim>
                                    <p:animEffect transition="in" filter="fade">
                                      <p:cBhvr>
                                        <p:cTn id="19" dur="1000" decel="50000">
                                          <p:stCondLst>
                                            <p:cond delay="0"/>
                                          </p:stCondLst>
                                        </p:cTn>
                                        <p:tgtEl>
                                          <p:spTgt spid="17"/>
                                        </p:tgtEl>
                                      </p:cBhvr>
                                    </p:animEffect>
                                  </p:childTnLst>
                                </p:cTn>
                              </p:par>
                            </p:childTnLst>
                          </p:cTn>
                        </p:par>
                        <p:par>
                          <p:cTn id="20" fill="hold">
                            <p:stCondLst>
                              <p:cond delay="1750"/>
                            </p:stCondLst>
                            <p:childTnLst>
                              <p:par>
                                <p:cTn id="21" presetID="2" presetClass="entr" presetSubtype="8" fill="hold" grpId="0" nodeType="after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1000" fill="hold"/>
                                        <p:tgtEl>
                                          <p:spTgt spid="4"/>
                                        </p:tgtEl>
                                        <p:attrNameLst>
                                          <p:attrName>ppt_x</p:attrName>
                                        </p:attrNameLst>
                                      </p:cBhvr>
                                      <p:tavLst>
                                        <p:tav tm="0">
                                          <p:val>
                                            <p:strVal val="0-#ppt_w/2"/>
                                          </p:val>
                                        </p:tav>
                                        <p:tav tm="100000">
                                          <p:val>
                                            <p:strVal val="#ppt_x"/>
                                          </p:val>
                                        </p:tav>
                                      </p:tavLst>
                                    </p:anim>
                                    <p:anim calcmode="lin" valueType="num">
                                      <p:cBhvr additive="base">
                                        <p:cTn id="24" dur="1000" fill="hold"/>
                                        <p:tgtEl>
                                          <p:spTgt spid="4"/>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1000" fill="hold"/>
                                        <p:tgtEl>
                                          <p:spTgt spid="7"/>
                                        </p:tgtEl>
                                        <p:attrNameLst>
                                          <p:attrName>ppt_x</p:attrName>
                                        </p:attrNameLst>
                                      </p:cBhvr>
                                      <p:tavLst>
                                        <p:tav tm="0">
                                          <p:val>
                                            <p:strVal val="0-#ppt_w/2"/>
                                          </p:val>
                                        </p:tav>
                                        <p:tav tm="100000">
                                          <p:val>
                                            <p:strVal val="#ppt_x"/>
                                          </p:val>
                                        </p:tav>
                                      </p:tavLst>
                                    </p:anim>
                                    <p:anim calcmode="lin" valueType="num">
                                      <p:cBhvr additive="base">
                                        <p:cTn id="28" dur="1000" fill="hold"/>
                                        <p:tgtEl>
                                          <p:spTgt spid="7"/>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1000" fill="hold"/>
                                        <p:tgtEl>
                                          <p:spTgt spid="10"/>
                                        </p:tgtEl>
                                        <p:attrNameLst>
                                          <p:attrName>ppt_x</p:attrName>
                                        </p:attrNameLst>
                                      </p:cBhvr>
                                      <p:tavLst>
                                        <p:tav tm="0">
                                          <p:val>
                                            <p:strVal val="0-#ppt_w/2"/>
                                          </p:val>
                                        </p:tav>
                                        <p:tav tm="100000">
                                          <p:val>
                                            <p:strVal val="#ppt_x"/>
                                          </p:val>
                                        </p:tav>
                                      </p:tavLst>
                                    </p:anim>
                                    <p:anim calcmode="lin" valueType="num">
                                      <p:cBhvr additive="base">
                                        <p:cTn id="32" dur="1000" fill="hold"/>
                                        <p:tgtEl>
                                          <p:spTgt spid="10"/>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additive="base">
                                        <p:cTn id="35" dur="1000" fill="hold"/>
                                        <p:tgtEl>
                                          <p:spTgt spid="13"/>
                                        </p:tgtEl>
                                        <p:attrNameLst>
                                          <p:attrName>ppt_x</p:attrName>
                                        </p:attrNameLst>
                                      </p:cBhvr>
                                      <p:tavLst>
                                        <p:tav tm="0">
                                          <p:val>
                                            <p:strVal val="0-#ppt_w/2"/>
                                          </p:val>
                                        </p:tav>
                                        <p:tav tm="100000">
                                          <p:val>
                                            <p:strVal val="#ppt_x"/>
                                          </p:val>
                                        </p:tav>
                                      </p:tavLst>
                                    </p:anim>
                                    <p:anim calcmode="lin" valueType="num">
                                      <p:cBhvr additive="base">
                                        <p:cTn id="36" dur="1000" fill="hold"/>
                                        <p:tgtEl>
                                          <p:spTgt spid="13"/>
                                        </p:tgtEl>
                                        <p:attrNameLst>
                                          <p:attrName>ppt_y</p:attrName>
                                        </p:attrNameLst>
                                      </p:cBhvr>
                                      <p:tavLst>
                                        <p:tav tm="0">
                                          <p:val>
                                            <p:strVal val="#ppt_y"/>
                                          </p:val>
                                        </p:tav>
                                        <p:tav tm="100000">
                                          <p:val>
                                            <p:strVal val="#ppt_y"/>
                                          </p:val>
                                        </p:tav>
                                      </p:tavLst>
                                    </p:anim>
                                  </p:childTnLst>
                                </p:cTn>
                              </p:par>
                              <p:par>
                                <p:cTn id="37" presetID="22" presetClass="entr" presetSubtype="8" fill="hold" grpId="0" nodeType="withEffect">
                                  <p:stCondLst>
                                    <p:cond delay="500"/>
                                  </p:stCondLst>
                                  <p:childTnLst>
                                    <p:set>
                                      <p:cBhvr>
                                        <p:cTn id="38" dur="1" fill="hold">
                                          <p:stCondLst>
                                            <p:cond delay="0"/>
                                          </p:stCondLst>
                                        </p:cTn>
                                        <p:tgtEl>
                                          <p:spTgt spid="5"/>
                                        </p:tgtEl>
                                        <p:attrNameLst>
                                          <p:attrName>style.visibility</p:attrName>
                                        </p:attrNameLst>
                                      </p:cBhvr>
                                      <p:to>
                                        <p:strVal val="visible"/>
                                      </p:to>
                                    </p:set>
                                    <p:animEffect transition="in" filter="wipe(left)">
                                      <p:cBhvr>
                                        <p:cTn id="39" dur="500"/>
                                        <p:tgtEl>
                                          <p:spTgt spid="5"/>
                                        </p:tgtEl>
                                      </p:cBhvr>
                                    </p:animEffect>
                                  </p:childTnLst>
                                </p:cTn>
                              </p:par>
                              <p:par>
                                <p:cTn id="40" presetID="22" presetClass="entr" presetSubtype="8" fill="hold" grpId="0" nodeType="withEffect">
                                  <p:stCondLst>
                                    <p:cond delay="500"/>
                                  </p:stCondLst>
                                  <p:childTnLst>
                                    <p:set>
                                      <p:cBhvr>
                                        <p:cTn id="41" dur="1" fill="hold">
                                          <p:stCondLst>
                                            <p:cond delay="0"/>
                                          </p:stCondLst>
                                        </p:cTn>
                                        <p:tgtEl>
                                          <p:spTgt spid="8"/>
                                        </p:tgtEl>
                                        <p:attrNameLst>
                                          <p:attrName>style.visibility</p:attrName>
                                        </p:attrNameLst>
                                      </p:cBhvr>
                                      <p:to>
                                        <p:strVal val="visible"/>
                                      </p:to>
                                    </p:set>
                                    <p:animEffect transition="in" filter="wipe(left)">
                                      <p:cBhvr>
                                        <p:cTn id="42" dur="500"/>
                                        <p:tgtEl>
                                          <p:spTgt spid="8"/>
                                        </p:tgtEl>
                                      </p:cBhvr>
                                    </p:animEffect>
                                  </p:childTnLst>
                                </p:cTn>
                              </p:par>
                              <p:par>
                                <p:cTn id="43" presetID="22" presetClass="entr" presetSubtype="8" fill="hold" grpId="0" nodeType="withEffect">
                                  <p:stCondLst>
                                    <p:cond delay="500"/>
                                  </p:stCondLst>
                                  <p:childTnLst>
                                    <p:set>
                                      <p:cBhvr>
                                        <p:cTn id="44" dur="1" fill="hold">
                                          <p:stCondLst>
                                            <p:cond delay="0"/>
                                          </p:stCondLst>
                                        </p:cTn>
                                        <p:tgtEl>
                                          <p:spTgt spid="11"/>
                                        </p:tgtEl>
                                        <p:attrNameLst>
                                          <p:attrName>style.visibility</p:attrName>
                                        </p:attrNameLst>
                                      </p:cBhvr>
                                      <p:to>
                                        <p:strVal val="visible"/>
                                      </p:to>
                                    </p:set>
                                    <p:animEffect transition="in" filter="wipe(left)">
                                      <p:cBhvr>
                                        <p:cTn id="45" dur="500"/>
                                        <p:tgtEl>
                                          <p:spTgt spid="11"/>
                                        </p:tgtEl>
                                      </p:cBhvr>
                                    </p:animEffect>
                                  </p:childTnLst>
                                </p:cTn>
                              </p:par>
                              <p:par>
                                <p:cTn id="46" presetID="22" presetClass="entr" presetSubtype="8" fill="hold" grpId="0" nodeType="withEffect">
                                  <p:stCondLst>
                                    <p:cond delay="500"/>
                                  </p:stCondLst>
                                  <p:childTnLst>
                                    <p:set>
                                      <p:cBhvr>
                                        <p:cTn id="47" dur="1" fill="hold">
                                          <p:stCondLst>
                                            <p:cond delay="0"/>
                                          </p:stCondLst>
                                        </p:cTn>
                                        <p:tgtEl>
                                          <p:spTgt spid="14"/>
                                        </p:tgtEl>
                                        <p:attrNameLst>
                                          <p:attrName>style.visibility</p:attrName>
                                        </p:attrNameLst>
                                      </p:cBhvr>
                                      <p:to>
                                        <p:strVal val="visible"/>
                                      </p:to>
                                    </p:set>
                                    <p:animEffect transition="in" filter="wipe(left)">
                                      <p:cBhvr>
                                        <p:cTn id="48" dur="500"/>
                                        <p:tgtEl>
                                          <p:spTgt spid="14"/>
                                        </p:tgtEl>
                                      </p:cBhvr>
                                    </p:animEffect>
                                  </p:childTnLst>
                                </p:cTn>
                              </p:par>
                            </p:childTnLst>
                          </p:cTn>
                        </p:par>
                        <p:par>
                          <p:cTn id="49" fill="hold">
                            <p:stCondLst>
                              <p:cond delay="2750"/>
                            </p:stCondLst>
                            <p:childTnLst>
                              <p:par>
                                <p:cTn id="50" presetID="10" presetClass="entr" presetSubtype="0" fill="hold" nodeType="afterEffect">
                                  <p:stCondLst>
                                    <p:cond delay="0"/>
                                  </p:stCondLst>
                                  <p:childTnLst>
                                    <p:set>
                                      <p:cBhvr>
                                        <p:cTn id="51" dur="1" fill="hold">
                                          <p:stCondLst>
                                            <p:cond delay="0"/>
                                          </p:stCondLst>
                                        </p:cTn>
                                        <p:tgtEl>
                                          <p:spTgt spid="38"/>
                                        </p:tgtEl>
                                        <p:attrNameLst>
                                          <p:attrName>style.visibility</p:attrName>
                                        </p:attrNameLst>
                                      </p:cBhvr>
                                      <p:to>
                                        <p:strVal val="visible"/>
                                      </p:to>
                                    </p:set>
                                    <p:animEffect transition="in" filter="fade">
                                      <p:cBhvr>
                                        <p:cTn id="52" dur="500"/>
                                        <p:tgtEl>
                                          <p:spTgt spid="38"/>
                                        </p:tgtEl>
                                      </p:cBhvr>
                                    </p:animEffect>
                                  </p:childTnLst>
                                </p:cTn>
                              </p:par>
                              <p:par>
                                <p:cTn id="53" presetID="10" presetClass="entr" presetSubtype="0" fill="hold" nodeType="withEffect">
                                  <p:stCondLst>
                                    <p:cond delay="250"/>
                                  </p:stCondLst>
                                  <p:childTnLst>
                                    <p:set>
                                      <p:cBhvr>
                                        <p:cTn id="54" dur="1" fill="hold">
                                          <p:stCondLst>
                                            <p:cond delay="0"/>
                                          </p:stCondLst>
                                        </p:cTn>
                                        <p:tgtEl>
                                          <p:spTgt spid="18"/>
                                        </p:tgtEl>
                                        <p:attrNameLst>
                                          <p:attrName>style.visibility</p:attrName>
                                        </p:attrNameLst>
                                      </p:cBhvr>
                                      <p:to>
                                        <p:strVal val="visible"/>
                                      </p:to>
                                    </p:set>
                                    <p:animEffect transition="in" filter="fade">
                                      <p:cBhvr>
                                        <p:cTn id="55" dur="500"/>
                                        <p:tgtEl>
                                          <p:spTgt spid="18"/>
                                        </p:tgtEl>
                                      </p:cBhvr>
                                    </p:animEffect>
                                  </p:childTnLst>
                                </p:cTn>
                              </p:par>
                              <p:par>
                                <p:cTn id="56" presetID="10" presetClass="entr" presetSubtype="0" fill="hold" nodeType="withEffect">
                                  <p:stCondLst>
                                    <p:cond delay="500"/>
                                  </p:stCondLst>
                                  <p:childTnLst>
                                    <p:set>
                                      <p:cBhvr>
                                        <p:cTn id="57" dur="1" fill="hold">
                                          <p:stCondLst>
                                            <p:cond delay="0"/>
                                          </p:stCondLst>
                                        </p:cTn>
                                        <p:tgtEl>
                                          <p:spTgt spid="28"/>
                                        </p:tgtEl>
                                        <p:attrNameLst>
                                          <p:attrName>style.visibility</p:attrName>
                                        </p:attrNameLst>
                                      </p:cBhvr>
                                      <p:to>
                                        <p:strVal val="visible"/>
                                      </p:to>
                                    </p:set>
                                    <p:animEffect transition="in" filter="fade">
                                      <p:cBhvr>
                                        <p:cTn id="58" dur="500"/>
                                        <p:tgtEl>
                                          <p:spTgt spid="28"/>
                                        </p:tgtEl>
                                      </p:cBhvr>
                                    </p:animEffect>
                                  </p:childTnLst>
                                </p:cTn>
                              </p:par>
                              <p:par>
                                <p:cTn id="59" presetID="10" presetClass="entr" presetSubtype="0" fill="hold" nodeType="withEffect">
                                  <p:stCondLst>
                                    <p:cond delay="750"/>
                                  </p:stCondLst>
                                  <p:childTnLst>
                                    <p:set>
                                      <p:cBhvr>
                                        <p:cTn id="60" dur="1" fill="hold">
                                          <p:stCondLst>
                                            <p:cond delay="0"/>
                                          </p:stCondLst>
                                        </p:cTn>
                                        <p:tgtEl>
                                          <p:spTgt spid="48"/>
                                        </p:tgtEl>
                                        <p:attrNameLst>
                                          <p:attrName>style.visibility</p:attrName>
                                        </p:attrNameLst>
                                      </p:cBhvr>
                                      <p:to>
                                        <p:strVal val="visible"/>
                                      </p:to>
                                    </p:set>
                                    <p:animEffect transition="in" filter="fade">
                                      <p:cBhvr>
                                        <p:cTn id="61" dur="500"/>
                                        <p:tgtEl>
                                          <p:spTgt spid="48"/>
                                        </p:tgtEl>
                                      </p:cBhvr>
                                    </p:animEffect>
                                  </p:childTnLst>
                                </p:cTn>
                              </p:par>
                            </p:childTnLst>
                          </p:cTn>
                        </p:par>
                        <p:par>
                          <p:cTn id="62" fill="hold">
                            <p:stCondLst>
                              <p:cond delay="4000"/>
                            </p:stCondLst>
                            <p:childTnLst>
                              <p:par>
                                <p:cTn id="63" presetID="50" presetClass="entr" presetSubtype="0" decel="100000" fill="hold" grpId="0" nodeType="afterEffect">
                                  <p:stCondLst>
                                    <p:cond delay="0"/>
                                  </p:stCondLst>
                                  <p:childTnLst>
                                    <p:set>
                                      <p:cBhvr>
                                        <p:cTn id="64" dur="1" fill="hold">
                                          <p:stCondLst>
                                            <p:cond delay="0"/>
                                          </p:stCondLst>
                                        </p:cTn>
                                        <p:tgtEl>
                                          <p:spTgt spid="6"/>
                                        </p:tgtEl>
                                        <p:attrNameLst>
                                          <p:attrName>style.visibility</p:attrName>
                                        </p:attrNameLst>
                                      </p:cBhvr>
                                      <p:to>
                                        <p:strVal val="visible"/>
                                      </p:to>
                                    </p:set>
                                    <p:anim calcmode="lin" valueType="num">
                                      <p:cBhvr>
                                        <p:cTn id="65" dur="1000" fill="hold"/>
                                        <p:tgtEl>
                                          <p:spTgt spid="6"/>
                                        </p:tgtEl>
                                        <p:attrNameLst>
                                          <p:attrName>ppt_w</p:attrName>
                                        </p:attrNameLst>
                                      </p:cBhvr>
                                      <p:tavLst>
                                        <p:tav tm="0">
                                          <p:val>
                                            <p:strVal val="#ppt_w+.3"/>
                                          </p:val>
                                        </p:tav>
                                        <p:tav tm="100000">
                                          <p:val>
                                            <p:strVal val="#ppt_w"/>
                                          </p:val>
                                        </p:tav>
                                      </p:tavLst>
                                    </p:anim>
                                    <p:anim calcmode="lin" valueType="num">
                                      <p:cBhvr>
                                        <p:cTn id="66" dur="1000" fill="hold"/>
                                        <p:tgtEl>
                                          <p:spTgt spid="6"/>
                                        </p:tgtEl>
                                        <p:attrNameLst>
                                          <p:attrName>ppt_h</p:attrName>
                                        </p:attrNameLst>
                                      </p:cBhvr>
                                      <p:tavLst>
                                        <p:tav tm="0">
                                          <p:val>
                                            <p:strVal val="#ppt_h"/>
                                          </p:val>
                                        </p:tav>
                                        <p:tav tm="100000">
                                          <p:val>
                                            <p:strVal val="#ppt_h"/>
                                          </p:val>
                                        </p:tav>
                                      </p:tavLst>
                                    </p:anim>
                                    <p:animEffect transition="in" filter="fade">
                                      <p:cBhvr>
                                        <p:cTn id="67" dur="1000"/>
                                        <p:tgtEl>
                                          <p:spTgt spid="6"/>
                                        </p:tgtEl>
                                      </p:cBhvr>
                                    </p:animEffect>
                                  </p:childTnLst>
                                </p:cTn>
                              </p:par>
                              <p:par>
                                <p:cTn id="68" presetID="50" presetClass="entr" presetSubtype="0" decel="100000" fill="hold" grpId="0" nodeType="withEffect">
                                  <p:stCondLst>
                                    <p:cond delay="250"/>
                                  </p:stCondLst>
                                  <p:childTnLst>
                                    <p:set>
                                      <p:cBhvr>
                                        <p:cTn id="69" dur="1" fill="hold">
                                          <p:stCondLst>
                                            <p:cond delay="0"/>
                                          </p:stCondLst>
                                        </p:cTn>
                                        <p:tgtEl>
                                          <p:spTgt spid="9"/>
                                        </p:tgtEl>
                                        <p:attrNameLst>
                                          <p:attrName>style.visibility</p:attrName>
                                        </p:attrNameLst>
                                      </p:cBhvr>
                                      <p:to>
                                        <p:strVal val="visible"/>
                                      </p:to>
                                    </p:set>
                                    <p:anim calcmode="lin" valueType="num">
                                      <p:cBhvr>
                                        <p:cTn id="70" dur="1000" fill="hold"/>
                                        <p:tgtEl>
                                          <p:spTgt spid="9"/>
                                        </p:tgtEl>
                                        <p:attrNameLst>
                                          <p:attrName>ppt_w</p:attrName>
                                        </p:attrNameLst>
                                      </p:cBhvr>
                                      <p:tavLst>
                                        <p:tav tm="0">
                                          <p:val>
                                            <p:strVal val="#ppt_w+.3"/>
                                          </p:val>
                                        </p:tav>
                                        <p:tav tm="100000">
                                          <p:val>
                                            <p:strVal val="#ppt_w"/>
                                          </p:val>
                                        </p:tav>
                                      </p:tavLst>
                                    </p:anim>
                                    <p:anim calcmode="lin" valueType="num">
                                      <p:cBhvr>
                                        <p:cTn id="71" dur="1000" fill="hold"/>
                                        <p:tgtEl>
                                          <p:spTgt spid="9"/>
                                        </p:tgtEl>
                                        <p:attrNameLst>
                                          <p:attrName>ppt_h</p:attrName>
                                        </p:attrNameLst>
                                      </p:cBhvr>
                                      <p:tavLst>
                                        <p:tav tm="0">
                                          <p:val>
                                            <p:strVal val="#ppt_h"/>
                                          </p:val>
                                        </p:tav>
                                        <p:tav tm="100000">
                                          <p:val>
                                            <p:strVal val="#ppt_h"/>
                                          </p:val>
                                        </p:tav>
                                      </p:tavLst>
                                    </p:anim>
                                    <p:animEffect transition="in" filter="fade">
                                      <p:cBhvr>
                                        <p:cTn id="72" dur="1000"/>
                                        <p:tgtEl>
                                          <p:spTgt spid="9"/>
                                        </p:tgtEl>
                                      </p:cBhvr>
                                    </p:animEffect>
                                  </p:childTnLst>
                                </p:cTn>
                              </p:par>
                              <p:par>
                                <p:cTn id="73" presetID="50" presetClass="entr" presetSubtype="0" decel="100000" fill="hold" grpId="0" nodeType="withEffect">
                                  <p:stCondLst>
                                    <p:cond delay="500"/>
                                  </p:stCondLst>
                                  <p:childTnLst>
                                    <p:set>
                                      <p:cBhvr>
                                        <p:cTn id="74" dur="1" fill="hold">
                                          <p:stCondLst>
                                            <p:cond delay="0"/>
                                          </p:stCondLst>
                                        </p:cTn>
                                        <p:tgtEl>
                                          <p:spTgt spid="12"/>
                                        </p:tgtEl>
                                        <p:attrNameLst>
                                          <p:attrName>style.visibility</p:attrName>
                                        </p:attrNameLst>
                                      </p:cBhvr>
                                      <p:to>
                                        <p:strVal val="visible"/>
                                      </p:to>
                                    </p:set>
                                    <p:anim calcmode="lin" valueType="num">
                                      <p:cBhvr>
                                        <p:cTn id="75" dur="1000" fill="hold"/>
                                        <p:tgtEl>
                                          <p:spTgt spid="12"/>
                                        </p:tgtEl>
                                        <p:attrNameLst>
                                          <p:attrName>ppt_w</p:attrName>
                                        </p:attrNameLst>
                                      </p:cBhvr>
                                      <p:tavLst>
                                        <p:tav tm="0">
                                          <p:val>
                                            <p:strVal val="#ppt_w+.3"/>
                                          </p:val>
                                        </p:tav>
                                        <p:tav tm="100000">
                                          <p:val>
                                            <p:strVal val="#ppt_w"/>
                                          </p:val>
                                        </p:tav>
                                      </p:tavLst>
                                    </p:anim>
                                    <p:anim calcmode="lin" valueType="num">
                                      <p:cBhvr>
                                        <p:cTn id="76" dur="1000" fill="hold"/>
                                        <p:tgtEl>
                                          <p:spTgt spid="12"/>
                                        </p:tgtEl>
                                        <p:attrNameLst>
                                          <p:attrName>ppt_h</p:attrName>
                                        </p:attrNameLst>
                                      </p:cBhvr>
                                      <p:tavLst>
                                        <p:tav tm="0">
                                          <p:val>
                                            <p:strVal val="#ppt_h"/>
                                          </p:val>
                                        </p:tav>
                                        <p:tav tm="100000">
                                          <p:val>
                                            <p:strVal val="#ppt_h"/>
                                          </p:val>
                                        </p:tav>
                                      </p:tavLst>
                                    </p:anim>
                                    <p:animEffect transition="in" filter="fade">
                                      <p:cBhvr>
                                        <p:cTn id="77" dur="1000"/>
                                        <p:tgtEl>
                                          <p:spTgt spid="12"/>
                                        </p:tgtEl>
                                      </p:cBhvr>
                                    </p:animEffect>
                                  </p:childTnLst>
                                </p:cTn>
                              </p:par>
                              <p:par>
                                <p:cTn id="78" presetID="50" presetClass="entr" presetSubtype="0" decel="100000" fill="hold" grpId="0" nodeType="withEffect">
                                  <p:stCondLst>
                                    <p:cond delay="750"/>
                                  </p:stCondLst>
                                  <p:childTnLst>
                                    <p:set>
                                      <p:cBhvr>
                                        <p:cTn id="79" dur="1" fill="hold">
                                          <p:stCondLst>
                                            <p:cond delay="0"/>
                                          </p:stCondLst>
                                        </p:cTn>
                                        <p:tgtEl>
                                          <p:spTgt spid="15"/>
                                        </p:tgtEl>
                                        <p:attrNameLst>
                                          <p:attrName>style.visibility</p:attrName>
                                        </p:attrNameLst>
                                      </p:cBhvr>
                                      <p:to>
                                        <p:strVal val="visible"/>
                                      </p:to>
                                    </p:set>
                                    <p:anim calcmode="lin" valueType="num">
                                      <p:cBhvr>
                                        <p:cTn id="80" dur="1000" fill="hold"/>
                                        <p:tgtEl>
                                          <p:spTgt spid="15"/>
                                        </p:tgtEl>
                                        <p:attrNameLst>
                                          <p:attrName>ppt_w</p:attrName>
                                        </p:attrNameLst>
                                      </p:cBhvr>
                                      <p:tavLst>
                                        <p:tav tm="0">
                                          <p:val>
                                            <p:strVal val="#ppt_w+.3"/>
                                          </p:val>
                                        </p:tav>
                                        <p:tav tm="100000">
                                          <p:val>
                                            <p:strVal val="#ppt_w"/>
                                          </p:val>
                                        </p:tav>
                                      </p:tavLst>
                                    </p:anim>
                                    <p:anim calcmode="lin" valueType="num">
                                      <p:cBhvr>
                                        <p:cTn id="81" dur="1000" fill="hold"/>
                                        <p:tgtEl>
                                          <p:spTgt spid="15"/>
                                        </p:tgtEl>
                                        <p:attrNameLst>
                                          <p:attrName>ppt_h</p:attrName>
                                        </p:attrNameLst>
                                      </p:cBhvr>
                                      <p:tavLst>
                                        <p:tav tm="0">
                                          <p:val>
                                            <p:strVal val="#ppt_h"/>
                                          </p:val>
                                        </p:tav>
                                        <p:tav tm="100000">
                                          <p:val>
                                            <p:strVal val="#ppt_h"/>
                                          </p:val>
                                        </p:tav>
                                      </p:tavLst>
                                    </p:anim>
                                    <p:animEffect transition="in" filter="fade">
                                      <p:cBhvr>
                                        <p:cTn id="82"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p:bldP spid="7" grpId="0" animBg="1"/>
      <p:bldP spid="8" grpId="0" animBg="1"/>
      <p:bldP spid="9" grpId="0"/>
      <p:bldP spid="10" grpId="0" animBg="1"/>
      <p:bldP spid="11" grpId="0" animBg="1"/>
      <p:bldP spid="12" grpId="0"/>
      <p:bldP spid="13" grpId="0" animBg="1"/>
      <p:bldP spid="14" grpId="0" animBg="1"/>
      <p:bldP spid="15" grpId="0"/>
      <p:bldP spid="16" grpId="0" animBg="1"/>
      <p:bldP spid="1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215117" y="0"/>
            <a:ext cx="8467972" cy="1325563"/>
          </a:xfrm>
        </p:spPr>
        <p:txBody>
          <a:bodyPr>
            <a:normAutofit/>
          </a:bodyPr>
          <a:lstStyle/>
          <a:p>
            <a:r>
              <a:rPr lang="zh-TW" altLang="en-US" sz="4000" b="1" dirty="0" smtClean="0">
                <a:solidFill>
                  <a:srgbClr val="6F8E26"/>
                </a:solidFill>
                <a:latin typeface="微软雅黑" panose="020B0503020204020204" pitchFamily="34" charset="-122"/>
                <a:ea typeface="微软雅黑" panose="020B0503020204020204" pitchFamily="34" charset="-122"/>
              </a:rPr>
              <a:t>維恩圖練習</a:t>
            </a:r>
            <a:r>
              <a:rPr lang="en-US" altLang="zh-TW" sz="4000" b="1" dirty="0" smtClean="0">
                <a:solidFill>
                  <a:srgbClr val="6F8E26"/>
                </a:solidFill>
                <a:latin typeface="微软雅黑" panose="020B0503020204020204" pitchFamily="34" charset="-122"/>
                <a:ea typeface="微软雅黑" panose="020B0503020204020204" pitchFamily="34" charset="-122"/>
              </a:rPr>
              <a:t>-</a:t>
            </a:r>
            <a:r>
              <a:rPr lang="zh-TW" altLang="en-US" sz="4000" b="1" dirty="0" smtClean="0">
                <a:solidFill>
                  <a:srgbClr val="6F8E26"/>
                </a:solidFill>
                <a:latin typeface="微软雅黑" panose="020B0503020204020204" pitchFamily="34" charset="-122"/>
                <a:ea typeface="微软雅黑" panose="020B0503020204020204" pitchFamily="34" charset="-122"/>
              </a:rPr>
              <a:t>歸納早期運輸的異同</a:t>
            </a:r>
            <a:endParaRPr lang="zh-TW" altLang="en-US" sz="4000" b="1" dirty="0">
              <a:solidFill>
                <a:srgbClr val="6F8E26"/>
              </a:solidFill>
              <a:latin typeface="微软雅黑" panose="020B0503020204020204" pitchFamily="34" charset="-122"/>
              <a:ea typeface="微软雅黑" panose="020B0503020204020204" pitchFamily="34" charset="-122"/>
            </a:endParaRPr>
          </a:p>
        </p:txBody>
      </p:sp>
      <p:grpSp>
        <p:nvGrpSpPr>
          <p:cNvPr id="10" name="Group 4">
            <a:extLst>
              <a:ext uri="{FF2B5EF4-FFF2-40B4-BE49-F238E27FC236}">
                <a16:creationId xmlns:a16="http://schemas.microsoft.com/office/drawing/2014/main" xmlns="" id="{E220914B-EAD4-44D8-B7E7-16EBC713CF32}"/>
              </a:ext>
            </a:extLst>
          </p:cNvPr>
          <p:cNvGrpSpPr>
            <a:grpSpLocks noChangeAspect="1"/>
          </p:cNvGrpSpPr>
          <p:nvPr/>
        </p:nvGrpSpPr>
        <p:grpSpPr bwMode="auto">
          <a:xfrm>
            <a:off x="1357726" y="154942"/>
            <a:ext cx="732827" cy="1008993"/>
            <a:chOff x="1558" y="1280"/>
            <a:chExt cx="1315" cy="1810"/>
          </a:xfrm>
          <a:solidFill>
            <a:schemeClr val="accent1"/>
          </a:solidFill>
        </p:grpSpPr>
        <p:sp>
          <p:nvSpPr>
            <p:cNvPr id="11" name="Freeform 5">
              <a:extLst>
                <a:ext uri="{FF2B5EF4-FFF2-40B4-BE49-F238E27FC236}">
                  <a16:creationId xmlns:a16="http://schemas.microsoft.com/office/drawing/2014/main" xmlns="" id="{0A493B61-CBEE-4373-A2FB-209592249D62}"/>
                </a:ext>
              </a:extLst>
            </p:cNvPr>
            <p:cNvSpPr>
              <a:spLocks/>
            </p:cNvSpPr>
            <p:nvPr/>
          </p:nvSpPr>
          <p:spPr bwMode="auto">
            <a:xfrm>
              <a:off x="1838" y="1280"/>
              <a:ext cx="1035" cy="922"/>
            </a:xfrm>
            <a:custGeom>
              <a:avLst/>
              <a:gdLst>
                <a:gd name="T0" fmla="*/ 9 w 244"/>
                <a:gd name="T1" fmla="*/ 127 h 218"/>
                <a:gd name="T2" fmla="*/ 53 w 244"/>
                <a:gd name="T3" fmla="*/ 203 h 218"/>
                <a:gd name="T4" fmla="*/ 141 w 244"/>
                <a:gd name="T5" fmla="*/ 212 h 218"/>
                <a:gd name="T6" fmla="*/ 209 w 244"/>
                <a:gd name="T7" fmla="*/ 84 h 218"/>
                <a:gd name="T8" fmla="*/ 45 w 244"/>
                <a:gd name="T9" fmla="*/ 42 h 218"/>
                <a:gd name="T10" fmla="*/ 2 w 244"/>
                <a:gd name="T11" fmla="*/ 115 h 218"/>
                <a:gd name="T12" fmla="*/ 44 w 244"/>
                <a:gd name="T13" fmla="*/ 188 h 218"/>
                <a:gd name="T14" fmla="*/ 48 w 244"/>
                <a:gd name="T15" fmla="*/ 181 h 218"/>
                <a:gd name="T16" fmla="*/ 9 w 244"/>
                <a:gd name="T17" fmla="*/ 129 h 218"/>
                <a:gd name="T18" fmla="*/ 53 w 244"/>
                <a:gd name="T19" fmla="*/ 44 h 218"/>
                <a:gd name="T20" fmla="*/ 196 w 244"/>
                <a:gd name="T21" fmla="*/ 80 h 218"/>
                <a:gd name="T22" fmla="*/ 210 w 244"/>
                <a:gd name="T23" fmla="*/ 155 h 218"/>
                <a:gd name="T24" fmla="*/ 141 w 244"/>
                <a:gd name="T25" fmla="*/ 205 h 218"/>
                <a:gd name="T26" fmla="*/ 63 w 244"/>
                <a:gd name="T27" fmla="*/ 199 h 218"/>
                <a:gd name="T28" fmla="*/ 16 w 244"/>
                <a:gd name="T29" fmla="*/ 125 h 218"/>
                <a:gd name="T30" fmla="*/ 9 w 244"/>
                <a:gd name="T31" fmla="*/ 127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4" h="218">
                  <a:moveTo>
                    <a:pt x="9" y="127"/>
                  </a:moveTo>
                  <a:cubicBezTo>
                    <a:pt x="6" y="163"/>
                    <a:pt x="21" y="188"/>
                    <a:pt x="53" y="203"/>
                  </a:cubicBezTo>
                  <a:cubicBezTo>
                    <a:pt x="80" y="216"/>
                    <a:pt x="112" y="218"/>
                    <a:pt x="141" y="212"/>
                  </a:cubicBezTo>
                  <a:cubicBezTo>
                    <a:pt x="201" y="200"/>
                    <a:pt x="244" y="141"/>
                    <a:pt x="209" y="84"/>
                  </a:cubicBezTo>
                  <a:cubicBezTo>
                    <a:pt x="177" y="33"/>
                    <a:pt x="97" y="0"/>
                    <a:pt x="45" y="42"/>
                  </a:cubicBezTo>
                  <a:cubicBezTo>
                    <a:pt x="24" y="59"/>
                    <a:pt x="2" y="86"/>
                    <a:pt x="2" y="115"/>
                  </a:cubicBezTo>
                  <a:cubicBezTo>
                    <a:pt x="1" y="147"/>
                    <a:pt x="21" y="168"/>
                    <a:pt x="44" y="188"/>
                  </a:cubicBezTo>
                  <a:cubicBezTo>
                    <a:pt x="47" y="190"/>
                    <a:pt x="51" y="184"/>
                    <a:pt x="48" y="181"/>
                  </a:cubicBezTo>
                  <a:cubicBezTo>
                    <a:pt x="32" y="166"/>
                    <a:pt x="16" y="151"/>
                    <a:pt x="9" y="129"/>
                  </a:cubicBezTo>
                  <a:cubicBezTo>
                    <a:pt x="0" y="96"/>
                    <a:pt x="28" y="62"/>
                    <a:pt x="53" y="44"/>
                  </a:cubicBezTo>
                  <a:cubicBezTo>
                    <a:pt x="100" y="10"/>
                    <a:pt x="163" y="41"/>
                    <a:pt x="196" y="80"/>
                  </a:cubicBezTo>
                  <a:cubicBezTo>
                    <a:pt x="215" y="101"/>
                    <a:pt x="221" y="129"/>
                    <a:pt x="210" y="155"/>
                  </a:cubicBezTo>
                  <a:cubicBezTo>
                    <a:pt x="199" y="183"/>
                    <a:pt x="168" y="198"/>
                    <a:pt x="141" y="205"/>
                  </a:cubicBezTo>
                  <a:cubicBezTo>
                    <a:pt x="115" y="211"/>
                    <a:pt x="88" y="207"/>
                    <a:pt x="63" y="199"/>
                  </a:cubicBezTo>
                  <a:cubicBezTo>
                    <a:pt x="30" y="187"/>
                    <a:pt x="13" y="160"/>
                    <a:pt x="16" y="125"/>
                  </a:cubicBezTo>
                  <a:cubicBezTo>
                    <a:pt x="16" y="120"/>
                    <a:pt x="9" y="124"/>
                    <a:pt x="9" y="12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sp>
          <p:nvSpPr>
            <p:cNvPr id="12" name="Freeform 6">
              <a:extLst>
                <a:ext uri="{FF2B5EF4-FFF2-40B4-BE49-F238E27FC236}">
                  <a16:creationId xmlns:a16="http://schemas.microsoft.com/office/drawing/2014/main" xmlns="" id="{3B22D548-17FC-4B4F-B342-CC310700F639}"/>
                </a:ext>
              </a:extLst>
            </p:cNvPr>
            <p:cNvSpPr>
              <a:spLocks/>
            </p:cNvSpPr>
            <p:nvPr/>
          </p:nvSpPr>
          <p:spPr bwMode="auto">
            <a:xfrm>
              <a:off x="1775" y="2126"/>
              <a:ext cx="670" cy="537"/>
            </a:xfrm>
            <a:custGeom>
              <a:avLst/>
              <a:gdLst>
                <a:gd name="T0" fmla="*/ 64 w 158"/>
                <a:gd name="T1" fmla="*/ 3 h 127"/>
                <a:gd name="T2" fmla="*/ 32 w 158"/>
                <a:gd name="T3" fmla="*/ 38 h 127"/>
                <a:gd name="T4" fmla="*/ 7 w 158"/>
                <a:gd name="T5" fmla="*/ 76 h 127"/>
                <a:gd name="T6" fmla="*/ 60 w 158"/>
                <a:gd name="T7" fmla="*/ 115 h 127"/>
                <a:gd name="T8" fmla="*/ 139 w 158"/>
                <a:gd name="T9" fmla="*/ 103 h 127"/>
                <a:gd name="T10" fmla="*/ 153 w 158"/>
                <a:gd name="T11" fmla="*/ 5 h 127"/>
                <a:gd name="T12" fmla="*/ 146 w 158"/>
                <a:gd name="T13" fmla="*/ 8 h 127"/>
                <a:gd name="T14" fmla="*/ 142 w 158"/>
                <a:gd name="T15" fmla="*/ 76 h 127"/>
                <a:gd name="T16" fmla="*/ 100 w 158"/>
                <a:gd name="T17" fmla="*/ 111 h 127"/>
                <a:gd name="T18" fmla="*/ 75 w 158"/>
                <a:gd name="T19" fmla="*/ 109 h 127"/>
                <a:gd name="T20" fmla="*/ 15 w 158"/>
                <a:gd name="T21" fmla="*/ 84 h 127"/>
                <a:gd name="T22" fmla="*/ 37 w 158"/>
                <a:gd name="T23" fmla="*/ 41 h 127"/>
                <a:gd name="T24" fmla="*/ 66 w 158"/>
                <a:gd name="T25" fmla="*/ 10 h 127"/>
                <a:gd name="T26" fmla="*/ 64 w 158"/>
                <a:gd name="T27" fmla="*/ 3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8" h="127">
                  <a:moveTo>
                    <a:pt x="64" y="3"/>
                  </a:moveTo>
                  <a:cubicBezTo>
                    <a:pt x="51" y="12"/>
                    <a:pt x="42" y="26"/>
                    <a:pt x="32" y="38"/>
                  </a:cubicBezTo>
                  <a:cubicBezTo>
                    <a:pt x="22" y="50"/>
                    <a:pt x="12" y="61"/>
                    <a:pt x="7" y="76"/>
                  </a:cubicBezTo>
                  <a:cubicBezTo>
                    <a:pt x="0" y="104"/>
                    <a:pt x="42" y="113"/>
                    <a:pt x="60" y="115"/>
                  </a:cubicBezTo>
                  <a:cubicBezTo>
                    <a:pt x="86" y="118"/>
                    <a:pt x="121" y="127"/>
                    <a:pt x="139" y="103"/>
                  </a:cubicBezTo>
                  <a:cubicBezTo>
                    <a:pt x="158" y="77"/>
                    <a:pt x="151" y="35"/>
                    <a:pt x="153" y="5"/>
                  </a:cubicBezTo>
                  <a:cubicBezTo>
                    <a:pt x="153" y="0"/>
                    <a:pt x="146" y="4"/>
                    <a:pt x="146" y="8"/>
                  </a:cubicBezTo>
                  <a:cubicBezTo>
                    <a:pt x="145" y="30"/>
                    <a:pt x="147" y="54"/>
                    <a:pt x="142" y="76"/>
                  </a:cubicBezTo>
                  <a:cubicBezTo>
                    <a:pt x="138" y="97"/>
                    <a:pt x="125" y="113"/>
                    <a:pt x="100" y="111"/>
                  </a:cubicBezTo>
                  <a:cubicBezTo>
                    <a:pt x="92" y="110"/>
                    <a:pt x="83" y="110"/>
                    <a:pt x="75" y="109"/>
                  </a:cubicBezTo>
                  <a:cubicBezTo>
                    <a:pt x="54" y="108"/>
                    <a:pt x="24" y="106"/>
                    <a:pt x="15" y="84"/>
                  </a:cubicBezTo>
                  <a:cubicBezTo>
                    <a:pt x="9" y="70"/>
                    <a:pt x="29" y="51"/>
                    <a:pt x="37" y="41"/>
                  </a:cubicBezTo>
                  <a:cubicBezTo>
                    <a:pt x="46" y="30"/>
                    <a:pt x="54" y="18"/>
                    <a:pt x="66" y="10"/>
                  </a:cubicBezTo>
                  <a:cubicBezTo>
                    <a:pt x="70" y="7"/>
                    <a:pt x="69" y="0"/>
                    <a:pt x="64"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sp>
          <p:nvSpPr>
            <p:cNvPr id="13" name="Freeform 7">
              <a:extLst>
                <a:ext uri="{FF2B5EF4-FFF2-40B4-BE49-F238E27FC236}">
                  <a16:creationId xmlns:a16="http://schemas.microsoft.com/office/drawing/2014/main" xmlns="" id="{7E3639C4-8F5B-46A4-8162-7D9D2FFB4F4A}"/>
                </a:ext>
              </a:extLst>
            </p:cNvPr>
            <p:cNvSpPr>
              <a:spLocks/>
            </p:cNvSpPr>
            <p:nvPr/>
          </p:nvSpPr>
          <p:spPr bwMode="auto">
            <a:xfrm>
              <a:off x="1787" y="2562"/>
              <a:ext cx="365" cy="528"/>
            </a:xfrm>
            <a:custGeom>
              <a:avLst/>
              <a:gdLst>
                <a:gd name="T0" fmla="*/ 35 w 86"/>
                <a:gd name="T1" fmla="*/ 8 h 125"/>
                <a:gd name="T2" fmla="*/ 35 w 86"/>
                <a:gd name="T3" fmla="*/ 5 h 125"/>
                <a:gd name="T4" fmla="*/ 28 w 86"/>
                <a:gd name="T5" fmla="*/ 8 h 125"/>
                <a:gd name="T6" fmla="*/ 52 w 86"/>
                <a:gd name="T7" fmla="*/ 54 h 125"/>
                <a:gd name="T8" fmla="*/ 67 w 86"/>
                <a:gd name="T9" fmla="*/ 80 h 125"/>
                <a:gd name="T10" fmla="*/ 46 w 86"/>
                <a:gd name="T11" fmla="*/ 88 h 125"/>
                <a:gd name="T12" fmla="*/ 10 w 86"/>
                <a:gd name="T13" fmla="*/ 111 h 125"/>
                <a:gd name="T14" fmla="*/ 68 w 86"/>
                <a:gd name="T15" fmla="*/ 110 h 125"/>
                <a:gd name="T16" fmla="*/ 86 w 86"/>
                <a:gd name="T17" fmla="*/ 95 h 125"/>
                <a:gd name="T18" fmla="*/ 60 w 86"/>
                <a:gd name="T19" fmla="*/ 84 h 125"/>
                <a:gd name="T20" fmla="*/ 59 w 86"/>
                <a:gd name="T21" fmla="*/ 91 h 125"/>
                <a:gd name="T22" fmla="*/ 63 w 86"/>
                <a:gd name="T23" fmla="*/ 91 h 125"/>
                <a:gd name="T24" fmla="*/ 68 w 86"/>
                <a:gd name="T25" fmla="*/ 103 h 125"/>
                <a:gd name="T26" fmla="*/ 52 w 86"/>
                <a:gd name="T27" fmla="*/ 107 h 125"/>
                <a:gd name="T28" fmla="*/ 28 w 86"/>
                <a:gd name="T29" fmla="*/ 109 h 125"/>
                <a:gd name="T30" fmla="*/ 21 w 86"/>
                <a:gd name="T31" fmla="*/ 98 h 125"/>
                <a:gd name="T32" fmla="*/ 37 w 86"/>
                <a:gd name="T33" fmla="*/ 95 h 125"/>
                <a:gd name="T34" fmla="*/ 70 w 86"/>
                <a:gd name="T35" fmla="*/ 95 h 125"/>
                <a:gd name="T36" fmla="*/ 73 w 86"/>
                <a:gd name="T37" fmla="*/ 74 h 125"/>
                <a:gd name="T38" fmla="*/ 35 w 86"/>
                <a:gd name="T39" fmla="*/ 4 h 125"/>
                <a:gd name="T40" fmla="*/ 28 w 86"/>
                <a:gd name="T41" fmla="*/ 7 h 125"/>
                <a:gd name="T42" fmla="*/ 28 w 86"/>
                <a:gd name="T43" fmla="*/ 10 h 125"/>
                <a:gd name="T44" fmla="*/ 35 w 86"/>
                <a:gd name="T45" fmla="*/ 8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6" h="125">
                  <a:moveTo>
                    <a:pt x="35" y="8"/>
                  </a:moveTo>
                  <a:cubicBezTo>
                    <a:pt x="35" y="7"/>
                    <a:pt x="35" y="6"/>
                    <a:pt x="35" y="5"/>
                  </a:cubicBezTo>
                  <a:cubicBezTo>
                    <a:pt x="33" y="6"/>
                    <a:pt x="31" y="7"/>
                    <a:pt x="28" y="8"/>
                  </a:cubicBezTo>
                  <a:cubicBezTo>
                    <a:pt x="32" y="23"/>
                    <a:pt x="44" y="40"/>
                    <a:pt x="52" y="54"/>
                  </a:cubicBezTo>
                  <a:cubicBezTo>
                    <a:pt x="57" y="62"/>
                    <a:pt x="61" y="72"/>
                    <a:pt x="67" y="80"/>
                  </a:cubicBezTo>
                  <a:cubicBezTo>
                    <a:pt x="77" y="92"/>
                    <a:pt x="51" y="88"/>
                    <a:pt x="46" y="88"/>
                  </a:cubicBezTo>
                  <a:cubicBezTo>
                    <a:pt x="34" y="88"/>
                    <a:pt x="0" y="91"/>
                    <a:pt x="10" y="111"/>
                  </a:cubicBezTo>
                  <a:cubicBezTo>
                    <a:pt x="17" y="125"/>
                    <a:pt x="57" y="113"/>
                    <a:pt x="68" y="110"/>
                  </a:cubicBezTo>
                  <a:cubicBezTo>
                    <a:pt x="74" y="109"/>
                    <a:pt x="86" y="102"/>
                    <a:pt x="86" y="95"/>
                  </a:cubicBezTo>
                  <a:cubicBezTo>
                    <a:pt x="85" y="83"/>
                    <a:pt x="69" y="84"/>
                    <a:pt x="60" y="84"/>
                  </a:cubicBezTo>
                  <a:cubicBezTo>
                    <a:pt x="57" y="84"/>
                    <a:pt x="54" y="91"/>
                    <a:pt x="59" y="91"/>
                  </a:cubicBezTo>
                  <a:cubicBezTo>
                    <a:pt x="60" y="91"/>
                    <a:pt x="62" y="91"/>
                    <a:pt x="63" y="91"/>
                  </a:cubicBezTo>
                  <a:cubicBezTo>
                    <a:pt x="74" y="89"/>
                    <a:pt x="75" y="93"/>
                    <a:pt x="68" y="103"/>
                  </a:cubicBezTo>
                  <a:cubicBezTo>
                    <a:pt x="63" y="105"/>
                    <a:pt x="57" y="106"/>
                    <a:pt x="52" y="107"/>
                  </a:cubicBezTo>
                  <a:cubicBezTo>
                    <a:pt x="44" y="108"/>
                    <a:pt x="36" y="109"/>
                    <a:pt x="28" y="109"/>
                  </a:cubicBezTo>
                  <a:cubicBezTo>
                    <a:pt x="26" y="109"/>
                    <a:pt x="4" y="105"/>
                    <a:pt x="21" y="98"/>
                  </a:cubicBezTo>
                  <a:cubicBezTo>
                    <a:pt x="26" y="96"/>
                    <a:pt x="32" y="96"/>
                    <a:pt x="37" y="95"/>
                  </a:cubicBezTo>
                  <a:cubicBezTo>
                    <a:pt x="48" y="94"/>
                    <a:pt x="59" y="96"/>
                    <a:pt x="70" y="95"/>
                  </a:cubicBezTo>
                  <a:cubicBezTo>
                    <a:pt x="82" y="94"/>
                    <a:pt x="76" y="80"/>
                    <a:pt x="73" y="74"/>
                  </a:cubicBezTo>
                  <a:cubicBezTo>
                    <a:pt x="60" y="54"/>
                    <a:pt x="40" y="28"/>
                    <a:pt x="35" y="4"/>
                  </a:cubicBezTo>
                  <a:cubicBezTo>
                    <a:pt x="34" y="0"/>
                    <a:pt x="28" y="4"/>
                    <a:pt x="28" y="7"/>
                  </a:cubicBezTo>
                  <a:cubicBezTo>
                    <a:pt x="28" y="8"/>
                    <a:pt x="28" y="9"/>
                    <a:pt x="28" y="10"/>
                  </a:cubicBezTo>
                  <a:cubicBezTo>
                    <a:pt x="28" y="15"/>
                    <a:pt x="35" y="11"/>
                    <a:pt x="35"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sp>
          <p:nvSpPr>
            <p:cNvPr id="14" name="Freeform 8">
              <a:extLst>
                <a:ext uri="{FF2B5EF4-FFF2-40B4-BE49-F238E27FC236}">
                  <a16:creationId xmlns:a16="http://schemas.microsoft.com/office/drawing/2014/main" xmlns="" id="{872756FB-CB07-4C24-812D-6D9379776695}"/>
                </a:ext>
              </a:extLst>
            </p:cNvPr>
            <p:cNvSpPr>
              <a:spLocks/>
            </p:cNvSpPr>
            <p:nvPr/>
          </p:nvSpPr>
          <p:spPr bwMode="auto">
            <a:xfrm>
              <a:off x="2228" y="2591"/>
              <a:ext cx="276" cy="474"/>
            </a:xfrm>
            <a:custGeom>
              <a:avLst/>
              <a:gdLst>
                <a:gd name="T0" fmla="*/ 2 w 65"/>
                <a:gd name="T1" fmla="*/ 8 h 112"/>
                <a:gd name="T2" fmla="*/ 26 w 65"/>
                <a:gd name="T3" fmla="*/ 44 h 112"/>
                <a:gd name="T4" fmla="*/ 50 w 65"/>
                <a:gd name="T5" fmla="*/ 85 h 112"/>
                <a:gd name="T6" fmla="*/ 55 w 65"/>
                <a:gd name="T7" fmla="*/ 79 h 112"/>
                <a:gd name="T8" fmla="*/ 12 w 65"/>
                <a:gd name="T9" fmla="*/ 85 h 112"/>
                <a:gd name="T10" fmla="*/ 18 w 65"/>
                <a:gd name="T11" fmla="*/ 103 h 112"/>
                <a:gd name="T12" fmla="*/ 64 w 65"/>
                <a:gd name="T13" fmla="*/ 79 h 112"/>
                <a:gd name="T14" fmla="*/ 58 w 65"/>
                <a:gd name="T15" fmla="*/ 79 h 112"/>
                <a:gd name="T16" fmla="*/ 32 w 65"/>
                <a:gd name="T17" fmla="*/ 98 h 112"/>
                <a:gd name="T18" fmla="*/ 25 w 65"/>
                <a:gd name="T19" fmla="*/ 97 h 112"/>
                <a:gd name="T20" fmla="*/ 27 w 65"/>
                <a:gd name="T21" fmla="*/ 86 h 112"/>
                <a:gd name="T22" fmla="*/ 51 w 65"/>
                <a:gd name="T23" fmla="*/ 87 h 112"/>
                <a:gd name="T24" fmla="*/ 56 w 65"/>
                <a:gd name="T25" fmla="*/ 81 h 112"/>
                <a:gd name="T26" fmla="*/ 38 w 65"/>
                <a:gd name="T27" fmla="*/ 49 h 112"/>
                <a:gd name="T28" fmla="*/ 8 w 65"/>
                <a:gd name="T29" fmla="*/ 3 h 112"/>
                <a:gd name="T30" fmla="*/ 2 w 65"/>
                <a:gd name="T31" fmla="*/ 8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5" h="112">
                  <a:moveTo>
                    <a:pt x="2" y="8"/>
                  </a:moveTo>
                  <a:cubicBezTo>
                    <a:pt x="10" y="20"/>
                    <a:pt x="18" y="32"/>
                    <a:pt x="26" y="44"/>
                  </a:cubicBezTo>
                  <a:cubicBezTo>
                    <a:pt x="34" y="56"/>
                    <a:pt x="46" y="71"/>
                    <a:pt x="50" y="85"/>
                  </a:cubicBezTo>
                  <a:cubicBezTo>
                    <a:pt x="51" y="83"/>
                    <a:pt x="53" y="81"/>
                    <a:pt x="55" y="79"/>
                  </a:cubicBezTo>
                  <a:cubicBezTo>
                    <a:pt x="40" y="78"/>
                    <a:pt x="23" y="75"/>
                    <a:pt x="12" y="85"/>
                  </a:cubicBezTo>
                  <a:cubicBezTo>
                    <a:pt x="5" y="92"/>
                    <a:pt x="12" y="100"/>
                    <a:pt x="18" y="103"/>
                  </a:cubicBezTo>
                  <a:cubicBezTo>
                    <a:pt x="36" y="112"/>
                    <a:pt x="61" y="99"/>
                    <a:pt x="64" y="79"/>
                  </a:cubicBezTo>
                  <a:cubicBezTo>
                    <a:pt x="65" y="74"/>
                    <a:pt x="58" y="75"/>
                    <a:pt x="58" y="79"/>
                  </a:cubicBezTo>
                  <a:cubicBezTo>
                    <a:pt x="56" y="93"/>
                    <a:pt x="44" y="98"/>
                    <a:pt x="32" y="98"/>
                  </a:cubicBezTo>
                  <a:cubicBezTo>
                    <a:pt x="29" y="98"/>
                    <a:pt x="27" y="97"/>
                    <a:pt x="25" y="97"/>
                  </a:cubicBezTo>
                  <a:cubicBezTo>
                    <a:pt x="16" y="95"/>
                    <a:pt x="17" y="92"/>
                    <a:pt x="27" y="86"/>
                  </a:cubicBezTo>
                  <a:cubicBezTo>
                    <a:pt x="34" y="84"/>
                    <a:pt x="44" y="86"/>
                    <a:pt x="51" y="87"/>
                  </a:cubicBezTo>
                  <a:cubicBezTo>
                    <a:pt x="54" y="87"/>
                    <a:pt x="57" y="84"/>
                    <a:pt x="56" y="81"/>
                  </a:cubicBezTo>
                  <a:cubicBezTo>
                    <a:pt x="53" y="70"/>
                    <a:pt x="44" y="59"/>
                    <a:pt x="38" y="49"/>
                  </a:cubicBezTo>
                  <a:cubicBezTo>
                    <a:pt x="29" y="33"/>
                    <a:pt x="18" y="18"/>
                    <a:pt x="8" y="3"/>
                  </a:cubicBezTo>
                  <a:cubicBezTo>
                    <a:pt x="5" y="0"/>
                    <a:pt x="0" y="5"/>
                    <a:pt x="2"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sp>
          <p:nvSpPr>
            <p:cNvPr id="15" name="Freeform 9">
              <a:extLst>
                <a:ext uri="{FF2B5EF4-FFF2-40B4-BE49-F238E27FC236}">
                  <a16:creationId xmlns:a16="http://schemas.microsoft.com/office/drawing/2014/main" xmlns="" id="{97B16132-325D-4C6F-9741-960F1D098914}"/>
                </a:ext>
              </a:extLst>
            </p:cNvPr>
            <p:cNvSpPr>
              <a:spLocks/>
            </p:cNvSpPr>
            <p:nvPr/>
          </p:nvSpPr>
          <p:spPr bwMode="auto">
            <a:xfrm>
              <a:off x="1783" y="2164"/>
              <a:ext cx="598" cy="355"/>
            </a:xfrm>
            <a:custGeom>
              <a:avLst/>
              <a:gdLst>
                <a:gd name="T0" fmla="*/ 50 w 141"/>
                <a:gd name="T1" fmla="*/ 10 h 84"/>
                <a:gd name="T2" fmla="*/ 52 w 141"/>
                <a:gd name="T3" fmla="*/ 6 h 84"/>
                <a:gd name="T4" fmla="*/ 48 w 141"/>
                <a:gd name="T5" fmla="*/ 2 h 84"/>
                <a:gd name="T6" fmla="*/ 13 w 141"/>
                <a:gd name="T7" fmla="*/ 25 h 84"/>
                <a:gd name="T8" fmla="*/ 1 w 141"/>
                <a:gd name="T9" fmla="*/ 35 h 84"/>
                <a:gd name="T10" fmla="*/ 2 w 141"/>
                <a:gd name="T11" fmla="*/ 39 h 84"/>
                <a:gd name="T12" fmla="*/ 82 w 141"/>
                <a:gd name="T13" fmla="*/ 65 h 84"/>
                <a:gd name="T14" fmla="*/ 120 w 141"/>
                <a:gd name="T15" fmla="*/ 66 h 84"/>
                <a:gd name="T16" fmla="*/ 85 w 141"/>
                <a:gd name="T17" fmla="*/ 61 h 84"/>
                <a:gd name="T18" fmla="*/ 92 w 141"/>
                <a:gd name="T19" fmla="*/ 57 h 84"/>
                <a:gd name="T20" fmla="*/ 106 w 141"/>
                <a:gd name="T21" fmla="*/ 54 h 84"/>
                <a:gd name="T22" fmla="*/ 89 w 141"/>
                <a:gd name="T23" fmla="*/ 60 h 84"/>
                <a:gd name="T24" fmla="*/ 87 w 141"/>
                <a:gd name="T25" fmla="*/ 56 h 84"/>
                <a:gd name="T26" fmla="*/ 25 w 141"/>
                <a:gd name="T27" fmla="*/ 41 h 84"/>
                <a:gd name="T28" fmla="*/ 11 w 141"/>
                <a:gd name="T29" fmla="*/ 35 h 84"/>
                <a:gd name="T30" fmla="*/ 15 w 141"/>
                <a:gd name="T31" fmla="*/ 31 h 84"/>
                <a:gd name="T32" fmla="*/ 50 w 141"/>
                <a:gd name="T33" fmla="*/ 9 h 84"/>
                <a:gd name="T34" fmla="*/ 46 w 141"/>
                <a:gd name="T35" fmla="*/ 5 h 84"/>
                <a:gd name="T36" fmla="*/ 44 w 141"/>
                <a:gd name="T37" fmla="*/ 9 h 84"/>
                <a:gd name="T38" fmla="*/ 50 w 141"/>
                <a:gd name="T39" fmla="*/ 1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1" h="84">
                  <a:moveTo>
                    <a:pt x="50" y="10"/>
                  </a:moveTo>
                  <a:cubicBezTo>
                    <a:pt x="51" y="9"/>
                    <a:pt x="51" y="8"/>
                    <a:pt x="52" y="6"/>
                  </a:cubicBezTo>
                  <a:cubicBezTo>
                    <a:pt x="52" y="4"/>
                    <a:pt x="51" y="0"/>
                    <a:pt x="48" y="2"/>
                  </a:cubicBezTo>
                  <a:cubicBezTo>
                    <a:pt x="36" y="10"/>
                    <a:pt x="25" y="18"/>
                    <a:pt x="13" y="25"/>
                  </a:cubicBezTo>
                  <a:cubicBezTo>
                    <a:pt x="8" y="28"/>
                    <a:pt x="3" y="29"/>
                    <a:pt x="1" y="35"/>
                  </a:cubicBezTo>
                  <a:cubicBezTo>
                    <a:pt x="0" y="36"/>
                    <a:pt x="0" y="38"/>
                    <a:pt x="2" y="39"/>
                  </a:cubicBezTo>
                  <a:cubicBezTo>
                    <a:pt x="10" y="46"/>
                    <a:pt x="82" y="64"/>
                    <a:pt x="82" y="65"/>
                  </a:cubicBezTo>
                  <a:cubicBezTo>
                    <a:pt x="77" y="84"/>
                    <a:pt x="115" y="73"/>
                    <a:pt x="120" y="66"/>
                  </a:cubicBezTo>
                  <a:cubicBezTo>
                    <a:pt x="141" y="41"/>
                    <a:pt x="80" y="41"/>
                    <a:pt x="85" y="61"/>
                  </a:cubicBezTo>
                  <a:cubicBezTo>
                    <a:pt x="87" y="65"/>
                    <a:pt x="93" y="60"/>
                    <a:pt x="92" y="57"/>
                  </a:cubicBezTo>
                  <a:cubicBezTo>
                    <a:pt x="91" y="55"/>
                    <a:pt x="104" y="54"/>
                    <a:pt x="106" y="54"/>
                  </a:cubicBezTo>
                  <a:cubicBezTo>
                    <a:pt x="138" y="53"/>
                    <a:pt x="84" y="81"/>
                    <a:pt x="89" y="60"/>
                  </a:cubicBezTo>
                  <a:cubicBezTo>
                    <a:pt x="90" y="58"/>
                    <a:pt x="89" y="56"/>
                    <a:pt x="87" y="56"/>
                  </a:cubicBezTo>
                  <a:cubicBezTo>
                    <a:pt x="66" y="56"/>
                    <a:pt x="46" y="45"/>
                    <a:pt x="25" y="41"/>
                  </a:cubicBezTo>
                  <a:cubicBezTo>
                    <a:pt x="20" y="40"/>
                    <a:pt x="15" y="38"/>
                    <a:pt x="11" y="35"/>
                  </a:cubicBezTo>
                  <a:cubicBezTo>
                    <a:pt x="7" y="33"/>
                    <a:pt x="10" y="34"/>
                    <a:pt x="15" y="31"/>
                  </a:cubicBezTo>
                  <a:cubicBezTo>
                    <a:pt x="27" y="24"/>
                    <a:pt x="38" y="16"/>
                    <a:pt x="50" y="9"/>
                  </a:cubicBezTo>
                  <a:cubicBezTo>
                    <a:pt x="48" y="7"/>
                    <a:pt x="47" y="6"/>
                    <a:pt x="46" y="5"/>
                  </a:cubicBezTo>
                  <a:cubicBezTo>
                    <a:pt x="45" y="6"/>
                    <a:pt x="45" y="7"/>
                    <a:pt x="44" y="9"/>
                  </a:cubicBezTo>
                  <a:cubicBezTo>
                    <a:pt x="43" y="14"/>
                    <a:pt x="49" y="15"/>
                    <a:pt x="50"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sp>
          <p:nvSpPr>
            <p:cNvPr id="16" name="Freeform 10">
              <a:extLst>
                <a:ext uri="{FF2B5EF4-FFF2-40B4-BE49-F238E27FC236}">
                  <a16:creationId xmlns:a16="http://schemas.microsoft.com/office/drawing/2014/main" xmlns="" id="{6EFD52DB-9C7C-4BAF-A8CC-9F5F0523F3D4}"/>
                </a:ext>
              </a:extLst>
            </p:cNvPr>
            <p:cNvSpPr>
              <a:spLocks/>
            </p:cNvSpPr>
            <p:nvPr/>
          </p:nvSpPr>
          <p:spPr bwMode="auto">
            <a:xfrm>
              <a:off x="2347" y="2227"/>
              <a:ext cx="496" cy="267"/>
            </a:xfrm>
            <a:custGeom>
              <a:avLst/>
              <a:gdLst>
                <a:gd name="T0" fmla="*/ 14 w 117"/>
                <a:gd name="T1" fmla="*/ 9 h 63"/>
                <a:gd name="T2" fmla="*/ 14 w 117"/>
                <a:gd name="T3" fmla="*/ 5 h 63"/>
                <a:gd name="T4" fmla="*/ 7 w 117"/>
                <a:gd name="T5" fmla="*/ 8 h 63"/>
                <a:gd name="T6" fmla="*/ 16 w 117"/>
                <a:gd name="T7" fmla="*/ 42 h 63"/>
                <a:gd name="T8" fmla="*/ 80 w 117"/>
                <a:gd name="T9" fmla="*/ 55 h 63"/>
                <a:gd name="T10" fmla="*/ 82 w 117"/>
                <a:gd name="T11" fmla="*/ 48 h 63"/>
                <a:gd name="T12" fmla="*/ 80 w 117"/>
                <a:gd name="T13" fmla="*/ 48 h 63"/>
                <a:gd name="T14" fmla="*/ 77 w 117"/>
                <a:gd name="T15" fmla="*/ 55 h 63"/>
                <a:gd name="T16" fmla="*/ 116 w 117"/>
                <a:gd name="T17" fmla="*/ 43 h 63"/>
                <a:gd name="T18" fmla="*/ 116 w 117"/>
                <a:gd name="T19" fmla="*/ 40 h 63"/>
                <a:gd name="T20" fmla="*/ 76 w 117"/>
                <a:gd name="T21" fmla="*/ 48 h 63"/>
                <a:gd name="T22" fmla="*/ 109 w 117"/>
                <a:gd name="T23" fmla="*/ 51 h 63"/>
                <a:gd name="T24" fmla="*/ 109 w 117"/>
                <a:gd name="T25" fmla="*/ 44 h 63"/>
                <a:gd name="T26" fmla="*/ 102 w 117"/>
                <a:gd name="T27" fmla="*/ 46 h 63"/>
                <a:gd name="T28" fmla="*/ 91 w 117"/>
                <a:gd name="T29" fmla="*/ 48 h 63"/>
                <a:gd name="T30" fmla="*/ 91 w 117"/>
                <a:gd name="T31" fmla="*/ 45 h 63"/>
                <a:gd name="T32" fmla="*/ 82 w 117"/>
                <a:gd name="T33" fmla="*/ 48 h 63"/>
                <a:gd name="T34" fmla="*/ 79 w 117"/>
                <a:gd name="T35" fmla="*/ 55 h 63"/>
                <a:gd name="T36" fmla="*/ 80 w 117"/>
                <a:gd name="T37" fmla="*/ 55 h 63"/>
                <a:gd name="T38" fmla="*/ 82 w 117"/>
                <a:gd name="T39" fmla="*/ 48 h 63"/>
                <a:gd name="T40" fmla="*/ 35 w 117"/>
                <a:gd name="T41" fmla="*/ 40 h 63"/>
                <a:gd name="T42" fmla="*/ 12 w 117"/>
                <a:gd name="T43" fmla="*/ 23 h 63"/>
                <a:gd name="T44" fmla="*/ 14 w 117"/>
                <a:gd name="T45" fmla="*/ 5 h 63"/>
                <a:gd name="T46" fmla="*/ 7 w 117"/>
                <a:gd name="T47" fmla="*/ 8 h 63"/>
                <a:gd name="T48" fmla="*/ 7 w 117"/>
                <a:gd name="T49" fmla="*/ 12 h 63"/>
                <a:gd name="T50" fmla="*/ 14 w 117"/>
                <a:gd name="T51" fmla="*/ 9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7" h="63">
                  <a:moveTo>
                    <a:pt x="14" y="9"/>
                  </a:moveTo>
                  <a:cubicBezTo>
                    <a:pt x="14" y="8"/>
                    <a:pt x="14" y="7"/>
                    <a:pt x="14" y="5"/>
                  </a:cubicBezTo>
                  <a:cubicBezTo>
                    <a:pt x="14" y="0"/>
                    <a:pt x="7" y="4"/>
                    <a:pt x="7" y="8"/>
                  </a:cubicBezTo>
                  <a:cubicBezTo>
                    <a:pt x="7" y="20"/>
                    <a:pt x="0" y="36"/>
                    <a:pt x="16" y="42"/>
                  </a:cubicBezTo>
                  <a:cubicBezTo>
                    <a:pt x="38" y="49"/>
                    <a:pt x="58" y="55"/>
                    <a:pt x="80" y="55"/>
                  </a:cubicBezTo>
                  <a:cubicBezTo>
                    <a:pt x="84" y="55"/>
                    <a:pt x="86" y="48"/>
                    <a:pt x="82" y="48"/>
                  </a:cubicBezTo>
                  <a:cubicBezTo>
                    <a:pt x="81" y="48"/>
                    <a:pt x="81" y="48"/>
                    <a:pt x="80" y="48"/>
                  </a:cubicBezTo>
                  <a:cubicBezTo>
                    <a:pt x="78" y="48"/>
                    <a:pt x="74" y="53"/>
                    <a:pt x="77" y="55"/>
                  </a:cubicBezTo>
                  <a:cubicBezTo>
                    <a:pt x="87" y="62"/>
                    <a:pt x="111" y="54"/>
                    <a:pt x="116" y="43"/>
                  </a:cubicBezTo>
                  <a:cubicBezTo>
                    <a:pt x="116" y="42"/>
                    <a:pt x="116" y="40"/>
                    <a:pt x="116" y="40"/>
                  </a:cubicBezTo>
                  <a:cubicBezTo>
                    <a:pt x="108" y="32"/>
                    <a:pt x="79" y="35"/>
                    <a:pt x="76" y="48"/>
                  </a:cubicBezTo>
                  <a:cubicBezTo>
                    <a:pt x="73" y="63"/>
                    <a:pt x="103" y="53"/>
                    <a:pt x="109" y="51"/>
                  </a:cubicBezTo>
                  <a:cubicBezTo>
                    <a:pt x="113" y="50"/>
                    <a:pt x="114" y="43"/>
                    <a:pt x="109" y="44"/>
                  </a:cubicBezTo>
                  <a:cubicBezTo>
                    <a:pt x="106" y="45"/>
                    <a:pt x="104" y="46"/>
                    <a:pt x="102" y="46"/>
                  </a:cubicBezTo>
                  <a:cubicBezTo>
                    <a:pt x="98" y="47"/>
                    <a:pt x="95" y="48"/>
                    <a:pt x="91" y="48"/>
                  </a:cubicBezTo>
                  <a:cubicBezTo>
                    <a:pt x="86" y="49"/>
                    <a:pt x="86" y="48"/>
                    <a:pt x="91" y="45"/>
                  </a:cubicBezTo>
                  <a:cubicBezTo>
                    <a:pt x="117" y="41"/>
                    <a:pt x="91" y="54"/>
                    <a:pt x="82" y="48"/>
                  </a:cubicBezTo>
                  <a:cubicBezTo>
                    <a:pt x="81" y="51"/>
                    <a:pt x="80" y="53"/>
                    <a:pt x="79" y="55"/>
                  </a:cubicBezTo>
                  <a:cubicBezTo>
                    <a:pt x="79" y="55"/>
                    <a:pt x="80" y="55"/>
                    <a:pt x="80" y="55"/>
                  </a:cubicBezTo>
                  <a:cubicBezTo>
                    <a:pt x="84" y="55"/>
                    <a:pt x="86" y="48"/>
                    <a:pt x="82" y="48"/>
                  </a:cubicBezTo>
                  <a:cubicBezTo>
                    <a:pt x="65" y="48"/>
                    <a:pt x="50" y="44"/>
                    <a:pt x="35" y="40"/>
                  </a:cubicBezTo>
                  <a:cubicBezTo>
                    <a:pt x="26" y="38"/>
                    <a:pt x="12" y="34"/>
                    <a:pt x="12" y="23"/>
                  </a:cubicBezTo>
                  <a:cubicBezTo>
                    <a:pt x="13" y="17"/>
                    <a:pt x="14" y="11"/>
                    <a:pt x="14" y="5"/>
                  </a:cubicBezTo>
                  <a:cubicBezTo>
                    <a:pt x="14" y="0"/>
                    <a:pt x="7" y="4"/>
                    <a:pt x="7" y="8"/>
                  </a:cubicBezTo>
                  <a:cubicBezTo>
                    <a:pt x="7" y="9"/>
                    <a:pt x="7" y="10"/>
                    <a:pt x="7" y="12"/>
                  </a:cubicBezTo>
                  <a:cubicBezTo>
                    <a:pt x="7" y="17"/>
                    <a:pt x="14" y="13"/>
                    <a:pt x="14"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sp>
          <p:nvSpPr>
            <p:cNvPr id="17" name="Freeform 11">
              <a:extLst>
                <a:ext uri="{FF2B5EF4-FFF2-40B4-BE49-F238E27FC236}">
                  <a16:creationId xmlns:a16="http://schemas.microsoft.com/office/drawing/2014/main" xmlns="" id="{8CB6F9BB-6F10-4F3C-8EB1-FE39ED9112E2}"/>
                </a:ext>
              </a:extLst>
            </p:cNvPr>
            <p:cNvSpPr>
              <a:spLocks/>
            </p:cNvSpPr>
            <p:nvPr/>
          </p:nvSpPr>
          <p:spPr bwMode="auto">
            <a:xfrm>
              <a:off x="2665" y="1808"/>
              <a:ext cx="55" cy="60"/>
            </a:xfrm>
            <a:custGeom>
              <a:avLst/>
              <a:gdLst>
                <a:gd name="T0" fmla="*/ 8 w 13"/>
                <a:gd name="T1" fmla="*/ 3 h 14"/>
                <a:gd name="T2" fmla="*/ 1 w 13"/>
                <a:gd name="T3" fmla="*/ 8 h 14"/>
                <a:gd name="T4" fmla="*/ 4 w 13"/>
                <a:gd name="T5" fmla="*/ 12 h 14"/>
                <a:gd name="T6" fmla="*/ 9 w 13"/>
                <a:gd name="T7" fmla="*/ 4 h 14"/>
                <a:gd name="T8" fmla="*/ 7 w 13"/>
                <a:gd name="T9" fmla="*/ 2 h 14"/>
                <a:gd name="T10" fmla="*/ 0 w 13"/>
                <a:gd name="T11" fmla="*/ 11 h 14"/>
                <a:gd name="T12" fmla="*/ 5 w 13"/>
                <a:gd name="T13" fmla="*/ 12 h 14"/>
                <a:gd name="T14" fmla="*/ 9 w 13"/>
                <a:gd name="T15" fmla="*/ 5 h 14"/>
                <a:gd name="T16" fmla="*/ 3 w 13"/>
                <a:gd name="T17" fmla="*/ 6 h 14"/>
                <a:gd name="T18" fmla="*/ 2 w 13"/>
                <a:gd name="T19" fmla="*/ 7 h 14"/>
                <a:gd name="T20" fmla="*/ 7 w 13"/>
                <a:gd name="T21" fmla="*/ 8 h 14"/>
                <a:gd name="T22" fmla="*/ 7 w 13"/>
                <a:gd name="T23" fmla="*/ 9 h 14"/>
                <a:gd name="T24" fmla="*/ 5 w 13"/>
                <a:gd name="T25" fmla="*/ 9 h 14"/>
                <a:gd name="T26" fmla="*/ 3 w 13"/>
                <a:gd name="T27" fmla="*/ 7 h 14"/>
                <a:gd name="T28" fmla="*/ 3 w 13"/>
                <a:gd name="T29" fmla="*/ 7 h 14"/>
                <a:gd name="T30" fmla="*/ 4 w 13"/>
                <a:gd name="T31" fmla="*/ 5 h 14"/>
                <a:gd name="T32" fmla="*/ 4 w 13"/>
                <a:gd name="T33" fmla="*/ 5 h 14"/>
                <a:gd name="T34" fmla="*/ 6 w 13"/>
                <a:gd name="T35" fmla="*/ 4 h 14"/>
                <a:gd name="T36" fmla="*/ 5 w 13"/>
                <a:gd name="T37" fmla="*/ 4 h 14"/>
                <a:gd name="T38" fmla="*/ 8 w 13"/>
                <a:gd name="T39" fmla="*/ 8 h 14"/>
                <a:gd name="T40" fmla="*/ 8 w 13"/>
                <a:gd name="T41" fmla="*/ 8 h 14"/>
                <a:gd name="T42" fmla="*/ 7 w 13"/>
                <a:gd name="T43" fmla="*/ 10 h 14"/>
                <a:gd name="T44" fmla="*/ 7 w 13"/>
                <a:gd name="T45" fmla="*/ 10 h 14"/>
                <a:gd name="T46" fmla="*/ 5 w 13"/>
                <a:gd name="T47" fmla="*/ 11 h 14"/>
                <a:gd name="T48" fmla="*/ 7 w 13"/>
                <a:gd name="T49" fmla="*/ 10 h 14"/>
                <a:gd name="T50" fmla="*/ 8 w 13"/>
                <a:gd name="T51"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 h="14">
                  <a:moveTo>
                    <a:pt x="8" y="3"/>
                  </a:moveTo>
                  <a:cubicBezTo>
                    <a:pt x="5" y="3"/>
                    <a:pt x="2" y="5"/>
                    <a:pt x="1" y="8"/>
                  </a:cubicBezTo>
                  <a:cubicBezTo>
                    <a:pt x="1" y="10"/>
                    <a:pt x="2" y="12"/>
                    <a:pt x="4" y="12"/>
                  </a:cubicBezTo>
                  <a:cubicBezTo>
                    <a:pt x="8" y="11"/>
                    <a:pt x="9" y="8"/>
                    <a:pt x="9" y="4"/>
                  </a:cubicBezTo>
                  <a:cubicBezTo>
                    <a:pt x="9" y="3"/>
                    <a:pt x="8" y="2"/>
                    <a:pt x="7" y="2"/>
                  </a:cubicBezTo>
                  <a:cubicBezTo>
                    <a:pt x="3" y="2"/>
                    <a:pt x="0" y="7"/>
                    <a:pt x="0" y="11"/>
                  </a:cubicBezTo>
                  <a:cubicBezTo>
                    <a:pt x="0" y="14"/>
                    <a:pt x="3" y="14"/>
                    <a:pt x="5" y="12"/>
                  </a:cubicBezTo>
                  <a:cubicBezTo>
                    <a:pt x="7" y="10"/>
                    <a:pt x="9" y="8"/>
                    <a:pt x="9" y="5"/>
                  </a:cubicBezTo>
                  <a:cubicBezTo>
                    <a:pt x="10" y="0"/>
                    <a:pt x="3" y="2"/>
                    <a:pt x="3" y="6"/>
                  </a:cubicBezTo>
                  <a:cubicBezTo>
                    <a:pt x="3" y="6"/>
                    <a:pt x="2" y="7"/>
                    <a:pt x="2" y="7"/>
                  </a:cubicBezTo>
                  <a:cubicBezTo>
                    <a:pt x="3" y="7"/>
                    <a:pt x="5" y="8"/>
                    <a:pt x="7" y="8"/>
                  </a:cubicBezTo>
                  <a:cubicBezTo>
                    <a:pt x="7" y="8"/>
                    <a:pt x="7" y="8"/>
                    <a:pt x="7" y="9"/>
                  </a:cubicBezTo>
                  <a:cubicBezTo>
                    <a:pt x="7" y="8"/>
                    <a:pt x="7" y="9"/>
                    <a:pt x="5" y="9"/>
                  </a:cubicBezTo>
                  <a:cubicBezTo>
                    <a:pt x="4" y="8"/>
                    <a:pt x="4" y="7"/>
                    <a:pt x="3" y="7"/>
                  </a:cubicBezTo>
                  <a:cubicBezTo>
                    <a:pt x="3" y="7"/>
                    <a:pt x="3" y="7"/>
                    <a:pt x="3" y="7"/>
                  </a:cubicBezTo>
                  <a:cubicBezTo>
                    <a:pt x="3" y="6"/>
                    <a:pt x="4" y="6"/>
                    <a:pt x="4" y="5"/>
                  </a:cubicBezTo>
                  <a:cubicBezTo>
                    <a:pt x="4" y="5"/>
                    <a:pt x="4" y="5"/>
                    <a:pt x="4" y="5"/>
                  </a:cubicBezTo>
                  <a:cubicBezTo>
                    <a:pt x="5" y="5"/>
                    <a:pt x="5" y="5"/>
                    <a:pt x="6" y="4"/>
                  </a:cubicBezTo>
                  <a:cubicBezTo>
                    <a:pt x="6" y="4"/>
                    <a:pt x="6" y="4"/>
                    <a:pt x="5" y="4"/>
                  </a:cubicBezTo>
                  <a:cubicBezTo>
                    <a:pt x="6" y="6"/>
                    <a:pt x="7" y="7"/>
                    <a:pt x="8" y="8"/>
                  </a:cubicBezTo>
                  <a:cubicBezTo>
                    <a:pt x="8" y="8"/>
                    <a:pt x="8" y="8"/>
                    <a:pt x="8" y="8"/>
                  </a:cubicBezTo>
                  <a:cubicBezTo>
                    <a:pt x="7" y="9"/>
                    <a:pt x="7" y="9"/>
                    <a:pt x="7" y="10"/>
                  </a:cubicBezTo>
                  <a:cubicBezTo>
                    <a:pt x="7" y="10"/>
                    <a:pt x="7" y="10"/>
                    <a:pt x="7" y="10"/>
                  </a:cubicBezTo>
                  <a:cubicBezTo>
                    <a:pt x="6" y="10"/>
                    <a:pt x="6" y="10"/>
                    <a:pt x="5" y="11"/>
                  </a:cubicBezTo>
                  <a:cubicBezTo>
                    <a:pt x="6" y="10"/>
                    <a:pt x="6" y="10"/>
                    <a:pt x="7" y="10"/>
                  </a:cubicBezTo>
                  <a:cubicBezTo>
                    <a:pt x="10" y="10"/>
                    <a:pt x="13" y="3"/>
                    <a:pt x="8"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sp>
          <p:nvSpPr>
            <p:cNvPr id="18" name="Freeform 12">
              <a:extLst>
                <a:ext uri="{FF2B5EF4-FFF2-40B4-BE49-F238E27FC236}">
                  <a16:creationId xmlns:a16="http://schemas.microsoft.com/office/drawing/2014/main" xmlns="" id="{75273170-3D68-4D25-9BCC-8CEFCCB5BA8D}"/>
                </a:ext>
              </a:extLst>
            </p:cNvPr>
            <p:cNvSpPr>
              <a:spLocks/>
            </p:cNvSpPr>
            <p:nvPr/>
          </p:nvSpPr>
          <p:spPr bwMode="auto">
            <a:xfrm>
              <a:off x="2648" y="1770"/>
              <a:ext cx="144" cy="195"/>
            </a:xfrm>
            <a:custGeom>
              <a:avLst/>
              <a:gdLst>
                <a:gd name="T0" fmla="*/ 7 w 34"/>
                <a:gd name="T1" fmla="*/ 39 h 46"/>
                <a:gd name="T2" fmla="*/ 7 w 34"/>
                <a:gd name="T3" fmla="*/ 37 h 46"/>
                <a:gd name="T4" fmla="*/ 3 w 34"/>
                <a:gd name="T5" fmla="*/ 42 h 46"/>
                <a:gd name="T6" fmla="*/ 12 w 34"/>
                <a:gd name="T7" fmla="*/ 38 h 46"/>
                <a:gd name="T8" fmla="*/ 18 w 34"/>
                <a:gd name="T9" fmla="*/ 32 h 46"/>
                <a:gd name="T10" fmla="*/ 25 w 34"/>
                <a:gd name="T11" fmla="*/ 26 h 46"/>
                <a:gd name="T12" fmla="*/ 33 w 34"/>
                <a:gd name="T13" fmla="*/ 13 h 46"/>
                <a:gd name="T14" fmla="*/ 30 w 34"/>
                <a:gd name="T15" fmla="*/ 4 h 46"/>
                <a:gd name="T16" fmla="*/ 24 w 34"/>
                <a:gd name="T17" fmla="*/ 9 h 46"/>
                <a:gd name="T18" fmla="*/ 25 w 34"/>
                <a:gd name="T19" fmla="*/ 15 h 46"/>
                <a:gd name="T20" fmla="*/ 20 w 34"/>
                <a:gd name="T21" fmla="*/ 22 h 46"/>
                <a:gd name="T22" fmla="*/ 4 w 34"/>
                <a:gd name="T23" fmla="*/ 35 h 46"/>
                <a:gd name="T24" fmla="*/ 0 w 34"/>
                <a:gd name="T25" fmla="*/ 40 h 46"/>
                <a:gd name="T26" fmla="*/ 0 w 34"/>
                <a:gd name="T27" fmla="*/ 41 h 46"/>
                <a:gd name="T28" fmla="*/ 7 w 34"/>
                <a:gd name="T29" fmla="*/ 39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 h="46">
                  <a:moveTo>
                    <a:pt x="7" y="39"/>
                  </a:moveTo>
                  <a:cubicBezTo>
                    <a:pt x="7" y="38"/>
                    <a:pt x="7" y="38"/>
                    <a:pt x="7" y="37"/>
                  </a:cubicBezTo>
                  <a:cubicBezTo>
                    <a:pt x="5" y="39"/>
                    <a:pt x="4" y="41"/>
                    <a:pt x="3" y="42"/>
                  </a:cubicBezTo>
                  <a:cubicBezTo>
                    <a:pt x="6" y="41"/>
                    <a:pt x="9" y="39"/>
                    <a:pt x="12" y="38"/>
                  </a:cubicBezTo>
                  <a:cubicBezTo>
                    <a:pt x="14" y="36"/>
                    <a:pt x="16" y="34"/>
                    <a:pt x="18" y="32"/>
                  </a:cubicBezTo>
                  <a:cubicBezTo>
                    <a:pt x="20" y="30"/>
                    <a:pt x="23" y="28"/>
                    <a:pt x="25" y="26"/>
                  </a:cubicBezTo>
                  <a:cubicBezTo>
                    <a:pt x="29" y="23"/>
                    <a:pt x="31" y="17"/>
                    <a:pt x="33" y="13"/>
                  </a:cubicBezTo>
                  <a:cubicBezTo>
                    <a:pt x="34" y="9"/>
                    <a:pt x="32" y="6"/>
                    <a:pt x="30" y="4"/>
                  </a:cubicBezTo>
                  <a:cubicBezTo>
                    <a:pt x="28" y="0"/>
                    <a:pt x="22" y="6"/>
                    <a:pt x="24" y="9"/>
                  </a:cubicBezTo>
                  <a:cubicBezTo>
                    <a:pt x="26" y="12"/>
                    <a:pt x="27" y="12"/>
                    <a:pt x="25" y="15"/>
                  </a:cubicBezTo>
                  <a:cubicBezTo>
                    <a:pt x="24" y="18"/>
                    <a:pt x="22" y="21"/>
                    <a:pt x="20" y="22"/>
                  </a:cubicBezTo>
                  <a:cubicBezTo>
                    <a:pt x="15" y="26"/>
                    <a:pt x="10" y="34"/>
                    <a:pt x="4" y="35"/>
                  </a:cubicBezTo>
                  <a:cubicBezTo>
                    <a:pt x="2" y="35"/>
                    <a:pt x="0" y="37"/>
                    <a:pt x="0" y="40"/>
                  </a:cubicBezTo>
                  <a:cubicBezTo>
                    <a:pt x="0" y="40"/>
                    <a:pt x="0" y="40"/>
                    <a:pt x="0" y="41"/>
                  </a:cubicBezTo>
                  <a:cubicBezTo>
                    <a:pt x="0" y="46"/>
                    <a:pt x="7" y="42"/>
                    <a:pt x="7"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sp>
          <p:nvSpPr>
            <p:cNvPr id="19" name="Freeform 13">
              <a:extLst>
                <a:ext uri="{FF2B5EF4-FFF2-40B4-BE49-F238E27FC236}">
                  <a16:creationId xmlns:a16="http://schemas.microsoft.com/office/drawing/2014/main" xmlns="" id="{350C9C20-6DD6-4E83-8B3B-1AF0AB055052}"/>
                </a:ext>
              </a:extLst>
            </p:cNvPr>
            <p:cNvSpPr>
              <a:spLocks/>
            </p:cNvSpPr>
            <p:nvPr/>
          </p:nvSpPr>
          <p:spPr bwMode="auto">
            <a:xfrm>
              <a:off x="2466" y="1635"/>
              <a:ext cx="182" cy="114"/>
            </a:xfrm>
            <a:custGeom>
              <a:avLst/>
              <a:gdLst>
                <a:gd name="T0" fmla="*/ 3 w 43"/>
                <a:gd name="T1" fmla="*/ 23 h 27"/>
                <a:gd name="T2" fmla="*/ 21 w 43"/>
                <a:gd name="T3" fmla="*/ 22 h 27"/>
                <a:gd name="T4" fmla="*/ 31 w 43"/>
                <a:gd name="T5" fmla="*/ 18 h 27"/>
                <a:gd name="T6" fmla="*/ 41 w 43"/>
                <a:gd name="T7" fmla="*/ 8 h 27"/>
                <a:gd name="T8" fmla="*/ 36 w 43"/>
                <a:gd name="T9" fmla="*/ 5 h 27"/>
                <a:gd name="T10" fmla="*/ 21 w 43"/>
                <a:gd name="T11" fmla="*/ 15 h 27"/>
                <a:gd name="T12" fmla="*/ 16 w 43"/>
                <a:gd name="T13" fmla="*/ 17 h 27"/>
                <a:gd name="T14" fmla="*/ 7 w 43"/>
                <a:gd name="T15" fmla="*/ 16 h 27"/>
                <a:gd name="T16" fmla="*/ 3 w 43"/>
                <a:gd name="T17" fmla="*/ 23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 h="27">
                  <a:moveTo>
                    <a:pt x="3" y="23"/>
                  </a:moveTo>
                  <a:cubicBezTo>
                    <a:pt x="8" y="27"/>
                    <a:pt x="16" y="26"/>
                    <a:pt x="21" y="22"/>
                  </a:cubicBezTo>
                  <a:cubicBezTo>
                    <a:pt x="24" y="20"/>
                    <a:pt x="28" y="20"/>
                    <a:pt x="31" y="18"/>
                  </a:cubicBezTo>
                  <a:cubicBezTo>
                    <a:pt x="35" y="15"/>
                    <a:pt x="38" y="12"/>
                    <a:pt x="41" y="8"/>
                  </a:cubicBezTo>
                  <a:cubicBezTo>
                    <a:pt x="43" y="4"/>
                    <a:pt x="38" y="0"/>
                    <a:pt x="36" y="5"/>
                  </a:cubicBezTo>
                  <a:cubicBezTo>
                    <a:pt x="33" y="10"/>
                    <a:pt x="27" y="13"/>
                    <a:pt x="21" y="15"/>
                  </a:cubicBezTo>
                  <a:cubicBezTo>
                    <a:pt x="19" y="15"/>
                    <a:pt x="18" y="17"/>
                    <a:pt x="16" y="17"/>
                  </a:cubicBezTo>
                  <a:cubicBezTo>
                    <a:pt x="13" y="19"/>
                    <a:pt x="10" y="19"/>
                    <a:pt x="7" y="16"/>
                  </a:cubicBezTo>
                  <a:cubicBezTo>
                    <a:pt x="4" y="14"/>
                    <a:pt x="0" y="21"/>
                    <a:pt x="3"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sp>
          <p:nvSpPr>
            <p:cNvPr id="20" name="Freeform 14">
              <a:extLst>
                <a:ext uri="{FF2B5EF4-FFF2-40B4-BE49-F238E27FC236}">
                  <a16:creationId xmlns:a16="http://schemas.microsoft.com/office/drawing/2014/main" xmlns="" id="{77405DD8-B175-4B43-B162-A5A9DECB8317}"/>
                </a:ext>
              </a:extLst>
            </p:cNvPr>
            <p:cNvSpPr>
              <a:spLocks/>
            </p:cNvSpPr>
            <p:nvPr/>
          </p:nvSpPr>
          <p:spPr bwMode="auto">
            <a:xfrm>
              <a:off x="2330" y="1580"/>
              <a:ext cx="127" cy="63"/>
            </a:xfrm>
            <a:custGeom>
              <a:avLst/>
              <a:gdLst>
                <a:gd name="T0" fmla="*/ 25 w 30"/>
                <a:gd name="T1" fmla="*/ 1 h 15"/>
                <a:gd name="T2" fmla="*/ 5 w 30"/>
                <a:gd name="T3" fmla="*/ 8 h 15"/>
                <a:gd name="T4" fmla="*/ 4 w 30"/>
                <a:gd name="T5" fmla="*/ 15 h 15"/>
                <a:gd name="T6" fmla="*/ 6 w 30"/>
                <a:gd name="T7" fmla="*/ 15 h 15"/>
                <a:gd name="T8" fmla="*/ 7 w 30"/>
                <a:gd name="T9" fmla="*/ 8 h 15"/>
                <a:gd name="T10" fmla="*/ 6 w 30"/>
                <a:gd name="T11" fmla="*/ 8 h 15"/>
                <a:gd name="T12" fmla="*/ 5 w 30"/>
                <a:gd name="T13" fmla="*/ 15 h 15"/>
                <a:gd name="T14" fmla="*/ 25 w 30"/>
                <a:gd name="T15" fmla="*/ 8 h 15"/>
                <a:gd name="T16" fmla="*/ 25 w 30"/>
                <a:gd name="T17" fmla="*/ 1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 h="15">
                  <a:moveTo>
                    <a:pt x="25" y="1"/>
                  </a:moveTo>
                  <a:cubicBezTo>
                    <a:pt x="18" y="3"/>
                    <a:pt x="11" y="5"/>
                    <a:pt x="5" y="8"/>
                  </a:cubicBezTo>
                  <a:cubicBezTo>
                    <a:pt x="2" y="9"/>
                    <a:pt x="0" y="15"/>
                    <a:pt x="4" y="15"/>
                  </a:cubicBezTo>
                  <a:cubicBezTo>
                    <a:pt x="5" y="15"/>
                    <a:pt x="5" y="15"/>
                    <a:pt x="6" y="15"/>
                  </a:cubicBezTo>
                  <a:cubicBezTo>
                    <a:pt x="9" y="15"/>
                    <a:pt x="12" y="8"/>
                    <a:pt x="7" y="8"/>
                  </a:cubicBezTo>
                  <a:cubicBezTo>
                    <a:pt x="7" y="8"/>
                    <a:pt x="6" y="8"/>
                    <a:pt x="6" y="8"/>
                  </a:cubicBezTo>
                  <a:cubicBezTo>
                    <a:pt x="6" y="10"/>
                    <a:pt x="5" y="13"/>
                    <a:pt x="5" y="15"/>
                  </a:cubicBezTo>
                  <a:cubicBezTo>
                    <a:pt x="12" y="12"/>
                    <a:pt x="18" y="10"/>
                    <a:pt x="25" y="8"/>
                  </a:cubicBezTo>
                  <a:cubicBezTo>
                    <a:pt x="29" y="7"/>
                    <a:pt x="30" y="0"/>
                    <a:pt x="25"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sp>
          <p:nvSpPr>
            <p:cNvPr id="21" name="Freeform 15">
              <a:extLst>
                <a:ext uri="{FF2B5EF4-FFF2-40B4-BE49-F238E27FC236}">
                  <a16:creationId xmlns:a16="http://schemas.microsoft.com/office/drawing/2014/main" xmlns="" id="{31072511-A203-40B7-B064-2A760DC72735}"/>
                </a:ext>
              </a:extLst>
            </p:cNvPr>
            <p:cNvSpPr>
              <a:spLocks/>
            </p:cNvSpPr>
            <p:nvPr/>
          </p:nvSpPr>
          <p:spPr bwMode="auto">
            <a:xfrm>
              <a:off x="2500" y="1546"/>
              <a:ext cx="102" cy="47"/>
            </a:xfrm>
            <a:custGeom>
              <a:avLst/>
              <a:gdLst>
                <a:gd name="T0" fmla="*/ 7 w 24"/>
                <a:gd name="T1" fmla="*/ 7 h 11"/>
                <a:gd name="T2" fmla="*/ 7 w 24"/>
                <a:gd name="T3" fmla="*/ 7 h 11"/>
                <a:gd name="T4" fmla="*/ 6 w 24"/>
                <a:gd name="T5" fmla="*/ 9 h 11"/>
                <a:gd name="T6" fmla="*/ 6 w 24"/>
                <a:gd name="T7" fmla="*/ 10 h 11"/>
                <a:gd name="T8" fmla="*/ 11 w 24"/>
                <a:gd name="T9" fmla="*/ 10 h 11"/>
                <a:gd name="T10" fmla="*/ 20 w 24"/>
                <a:gd name="T11" fmla="*/ 8 h 11"/>
                <a:gd name="T12" fmla="*/ 20 w 24"/>
                <a:gd name="T13" fmla="*/ 1 h 11"/>
                <a:gd name="T14" fmla="*/ 7 w 24"/>
                <a:gd name="T15" fmla="*/ 2 h 11"/>
                <a:gd name="T16" fmla="*/ 0 w 24"/>
                <a:gd name="T17" fmla="*/ 8 h 11"/>
                <a:gd name="T18" fmla="*/ 3 w 24"/>
                <a:gd name="T19" fmla="*/ 11 h 11"/>
                <a:gd name="T20" fmla="*/ 7 w 24"/>
                <a:gd name="T21" fmla="*/ 7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 h="11">
                  <a:moveTo>
                    <a:pt x="7" y="7"/>
                  </a:moveTo>
                  <a:cubicBezTo>
                    <a:pt x="7" y="7"/>
                    <a:pt x="7" y="7"/>
                    <a:pt x="7" y="7"/>
                  </a:cubicBezTo>
                  <a:cubicBezTo>
                    <a:pt x="7" y="8"/>
                    <a:pt x="6" y="9"/>
                    <a:pt x="6" y="9"/>
                  </a:cubicBezTo>
                  <a:cubicBezTo>
                    <a:pt x="5" y="10"/>
                    <a:pt x="5" y="10"/>
                    <a:pt x="6" y="10"/>
                  </a:cubicBezTo>
                  <a:cubicBezTo>
                    <a:pt x="8" y="10"/>
                    <a:pt x="9" y="10"/>
                    <a:pt x="11" y="10"/>
                  </a:cubicBezTo>
                  <a:cubicBezTo>
                    <a:pt x="14" y="10"/>
                    <a:pt x="17" y="9"/>
                    <a:pt x="20" y="8"/>
                  </a:cubicBezTo>
                  <a:cubicBezTo>
                    <a:pt x="23" y="7"/>
                    <a:pt x="24" y="0"/>
                    <a:pt x="20" y="1"/>
                  </a:cubicBezTo>
                  <a:cubicBezTo>
                    <a:pt x="15" y="3"/>
                    <a:pt x="11" y="2"/>
                    <a:pt x="7" y="2"/>
                  </a:cubicBezTo>
                  <a:cubicBezTo>
                    <a:pt x="4" y="3"/>
                    <a:pt x="1" y="4"/>
                    <a:pt x="0" y="8"/>
                  </a:cubicBezTo>
                  <a:cubicBezTo>
                    <a:pt x="0" y="9"/>
                    <a:pt x="1" y="11"/>
                    <a:pt x="3" y="11"/>
                  </a:cubicBezTo>
                  <a:cubicBezTo>
                    <a:pt x="5" y="11"/>
                    <a:pt x="6" y="9"/>
                    <a:pt x="7"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sp>
          <p:nvSpPr>
            <p:cNvPr id="22" name="Freeform 16">
              <a:extLst>
                <a:ext uri="{FF2B5EF4-FFF2-40B4-BE49-F238E27FC236}">
                  <a16:creationId xmlns:a16="http://schemas.microsoft.com/office/drawing/2014/main" xmlns="" id="{BEE57299-03CC-451E-BF86-A61CEB7F6967}"/>
                </a:ext>
              </a:extLst>
            </p:cNvPr>
            <p:cNvSpPr>
              <a:spLocks/>
            </p:cNvSpPr>
            <p:nvPr/>
          </p:nvSpPr>
          <p:spPr bwMode="auto">
            <a:xfrm>
              <a:off x="1613" y="2430"/>
              <a:ext cx="106" cy="165"/>
            </a:xfrm>
            <a:custGeom>
              <a:avLst/>
              <a:gdLst>
                <a:gd name="T0" fmla="*/ 20 w 25"/>
                <a:gd name="T1" fmla="*/ 0 h 39"/>
                <a:gd name="T2" fmla="*/ 8 w 25"/>
                <a:gd name="T3" fmla="*/ 36 h 39"/>
                <a:gd name="T4" fmla="*/ 14 w 25"/>
                <a:gd name="T5" fmla="*/ 30 h 39"/>
                <a:gd name="T6" fmla="*/ 19 w 25"/>
                <a:gd name="T7" fmla="*/ 7 h 39"/>
                <a:gd name="T8" fmla="*/ 20 w 25"/>
                <a:gd name="T9" fmla="*/ 0 h 39"/>
              </a:gdLst>
              <a:ahLst/>
              <a:cxnLst>
                <a:cxn ang="0">
                  <a:pos x="T0" y="T1"/>
                </a:cxn>
                <a:cxn ang="0">
                  <a:pos x="T2" y="T3"/>
                </a:cxn>
                <a:cxn ang="0">
                  <a:pos x="T4" y="T5"/>
                </a:cxn>
                <a:cxn ang="0">
                  <a:pos x="T6" y="T7"/>
                </a:cxn>
                <a:cxn ang="0">
                  <a:pos x="T8" y="T9"/>
                </a:cxn>
              </a:cxnLst>
              <a:rect l="0" t="0" r="r" b="b"/>
              <a:pathLst>
                <a:path w="25" h="39">
                  <a:moveTo>
                    <a:pt x="20" y="0"/>
                  </a:moveTo>
                  <a:cubicBezTo>
                    <a:pt x="6" y="2"/>
                    <a:pt x="0" y="26"/>
                    <a:pt x="8" y="36"/>
                  </a:cubicBezTo>
                  <a:cubicBezTo>
                    <a:pt x="11" y="39"/>
                    <a:pt x="17" y="33"/>
                    <a:pt x="14" y="30"/>
                  </a:cubicBezTo>
                  <a:cubicBezTo>
                    <a:pt x="10" y="26"/>
                    <a:pt x="10" y="8"/>
                    <a:pt x="19" y="7"/>
                  </a:cubicBezTo>
                  <a:cubicBezTo>
                    <a:pt x="22" y="7"/>
                    <a:pt x="25" y="0"/>
                    <a:pt x="2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sp>
          <p:nvSpPr>
            <p:cNvPr id="23" name="Freeform 17">
              <a:extLst>
                <a:ext uri="{FF2B5EF4-FFF2-40B4-BE49-F238E27FC236}">
                  <a16:creationId xmlns:a16="http://schemas.microsoft.com/office/drawing/2014/main" xmlns="" id="{62387C69-38FB-449C-A4FE-202685FF145C}"/>
                </a:ext>
              </a:extLst>
            </p:cNvPr>
            <p:cNvSpPr>
              <a:spLocks/>
            </p:cNvSpPr>
            <p:nvPr/>
          </p:nvSpPr>
          <p:spPr bwMode="auto">
            <a:xfrm>
              <a:off x="1558" y="2418"/>
              <a:ext cx="60" cy="156"/>
            </a:xfrm>
            <a:custGeom>
              <a:avLst/>
              <a:gdLst>
                <a:gd name="T0" fmla="*/ 6 w 14"/>
                <a:gd name="T1" fmla="*/ 6 h 37"/>
                <a:gd name="T2" fmla="*/ 4 w 14"/>
                <a:gd name="T3" fmla="*/ 11 h 37"/>
                <a:gd name="T4" fmla="*/ 2 w 14"/>
                <a:gd name="T5" fmla="*/ 18 h 37"/>
                <a:gd name="T6" fmla="*/ 0 w 14"/>
                <a:gd name="T7" fmla="*/ 32 h 37"/>
                <a:gd name="T8" fmla="*/ 6 w 14"/>
                <a:gd name="T9" fmla="*/ 30 h 37"/>
                <a:gd name="T10" fmla="*/ 7 w 14"/>
                <a:gd name="T11" fmla="*/ 21 h 37"/>
                <a:gd name="T12" fmla="*/ 10 w 14"/>
                <a:gd name="T13" fmla="*/ 15 h 37"/>
                <a:gd name="T14" fmla="*/ 10 w 14"/>
                <a:gd name="T15" fmla="*/ 12 h 37"/>
                <a:gd name="T16" fmla="*/ 11 w 14"/>
                <a:gd name="T17" fmla="*/ 10 h 37"/>
                <a:gd name="T18" fmla="*/ 13 w 14"/>
                <a:gd name="T19" fmla="*/ 5 h 37"/>
                <a:gd name="T20" fmla="*/ 6 w 14"/>
                <a:gd name="T21" fmla="*/ 6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37">
                  <a:moveTo>
                    <a:pt x="6" y="6"/>
                  </a:moveTo>
                  <a:cubicBezTo>
                    <a:pt x="6" y="8"/>
                    <a:pt x="4" y="9"/>
                    <a:pt x="4" y="11"/>
                  </a:cubicBezTo>
                  <a:cubicBezTo>
                    <a:pt x="3" y="14"/>
                    <a:pt x="3" y="16"/>
                    <a:pt x="2" y="18"/>
                  </a:cubicBezTo>
                  <a:cubicBezTo>
                    <a:pt x="0" y="23"/>
                    <a:pt x="0" y="27"/>
                    <a:pt x="0" y="32"/>
                  </a:cubicBezTo>
                  <a:cubicBezTo>
                    <a:pt x="0" y="37"/>
                    <a:pt x="6" y="33"/>
                    <a:pt x="6" y="30"/>
                  </a:cubicBezTo>
                  <a:cubicBezTo>
                    <a:pt x="6" y="27"/>
                    <a:pt x="6" y="24"/>
                    <a:pt x="7" y="21"/>
                  </a:cubicBezTo>
                  <a:cubicBezTo>
                    <a:pt x="8" y="19"/>
                    <a:pt x="9" y="17"/>
                    <a:pt x="10" y="15"/>
                  </a:cubicBezTo>
                  <a:cubicBezTo>
                    <a:pt x="10" y="14"/>
                    <a:pt x="10" y="13"/>
                    <a:pt x="10" y="12"/>
                  </a:cubicBezTo>
                  <a:cubicBezTo>
                    <a:pt x="10" y="10"/>
                    <a:pt x="10" y="12"/>
                    <a:pt x="11" y="10"/>
                  </a:cubicBezTo>
                  <a:cubicBezTo>
                    <a:pt x="12" y="9"/>
                    <a:pt x="13" y="7"/>
                    <a:pt x="13" y="5"/>
                  </a:cubicBezTo>
                  <a:cubicBezTo>
                    <a:pt x="14" y="0"/>
                    <a:pt x="7" y="2"/>
                    <a:pt x="6"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grpSp>
      <p:sp>
        <p:nvSpPr>
          <p:cNvPr id="24" name="任意多边形 24">
            <a:extLst>
              <a:ext uri="{FF2B5EF4-FFF2-40B4-BE49-F238E27FC236}">
                <a16:creationId xmlns:a16="http://schemas.microsoft.com/office/drawing/2014/main" xmlns="" id="{BF5085DC-9782-4820-990E-8B114F11625C}"/>
              </a:ext>
            </a:extLst>
          </p:cNvPr>
          <p:cNvSpPr/>
          <p:nvPr/>
        </p:nvSpPr>
        <p:spPr>
          <a:xfrm>
            <a:off x="358595" y="847097"/>
            <a:ext cx="9880873" cy="40194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accent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25" name="Freeform 34">
            <a:extLst>
              <a:ext uri="{FF2B5EF4-FFF2-40B4-BE49-F238E27FC236}">
                <a16:creationId xmlns:a16="http://schemas.microsoft.com/office/drawing/2014/main" xmlns="" id="{65779202-A3C0-4ACF-A8E8-464CDF47DCFA}"/>
              </a:ext>
            </a:extLst>
          </p:cNvPr>
          <p:cNvSpPr>
            <a:spLocks noEditPoints="1"/>
          </p:cNvSpPr>
          <p:nvPr/>
        </p:nvSpPr>
        <p:spPr bwMode="auto">
          <a:xfrm>
            <a:off x="10432902" y="796015"/>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accent1"/>
          </a:solidFill>
          <a:ln>
            <a:solidFill>
              <a:schemeClr val="accent1"/>
            </a:solidFill>
          </a:ln>
        </p:spPr>
        <p:txBody>
          <a:bodyPr vert="horz" wrap="square" lIns="91440" tIns="45720" rIns="91440" bIns="45720" numCol="1" anchor="t" anchorCtr="0" compatLnSpc="1"/>
          <a:lstStyle/>
          <a:p>
            <a:endParaRPr lang="zh-CN" altLang="en-US" dirty="0">
              <a:latin typeface="微软雅黑" panose="020B0503020204020204" pitchFamily="34" charset="-122"/>
              <a:ea typeface="微软雅黑" panose="020B0503020204020204" pitchFamily="34" charset="-122"/>
            </a:endParaRPr>
          </a:p>
        </p:txBody>
      </p:sp>
      <p:pic>
        <p:nvPicPr>
          <p:cNvPr id="26" name="Picture 3" descr="G:\S__11239518.jpg"/>
          <p:cNvPicPr>
            <a:picLocks noChangeAspect="1" noChangeArrowheads="1"/>
          </p:cNvPicPr>
          <p:nvPr/>
        </p:nvPicPr>
        <p:blipFill rotWithShape="1">
          <a:blip r:embed="rId2">
            <a:extLst>
              <a:ext uri="{28A0092B-C50C-407E-A947-70E740481C1C}">
                <a14:useLocalDpi xmlns:a14="http://schemas.microsoft.com/office/drawing/2010/main" val="0"/>
              </a:ext>
            </a:extLst>
          </a:blip>
          <a:srcRect l="7033" r="3839" b="1357"/>
          <a:stretch/>
        </p:blipFill>
        <p:spPr bwMode="auto">
          <a:xfrm rot="16200000">
            <a:off x="3335167" y="-1164406"/>
            <a:ext cx="5390923" cy="104094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30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500"/>
                                        <p:tgtEl>
                                          <p:spTgt spid="24"/>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2" presetClass="entr" presetSubtype="8"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anim calcmode="lin" valueType="num">
                                      <p:cBhvr additive="base">
                                        <p:cTn id="13" dur="1000" fill="hold"/>
                                        <p:tgtEl>
                                          <p:spTgt spid="25"/>
                                        </p:tgtEl>
                                        <p:attrNameLst>
                                          <p:attrName>ppt_x</p:attrName>
                                        </p:attrNameLst>
                                      </p:cBhvr>
                                      <p:tavLst>
                                        <p:tav tm="0">
                                          <p:val>
                                            <p:strVal val="0-#ppt_w/2"/>
                                          </p:val>
                                        </p:tav>
                                        <p:tav tm="100000">
                                          <p:val>
                                            <p:strVal val="#ppt_x"/>
                                          </p:val>
                                        </p:tav>
                                      </p:tavLst>
                                    </p:anim>
                                    <p:anim calcmode="lin" valueType="num">
                                      <p:cBhvr additive="base">
                                        <p:cTn id="14" dur="1000" fill="hold"/>
                                        <p:tgtEl>
                                          <p:spTgt spid="25"/>
                                        </p:tgtEl>
                                        <p:attrNameLst>
                                          <p:attrName>ppt_y</p:attrName>
                                        </p:attrNameLst>
                                      </p:cBhvr>
                                      <p:tavLst>
                                        <p:tav tm="0">
                                          <p:val>
                                            <p:strVal val="#ppt_y"/>
                                          </p:val>
                                        </p:tav>
                                        <p:tav tm="100000">
                                          <p:val>
                                            <p:strVal val="#ppt_y"/>
                                          </p:val>
                                        </p:tav>
                                      </p:tavLst>
                                    </p:anim>
                                  </p:childTnLst>
                                </p:cTn>
                              </p:par>
                              <p:par>
                                <p:cTn id="15" presetID="1"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4" grpId="0" animBg="1"/>
      <p:bldP spid="2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053163" y="20070"/>
            <a:ext cx="9002128" cy="1325563"/>
          </a:xfrm>
        </p:spPr>
        <p:txBody>
          <a:bodyPr>
            <a:normAutofit/>
          </a:bodyPr>
          <a:lstStyle/>
          <a:p>
            <a:r>
              <a:rPr lang="zh-TW" altLang="en-US" sz="4000" b="1" dirty="0" smtClean="0">
                <a:solidFill>
                  <a:srgbClr val="6F8E26"/>
                </a:solidFill>
                <a:latin typeface="微软雅黑" panose="020B0503020204020204" pitchFamily="34" charset="-122"/>
                <a:ea typeface="微软雅黑" panose="020B0503020204020204" pitchFamily="34" charset="-122"/>
              </a:rPr>
              <a:t>利用曼陀羅九宮格討論早期運輸的限制</a:t>
            </a:r>
            <a:endParaRPr lang="zh-TW" altLang="en-US" sz="4000" b="1" dirty="0">
              <a:solidFill>
                <a:srgbClr val="6F8E26"/>
              </a:solidFill>
              <a:latin typeface="微软雅黑" panose="020B0503020204020204" pitchFamily="34" charset="-122"/>
              <a:ea typeface="微软雅黑" panose="020B0503020204020204" pitchFamily="34" charset="-122"/>
            </a:endParaRPr>
          </a:p>
        </p:txBody>
      </p:sp>
      <p:grpSp>
        <p:nvGrpSpPr>
          <p:cNvPr id="10" name="Group 4">
            <a:extLst>
              <a:ext uri="{FF2B5EF4-FFF2-40B4-BE49-F238E27FC236}">
                <a16:creationId xmlns:a16="http://schemas.microsoft.com/office/drawing/2014/main" xmlns="" id="{E220914B-EAD4-44D8-B7E7-16EBC713CF32}"/>
              </a:ext>
            </a:extLst>
          </p:cNvPr>
          <p:cNvGrpSpPr>
            <a:grpSpLocks noChangeAspect="1"/>
          </p:cNvGrpSpPr>
          <p:nvPr/>
        </p:nvGrpSpPr>
        <p:grpSpPr bwMode="auto">
          <a:xfrm>
            <a:off x="1374463" y="90834"/>
            <a:ext cx="732827" cy="1008993"/>
            <a:chOff x="1558" y="1280"/>
            <a:chExt cx="1315" cy="1810"/>
          </a:xfrm>
          <a:solidFill>
            <a:schemeClr val="accent1"/>
          </a:solidFill>
        </p:grpSpPr>
        <p:sp>
          <p:nvSpPr>
            <p:cNvPr id="11" name="Freeform 5">
              <a:extLst>
                <a:ext uri="{FF2B5EF4-FFF2-40B4-BE49-F238E27FC236}">
                  <a16:creationId xmlns:a16="http://schemas.microsoft.com/office/drawing/2014/main" xmlns="" id="{0A493B61-CBEE-4373-A2FB-209592249D62}"/>
                </a:ext>
              </a:extLst>
            </p:cNvPr>
            <p:cNvSpPr>
              <a:spLocks/>
            </p:cNvSpPr>
            <p:nvPr/>
          </p:nvSpPr>
          <p:spPr bwMode="auto">
            <a:xfrm>
              <a:off x="1838" y="1280"/>
              <a:ext cx="1035" cy="922"/>
            </a:xfrm>
            <a:custGeom>
              <a:avLst/>
              <a:gdLst>
                <a:gd name="T0" fmla="*/ 9 w 244"/>
                <a:gd name="T1" fmla="*/ 127 h 218"/>
                <a:gd name="T2" fmla="*/ 53 w 244"/>
                <a:gd name="T3" fmla="*/ 203 h 218"/>
                <a:gd name="T4" fmla="*/ 141 w 244"/>
                <a:gd name="T5" fmla="*/ 212 h 218"/>
                <a:gd name="T6" fmla="*/ 209 w 244"/>
                <a:gd name="T7" fmla="*/ 84 h 218"/>
                <a:gd name="T8" fmla="*/ 45 w 244"/>
                <a:gd name="T9" fmla="*/ 42 h 218"/>
                <a:gd name="T10" fmla="*/ 2 w 244"/>
                <a:gd name="T11" fmla="*/ 115 h 218"/>
                <a:gd name="T12" fmla="*/ 44 w 244"/>
                <a:gd name="T13" fmla="*/ 188 h 218"/>
                <a:gd name="T14" fmla="*/ 48 w 244"/>
                <a:gd name="T15" fmla="*/ 181 h 218"/>
                <a:gd name="T16" fmla="*/ 9 w 244"/>
                <a:gd name="T17" fmla="*/ 129 h 218"/>
                <a:gd name="T18" fmla="*/ 53 w 244"/>
                <a:gd name="T19" fmla="*/ 44 h 218"/>
                <a:gd name="T20" fmla="*/ 196 w 244"/>
                <a:gd name="T21" fmla="*/ 80 h 218"/>
                <a:gd name="T22" fmla="*/ 210 w 244"/>
                <a:gd name="T23" fmla="*/ 155 h 218"/>
                <a:gd name="T24" fmla="*/ 141 w 244"/>
                <a:gd name="T25" fmla="*/ 205 h 218"/>
                <a:gd name="T26" fmla="*/ 63 w 244"/>
                <a:gd name="T27" fmla="*/ 199 h 218"/>
                <a:gd name="T28" fmla="*/ 16 w 244"/>
                <a:gd name="T29" fmla="*/ 125 h 218"/>
                <a:gd name="T30" fmla="*/ 9 w 244"/>
                <a:gd name="T31" fmla="*/ 127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4" h="218">
                  <a:moveTo>
                    <a:pt x="9" y="127"/>
                  </a:moveTo>
                  <a:cubicBezTo>
                    <a:pt x="6" y="163"/>
                    <a:pt x="21" y="188"/>
                    <a:pt x="53" y="203"/>
                  </a:cubicBezTo>
                  <a:cubicBezTo>
                    <a:pt x="80" y="216"/>
                    <a:pt x="112" y="218"/>
                    <a:pt x="141" y="212"/>
                  </a:cubicBezTo>
                  <a:cubicBezTo>
                    <a:pt x="201" y="200"/>
                    <a:pt x="244" y="141"/>
                    <a:pt x="209" y="84"/>
                  </a:cubicBezTo>
                  <a:cubicBezTo>
                    <a:pt x="177" y="33"/>
                    <a:pt x="97" y="0"/>
                    <a:pt x="45" y="42"/>
                  </a:cubicBezTo>
                  <a:cubicBezTo>
                    <a:pt x="24" y="59"/>
                    <a:pt x="2" y="86"/>
                    <a:pt x="2" y="115"/>
                  </a:cubicBezTo>
                  <a:cubicBezTo>
                    <a:pt x="1" y="147"/>
                    <a:pt x="21" y="168"/>
                    <a:pt x="44" y="188"/>
                  </a:cubicBezTo>
                  <a:cubicBezTo>
                    <a:pt x="47" y="190"/>
                    <a:pt x="51" y="184"/>
                    <a:pt x="48" y="181"/>
                  </a:cubicBezTo>
                  <a:cubicBezTo>
                    <a:pt x="32" y="166"/>
                    <a:pt x="16" y="151"/>
                    <a:pt x="9" y="129"/>
                  </a:cubicBezTo>
                  <a:cubicBezTo>
                    <a:pt x="0" y="96"/>
                    <a:pt x="28" y="62"/>
                    <a:pt x="53" y="44"/>
                  </a:cubicBezTo>
                  <a:cubicBezTo>
                    <a:pt x="100" y="10"/>
                    <a:pt x="163" y="41"/>
                    <a:pt x="196" y="80"/>
                  </a:cubicBezTo>
                  <a:cubicBezTo>
                    <a:pt x="215" y="101"/>
                    <a:pt x="221" y="129"/>
                    <a:pt x="210" y="155"/>
                  </a:cubicBezTo>
                  <a:cubicBezTo>
                    <a:pt x="199" y="183"/>
                    <a:pt x="168" y="198"/>
                    <a:pt x="141" y="205"/>
                  </a:cubicBezTo>
                  <a:cubicBezTo>
                    <a:pt x="115" y="211"/>
                    <a:pt x="88" y="207"/>
                    <a:pt x="63" y="199"/>
                  </a:cubicBezTo>
                  <a:cubicBezTo>
                    <a:pt x="30" y="187"/>
                    <a:pt x="13" y="160"/>
                    <a:pt x="16" y="125"/>
                  </a:cubicBezTo>
                  <a:cubicBezTo>
                    <a:pt x="16" y="120"/>
                    <a:pt x="9" y="124"/>
                    <a:pt x="9" y="12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sp>
          <p:nvSpPr>
            <p:cNvPr id="12" name="Freeform 6">
              <a:extLst>
                <a:ext uri="{FF2B5EF4-FFF2-40B4-BE49-F238E27FC236}">
                  <a16:creationId xmlns:a16="http://schemas.microsoft.com/office/drawing/2014/main" xmlns="" id="{3B22D548-17FC-4B4F-B342-CC310700F639}"/>
                </a:ext>
              </a:extLst>
            </p:cNvPr>
            <p:cNvSpPr>
              <a:spLocks/>
            </p:cNvSpPr>
            <p:nvPr/>
          </p:nvSpPr>
          <p:spPr bwMode="auto">
            <a:xfrm>
              <a:off x="1775" y="2126"/>
              <a:ext cx="670" cy="537"/>
            </a:xfrm>
            <a:custGeom>
              <a:avLst/>
              <a:gdLst>
                <a:gd name="T0" fmla="*/ 64 w 158"/>
                <a:gd name="T1" fmla="*/ 3 h 127"/>
                <a:gd name="T2" fmla="*/ 32 w 158"/>
                <a:gd name="T3" fmla="*/ 38 h 127"/>
                <a:gd name="T4" fmla="*/ 7 w 158"/>
                <a:gd name="T5" fmla="*/ 76 h 127"/>
                <a:gd name="T6" fmla="*/ 60 w 158"/>
                <a:gd name="T7" fmla="*/ 115 h 127"/>
                <a:gd name="T8" fmla="*/ 139 w 158"/>
                <a:gd name="T9" fmla="*/ 103 h 127"/>
                <a:gd name="T10" fmla="*/ 153 w 158"/>
                <a:gd name="T11" fmla="*/ 5 h 127"/>
                <a:gd name="T12" fmla="*/ 146 w 158"/>
                <a:gd name="T13" fmla="*/ 8 h 127"/>
                <a:gd name="T14" fmla="*/ 142 w 158"/>
                <a:gd name="T15" fmla="*/ 76 h 127"/>
                <a:gd name="T16" fmla="*/ 100 w 158"/>
                <a:gd name="T17" fmla="*/ 111 h 127"/>
                <a:gd name="T18" fmla="*/ 75 w 158"/>
                <a:gd name="T19" fmla="*/ 109 h 127"/>
                <a:gd name="T20" fmla="*/ 15 w 158"/>
                <a:gd name="T21" fmla="*/ 84 h 127"/>
                <a:gd name="T22" fmla="*/ 37 w 158"/>
                <a:gd name="T23" fmla="*/ 41 h 127"/>
                <a:gd name="T24" fmla="*/ 66 w 158"/>
                <a:gd name="T25" fmla="*/ 10 h 127"/>
                <a:gd name="T26" fmla="*/ 64 w 158"/>
                <a:gd name="T27" fmla="*/ 3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8" h="127">
                  <a:moveTo>
                    <a:pt x="64" y="3"/>
                  </a:moveTo>
                  <a:cubicBezTo>
                    <a:pt x="51" y="12"/>
                    <a:pt x="42" y="26"/>
                    <a:pt x="32" y="38"/>
                  </a:cubicBezTo>
                  <a:cubicBezTo>
                    <a:pt x="22" y="50"/>
                    <a:pt x="12" y="61"/>
                    <a:pt x="7" y="76"/>
                  </a:cubicBezTo>
                  <a:cubicBezTo>
                    <a:pt x="0" y="104"/>
                    <a:pt x="42" y="113"/>
                    <a:pt x="60" y="115"/>
                  </a:cubicBezTo>
                  <a:cubicBezTo>
                    <a:pt x="86" y="118"/>
                    <a:pt x="121" y="127"/>
                    <a:pt x="139" y="103"/>
                  </a:cubicBezTo>
                  <a:cubicBezTo>
                    <a:pt x="158" y="77"/>
                    <a:pt x="151" y="35"/>
                    <a:pt x="153" y="5"/>
                  </a:cubicBezTo>
                  <a:cubicBezTo>
                    <a:pt x="153" y="0"/>
                    <a:pt x="146" y="4"/>
                    <a:pt x="146" y="8"/>
                  </a:cubicBezTo>
                  <a:cubicBezTo>
                    <a:pt x="145" y="30"/>
                    <a:pt x="147" y="54"/>
                    <a:pt x="142" y="76"/>
                  </a:cubicBezTo>
                  <a:cubicBezTo>
                    <a:pt x="138" y="97"/>
                    <a:pt x="125" y="113"/>
                    <a:pt x="100" y="111"/>
                  </a:cubicBezTo>
                  <a:cubicBezTo>
                    <a:pt x="92" y="110"/>
                    <a:pt x="83" y="110"/>
                    <a:pt x="75" y="109"/>
                  </a:cubicBezTo>
                  <a:cubicBezTo>
                    <a:pt x="54" y="108"/>
                    <a:pt x="24" y="106"/>
                    <a:pt x="15" y="84"/>
                  </a:cubicBezTo>
                  <a:cubicBezTo>
                    <a:pt x="9" y="70"/>
                    <a:pt x="29" y="51"/>
                    <a:pt x="37" y="41"/>
                  </a:cubicBezTo>
                  <a:cubicBezTo>
                    <a:pt x="46" y="30"/>
                    <a:pt x="54" y="18"/>
                    <a:pt x="66" y="10"/>
                  </a:cubicBezTo>
                  <a:cubicBezTo>
                    <a:pt x="70" y="7"/>
                    <a:pt x="69" y="0"/>
                    <a:pt x="64"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sp>
          <p:nvSpPr>
            <p:cNvPr id="13" name="Freeform 7">
              <a:extLst>
                <a:ext uri="{FF2B5EF4-FFF2-40B4-BE49-F238E27FC236}">
                  <a16:creationId xmlns:a16="http://schemas.microsoft.com/office/drawing/2014/main" xmlns="" id="{7E3639C4-8F5B-46A4-8162-7D9D2FFB4F4A}"/>
                </a:ext>
              </a:extLst>
            </p:cNvPr>
            <p:cNvSpPr>
              <a:spLocks/>
            </p:cNvSpPr>
            <p:nvPr/>
          </p:nvSpPr>
          <p:spPr bwMode="auto">
            <a:xfrm>
              <a:off x="1787" y="2562"/>
              <a:ext cx="365" cy="528"/>
            </a:xfrm>
            <a:custGeom>
              <a:avLst/>
              <a:gdLst>
                <a:gd name="T0" fmla="*/ 35 w 86"/>
                <a:gd name="T1" fmla="*/ 8 h 125"/>
                <a:gd name="T2" fmla="*/ 35 w 86"/>
                <a:gd name="T3" fmla="*/ 5 h 125"/>
                <a:gd name="T4" fmla="*/ 28 w 86"/>
                <a:gd name="T5" fmla="*/ 8 h 125"/>
                <a:gd name="T6" fmla="*/ 52 w 86"/>
                <a:gd name="T7" fmla="*/ 54 h 125"/>
                <a:gd name="T8" fmla="*/ 67 w 86"/>
                <a:gd name="T9" fmla="*/ 80 h 125"/>
                <a:gd name="T10" fmla="*/ 46 w 86"/>
                <a:gd name="T11" fmla="*/ 88 h 125"/>
                <a:gd name="T12" fmla="*/ 10 w 86"/>
                <a:gd name="T13" fmla="*/ 111 h 125"/>
                <a:gd name="T14" fmla="*/ 68 w 86"/>
                <a:gd name="T15" fmla="*/ 110 h 125"/>
                <a:gd name="T16" fmla="*/ 86 w 86"/>
                <a:gd name="T17" fmla="*/ 95 h 125"/>
                <a:gd name="T18" fmla="*/ 60 w 86"/>
                <a:gd name="T19" fmla="*/ 84 h 125"/>
                <a:gd name="T20" fmla="*/ 59 w 86"/>
                <a:gd name="T21" fmla="*/ 91 h 125"/>
                <a:gd name="T22" fmla="*/ 63 w 86"/>
                <a:gd name="T23" fmla="*/ 91 h 125"/>
                <a:gd name="T24" fmla="*/ 68 w 86"/>
                <a:gd name="T25" fmla="*/ 103 h 125"/>
                <a:gd name="T26" fmla="*/ 52 w 86"/>
                <a:gd name="T27" fmla="*/ 107 h 125"/>
                <a:gd name="T28" fmla="*/ 28 w 86"/>
                <a:gd name="T29" fmla="*/ 109 h 125"/>
                <a:gd name="T30" fmla="*/ 21 w 86"/>
                <a:gd name="T31" fmla="*/ 98 h 125"/>
                <a:gd name="T32" fmla="*/ 37 w 86"/>
                <a:gd name="T33" fmla="*/ 95 h 125"/>
                <a:gd name="T34" fmla="*/ 70 w 86"/>
                <a:gd name="T35" fmla="*/ 95 h 125"/>
                <a:gd name="T36" fmla="*/ 73 w 86"/>
                <a:gd name="T37" fmla="*/ 74 h 125"/>
                <a:gd name="T38" fmla="*/ 35 w 86"/>
                <a:gd name="T39" fmla="*/ 4 h 125"/>
                <a:gd name="T40" fmla="*/ 28 w 86"/>
                <a:gd name="T41" fmla="*/ 7 h 125"/>
                <a:gd name="T42" fmla="*/ 28 w 86"/>
                <a:gd name="T43" fmla="*/ 10 h 125"/>
                <a:gd name="T44" fmla="*/ 35 w 86"/>
                <a:gd name="T45" fmla="*/ 8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6" h="125">
                  <a:moveTo>
                    <a:pt x="35" y="8"/>
                  </a:moveTo>
                  <a:cubicBezTo>
                    <a:pt x="35" y="7"/>
                    <a:pt x="35" y="6"/>
                    <a:pt x="35" y="5"/>
                  </a:cubicBezTo>
                  <a:cubicBezTo>
                    <a:pt x="33" y="6"/>
                    <a:pt x="31" y="7"/>
                    <a:pt x="28" y="8"/>
                  </a:cubicBezTo>
                  <a:cubicBezTo>
                    <a:pt x="32" y="23"/>
                    <a:pt x="44" y="40"/>
                    <a:pt x="52" y="54"/>
                  </a:cubicBezTo>
                  <a:cubicBezTo>
                    <a:pt x="57" y="62"/>
                    <a:pt x="61" y="72"/>
                    <a:pt x="67" y="80"/>
                  </a:cubicBezTo>
                  <a:cubicBezTo>
                    <a:pt x="77" y="92"/>
                    <a:pt x="51" y="88"/>
                    <a:pt x="46" y="88"/>
                  </a:cubicBezTo>
                  <a:cubicBezTo>
                    <a:pt x="34" y="88"/>
                    <a:pt x="0" y="91"/>
                    <a:pt x="10" y="111"/>
                  </a:cubicBezTo>
                  <a:cubicBezTo>
                    <a:pt x="17" y="125"/>
                    <a:pt x="57" y="113"/>
                    <a:pt x="68" y="110"/>
                  </a:cubicBezTo>
                  <a:cubicBezTo>
                    <a:pt x="74" y="109"/>
                    <a:pt x="86" y="102"/>
                    <a:pt x="86" y="95"/>
                  </a:cubicBezTo>
                  <a:cubicBezTo>
                    <a:pt x="85" y="83"/>
                    <a:pt x="69" y="84"/>
                    <a:pt x="60" y="84"/>
                  </a:cubicBezTo>
                  <a:cubicBezTo>
                    <a:pt x="57" y="84"/>
                    <a:pt x="54" y="91"/>
                    <a:pt x="59" y="91"/>
                  </a:cubicBezTo>
                  <a:cubicBezTo>
                    <a:pt x="60" y="91"/>
                    <a:pt x="62" y="91"/>
                    <a:pt x="63" y="91"/>
                  </a:cubicBezTo>
                  <a:cubicBezTo>
                    <a:pt x="74" y="89"/>
                    <a:pt x="75" y="93"/>
                    <a:pt x="68" y="103"/>
                  </a:cubicBezTo>
                  <a:cubicBezTo>
                    <a:pt x="63" y="105"/>
                    <a:pt x="57" y="106"/>
                    <a:pt x="52" y="107"/>
                  </a:cubicBezTo>
                  <a:cubicBezTo>
                    <a:pt x="44" y="108"/>
                    <a:pt x="36" y="109"/>
                    <a:pt x="28" y="109"/>
                  </a:cubicBezTo>
                  <a:cubicBezTo>
                    <a:pt x="26" y="109"/>
                    <a:pt x="4" y="105"/>
                    <a:pt x="21" y="98"/>
                  </a:cubicBezTo>
                  <a:cubicBezTo>
                    <a:pt x="26" y="96"/>
                    <a:pt x="32" y="96"/>
                    <a:pt x="37" y="95"/>
                  </a:cubicBezTo>
                  <a:cubicBezTo>
                    <a:pt x="48" y="94"/>
                    <a:pt x="59" y="96"/>
                    <a:pt x="70" y="95"/>
                  </a:cubicBezTo>
                  <a:cubicBezTo>
                    <a:pt x="82" y="94"/>
                    <a:pt x="76" y="80"/>
                    <a:pt x="73" y="74"/>
                  </a:cubicBezTo>
                  <a:cubicBezTo>
                    <a:pt x="60" y="54"/>
                    <a:pt x="40" y="28"/>
                    <a:pt x="35" y="4"/>
                  </a:cubicBezTo>
                  <a:cubicBezTo>
                    <a:pt x="34" y="0"/>
                    <a:pt x="28" y="4"/>
                    <a:pt x="28" y="7"/>
                  </a:cubicBezTo>
                  <a:cubicBezTo>
                    <a:pt x="28" y="8"/>
                    <a:pt x="28" y="9"/>
                    <a:pt x="28" y="10"/>
                  </a:cubicBezTo>
                  <a:cubicBezTo>
                    <a:pt x="28" y="15"/>
                    <a:pt x="35" y="11"/>
                    <a:pt x="35"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sp>
          <p:nvSpPr>
            <p:cNvPr id="14" name="Freeform 8">
              <a:extLst>
                <a:ext uri="{FF2B5EF4-FFF2-40B4-BE49-F238E27FC236}">
                  <a16:creationId xmlns:a16="http://schemas.microsoft.com/office/drawing/2014/main" xmlns="" id="{872756FB-CB07-4C24-812D-6D9379776695}"/>
                </a:ext>
              </a:extLst>
            </p:cNvPr>
            <p:cNvSpPr>
              <a:spLocks/>
            </p:cNvSpPr>
            <p:nvPr/>
          </p:nvSpPr>
          <p:spPr bwMode="auto">
            <a:xfrm>
              <a:off x="2228" y="2591"/>
              <a:ext cx="276" cy="474"/>
            </a:xfrm>
            <a:custGeom>
              <a:avLst/>
              <a:gdLst>
                <a:gd name="T0" fmla="*/ 2 w 65"/>
                <a:gd name="T1" fmla="*/ 8 h 112"/>
                <a:gd name="T2" fmla="*/ 26 w 65"/>
                <a:gd name="T3" fmla="*/ 44 h 112"/>
                <a:gd name="T4" fmla="*/ 50 w 65"/>
                <a:gd name="T5" fmla="*/ 85 h 112"/>
                <a:gd name="T6" fmla="*/ 55 w 65"/>
                <a:gd name="T7" fmla="*/ 79 h 112"/>
                <a:gd name="T8" fmla="*/ 12 w 65"/>
                <a:gd name="T9" fmla="*/ 85 h 112"/>
                <a:gd name="T10" fmla="*/ 18 w 65"/>
                <a:gd name="T11" fmla="*/ 103 h 112"/>
                <a:gd name="T12" fmla="*/ 64 w 65"/>
                <a:gd name="T13" fmla="*/ 79 h 112"/>
                <a:gd name="T14" fmla="*/ 58 w 65"/>
                <a:gd name="T15" fmla="*/ 79 h 112"/>
                <a:gd name="T16" fmla="*/ 32 w 65"/>
                <a:gd name="T17" fmla="*/ 98 h 112"/>
                <a:gd name="T18" fmla="*/ 25 w 65"/>
                <a:gd name="T19" fmla="*/ 97 h 112"/>
                <a:gd name="T20" fmla="*/ 27 w 65"/>
                <a:gd name="T21" fmla="*/ 86 h 112"/>
                <a:gd name="T22" fmla="*/ 51 w 65"/>
                <a:gd name="T23" fmla="*/ 87 h 112"/>
                <a:gd name="T24" fmla="*/ 56 w 65"/>
                <a:gd name="T25" fmla="*/ 81 h 112"/>
                <a:gd name="T26" fmla="*/ 38 w 65"/>
                <a:gd name="T27" fmla="*/ 49 h 112"/>
                <a:gd name="T28" fmla="*/ 8 w 65"/>
                <a:gd name="T29" fmla="*/ 3 h 112"/>
                <a:gd name="T30" fmla="*/ 2 w 65"/>
                <a:gd name="T31" fmla="*/ 8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5" h="112">
                  <a:moveTo>
                    <a:pt x="2" y="8"/>
                  </a:moveTo>
                  <a:cubicBezTo>
                    <a:pt x="10" y="20"/>
                    <a:pt x="18" y="32"/>
                    <a:pt x="26" y="44"/>
                  </a:cubicBezTo>
                  <a:cubicBezTo>
                    <a:pt x="34" y="56"/>
                    <a:pt x="46" y="71"/>
                    <a:pt x="50" y="85"/>
                  </a:cubicBezTo>
                  <a:cubicBezTo>
                    <a:pt x="51" y="83"/>
                    <a:pt x="53" y="81"/>
                    <a:pt x="55" y="79"/>
                  </a:cubicBezTo>
                  <a:cubicBezTo>
                    <a:pt x="40" y="78"/>
                    <a:pt x="23" y="75"/>
                    <a:pt x="12" y="85"/>
                  </a:cubicBezTo>
                  <a:cubicBezTo>
                    <a:pt x="5" y="92"/>
                    <a:pt x="12" y="100"/>
                    <a:pt x="18" y="103"/>
                  </a:cubicBezTo>
                  <a:cubicBezTo>
                    <a:pt x="36" y="112"/>
                    <a:pt x="61" y="99"/>
                    <a:pt x="64" y="79"/>
                  </a:cubicBezTo>
                  <a:cubicBezTo>
                    <a:pt x="65" y="74"/>
                    <a:pt x="58" y="75"/>
                    <a:pt x="58" y="79"/>
                  </a:cubicBezTo>
                  <a:cubicBezTo>
                    <a:pt x="56" y="93"/>
                    <a:pt x="44" y="98"/>
                    <a:pt x="32" y="98"/>
                  </a:cubicBezTo>
                  <a:cubicBezTo>
                    <a:pt x="29" y="98"/>
                    <a:pt x="27" y="97"/>
                    <a:pt x="25" y="97"/>
                  </a:cubicBezTo>
                  <a:cubicBezTo>
                    <a:pt x="16" y="95"/>
                    <a:pt x="17" y="92"/>
                    <a:pt x="27" y="86"/>
                  </a:cubicBezTo>
                  <a:cubicBezTo>
                    <a:pt x="34" y="84"/>
                    <a:pt x="44" y="86"/>
                    <a:pt x="51" y="87"/>
                  </a:cubicBezTo>
                  <a:cubicBezTo>
                    <a:pt x="54" y="87"/>
                    <a:pt x="57" y="84"/>
                    <a:pt x="56" y="81"/>
                  </a:cubicBezTo>
                  <a:cubicBezTo>
                    <a:pt x="53" y="70"/>
                    <a:pt x="44" y="59"/>
                    <a:pt x="38" y="49"/>
                  </a:cubicBezTo>
                  <a:cubicBezTo>
                    <a:pt x="29" y="33"/>
                    <a:pt x="18" y="18"/>
                    <a:pt x="8" y="3"/>
                  </a:cubicBezTo>
                  <a:cubicBezTo>
                    <a:pt x="5" y="0"/>
                    <a:pt x="0" y="5"/>
                    <a:pt x="2"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sp>
          <p:nvSpPr>
            <p:cNvPr id="15" name="Freeform 9">
              <a:extLst>
                <a:ext uri="{FF2B5EF4-FFF2-40B4-BE49-F238E27FC236}">
                  <a16:creationId xmlns:a16="http://schemas.microsoft.com/office/drawing/2014/main" xmlns="" id="{97B16132-325D-4C6F-9741-960F1D098914}"/>
                </a:ext>
              </a:extLst>
            </p:cNvPr>
            <p:cNvSpPr>
              <a:spLocks/>
            </p:cNvSpPr>
            <p:nvPr/>
          </p:nvSpPr>
          <p:spPr bwMode="auto">
            <a:xfrm>
              <a:off x="1783" y="2164"/>
              <a:ext cx="598" cy="355"/>
            </a:xfrm>
            <a:custGeom>
              <a:avLst/>
              <a:gdLst>
                <a:gd name="T0" fmla="*/ 50 w 141"/>
                <a:gd name="T1" fmla="*/ 10 h 84"/>
                <a:gd name="T2" fmla="*/ 52 w 141"/>
                <a:gd name="T3" fmla="*/ 6 h 84"/>
                <a:gd name="T4" fmla="*/ 48 w 141"/>
                <a:gd name="T5" fmla="*/ 2 h 84"/>
                <a:gd name="T6" fmla="*/ 13 w 141"/>
                <a:gd name="T7" fmla="*/ 25 h 84"/>
                <a:gd name="T8" fmla="*/ 1 w 141"/>
                <a:gd name="T9" fmla="*/ 35 h 84"/>
                <a:gd name="T10" fmla="*/ 2 w 141"/>
                <a:gd name="T11" fmla="*/ 39 h 84"/>
                <a:gd name="T12" fmla="*/ 82 w 141"/>
                <a:gd name="T13" fmla="*/ 65 h 84"/>
                <a:gd name="T14" fmla="*/ 120 w 141"/>
                <a:gd name="T15" fmla="*/ 66 h 84"/>
                <a:gd name="T16" fmla="*/ 85 w 141"/>
                <a:gd name="T17" fmla="*/ 61 h 84"/>
                <a:gd name="T18" fmla="*/ 92 w 141"/>
                <a:gd name="T19" fmla="*/ 57 h 84"/>
                <a:gd name="T20" fmla="*/ 106 w 141"/>
                <a:gd name="T21" fmla="*/ 54 h 84"/>
                <a:gd name="T22" fmla="*/ 89 w 141"/>
                <a:gd name="T23" fmla="*/ 60 h 84"/>
                <a:gd name="T24" fmla="*/ 87 w 141"/>
                <a:gd name="T25" fmla="*/ 56 h 84"/>
                <a:gd name="T26" fmla="*/ 25 w 141"/>
                <a:gd name="T27" fmla="*/ 41 h 84"/>
                <a:gd name="T28" fmla="*/ 11 w 141"/>
                <a:gd name="T29" fmla="*/ 35 h 84"/>
                <a:gd name="T30" fmla="*/ 15 w 141"/>
                <a:gd name="T31" fmla="*/ 31 h 84"/>
                <a:gd name="T32" fmla="*/ 50 w 141"/>
                <a:gd name="T33" fmla="*/ 9 h 84"/>
                <a:gd name="T34" fmla="*/ 46 w 141"/>
                <a:gd name="T35" fmla="*/ 5 h 84"/>
                <a:gd name="T36" fmla="*/ 44 w 141"/>
                <a:gd name="T37" fmla="*/ 9 h 84"/>
                <a:gd name="T38" fmla="*/ 50 w 141"/>
                <a:gd name="T39" fmla="*/ 1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1" h="84">
                  <a:moveTo>
                    <a:pt x="50" y="10"/>
                  </a:moveTo>
                  <a:cubicBezTo>
                    <a:pt x="51" y="9"/>
                    <a:pt x="51" y="8"/>
                    <a:pt x="52" y="6"/>
                  </a:cubicBezTo>
                  <a:cubicBezTo>
                    <a:pt x="52" y="4"/>
                    <a:pt x="51" y="0"/>
                    <a:pt x="48" y="2"/>
                  </a:cubicBezTo>
                  <a:cubicBezTo>
                    <a:pt x="36" y="10"/>
                    <a:pt x="25" y="18"/>
                    <a:pt x="13" y="25"/>
                  </a:cubicBezTo>
                  <a:cubicBezTo>
                    <a:pt x="8" y="28"/>
                    <a:pt x="3" y="29"/>
                    <a:pt x="1" y="35"/>
                  </a:cubicBezTo>
                  <a:cubicBezTo>
                    <a:pt x="0" y="36"/>
                    <a:pt x="0" y="38"/>
                    <a:pt x="2" y="39"/>
                  </a:cubicBezTo>
                  <a:cubicBezTo>
                    <a:pt x="10" y="46"/>
                    <a:pt x="82" y="64"/>
                    <a:pt x="82" y="65"/>
                  </a:cubicBezTo>
                  <a:cubicBezTo>
                    <a:pt x="77" y="84"/>
                    <a:pt x="115" y="73"/>
                    <a:pt x="120" y="66"/>
                  </a:cubicBezTo>
                  <a:cubicBezTo>
                    <a:pt x="141" y="41"/>
                    <a:pt x="80" y="41"/>
                    <a:pt x="85" y="61"/>
                  </a:cubicBezTo>
                  <a:cubicBezTo>
                    <a:pt x="87" y="65"/>
                    <a:pt x="93" y="60"/>
                    <a:pt x="92" y="57"/>
                  </a:cubicBezTo>
                  <a:cubicBezTo>
                    <a:pt x="91" y="55"/>
                    <a:pt x="104" y="54"/>
                    <a:pt x="106" y="54"/>
                  </a:cubicBezTo>
                  <a:cubicBezTo>
                    <a:pt x="138" y="53"/>
                    <a:pt x="84" y="81"/>
                    <a:pt x="89" y="60"/>
                  </a:cubicBezTo>
                  <a:cubicBezTo>
                    <a:pt x="90" y="58"/>
                    <a:pt x="89" y="56"/>
                    <a:pt x="87" y="56"/>
                  </a:cubicBezTo>
                  <a:cubicBezTo>
                    <a:pt x="66" y="56"/>
                    <a:pt x="46" y="45"/>
                    <a:pt x="25" y="41"/>
                  </a:cubicBezTo>
                  <a:cubicBezTo>
                    <a:pt x="20" y="40"/>
                    <a:pt x="15" y="38"/>
                    <a:pt x="11" y="35"/>
                  </a:cubicBezTo>
                  <a:cubicBezTo>
                    <a:pt x="7" y="33"/>
                    <a:pt x="10" y="34"/>
                    <a:pt x="15" y="31"/>
                  </a:cubicBezTo>
                  <a:cubicBezTo>
                    <a:pt x="27" y="24"/>
                    <a:pt x="38" y="16"/>
                    <a:pt x="50" y="9"/>
                  </a:cubicBezTo>
                  <a:cubicBezTo>
                    <a:pt x="48" y="7"/>
                    <a:pt x="47" y="6"/>
                    <a:pt x="46" y="5"/>
                  </a:cubicBezTo>
                  <a:cubicBezTo>
                    <a:pt x="45" y="6"/>
                    <a:pt x="45" y="7"/>
                    <a:pt x="44" y="9"/>
                  </a:cubicBezTo>
                  <a:cubicBezTo>
                    <a:pt x="43" y="14"/>
                    <a:pt x="49" y="15"/>
                    <a:pt x="50"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sp>
          <p:nvSpPr>
            <p:cNvPr id="16" name="Freeform 10">
              <a:extLst>
                <a:ext uri="{FF2B5EF4-FFF2-40B4-BE49-F238E27FC236}">
                  <a16:creationId xmlns:a16="http://schemas.microsoft.com/office/drawing/2014/main" xmlns="" id="{6EFD52DB-9C7C-4BAF-A8CC-9F5F0523F3D4}"/>
                </a:ext>
              </a:extLst>
            </p:cNvPr>
            <p:cNvSpPr>
              <a:spLocks/>
            </p:cNvSpPr>
            <p:nvPr/>
          </p:nvSpPr>
          <p:spPr bwMode="auto">
            <a:xfrm>
              <a:off x="2347" y="2227"/>
              <a:ext cx="496" cy="267"/>
            </a:xfrm>
            <a:custGeom>
              <a:avLst/>
              <a:gdLst>
                <a:gd name="T0" fmla="*/ 14 w 117"/>
                <a:gd name="T1" fmla="*/ 9 h 63"/>
                <a:gd name="T2" fmla="*/ 14 w 117"/>
                <a:gd name="T3" fmla="*/ 5 h 63"/>
                <a:gd name="T4" fmla="*/ 7 w 117"/>
                <a:gd name="T5" fmla="*/ 8 h 63"/>
                <a:gd name="T6" fmla="*/ 16 w 117"/>
                <a:gd name="T7" fmla="*/ 42 h 63"/>
                <a:gd name="T8" fmla="*/ 80 w 117"/>
                <a:gd name="T9" fmla="*/ 55 h 63"/>
                <a:gd name="T10" fmla="*/ 82 w 117"/>
                <a:gd name="T11" fmla="*/ 48 h 63"/>
                <a:gd name="T12" fmla="*/ 80 w 117"/>
                <a:gd name="T13" fmla="*/ 48 h 63"/>
                <a:gd name="T14" fmla="*/ 77 w 117"/>
                <a:gd name="T15" fmla="*/ 55 h 63"/>
                <a:gd name="T16" fmla="*/ 116 w 117"/>
                <a:gd name="T17" fmla="*/ 43 h 63"/>
                <a:gd name="T18" fmla="*/ 116 w 117"/>
                <a:gd name="T19" fmla="*/ 40 h 63"/>
                <a:gd name="T20" fmla="*/ 76 w 117"/>
                <a:gd name="T21" fmla="*/ 48 h 63"/>
                <a:gd name="T22" fmla="*/ 109 w 117"/>
                <a:gd name="T23" fmla="*/ 51 h 63"/>
                <a:gd name="T24" fmla="*/ 109 w 117"/>
                <a:gd name="T25" fmla="*/ 44 h 63"/>
                <a:gd name="T26" fmla="*/ 102 w 117"/>
                <a:gd name="T27" fmla="*/ 46 h 63"/>
                <a:gd name="T28" fmla="*/ 91 w 117"/>
                <a:gd name="T29" fmla="*/ 48 h 63"/>
                <a:gd name="T30" fmla="*/ 91 w 117"/>
                <a:gd name="T31" fmla="*/ 45 h 63"/>
                <a:gd name="T32" fmla="*/ 82 w 117"/>
                <a:gd name="T33" fmla="*/ 48 h 63"/>
                <a:gd name="T34" fmla="*/ 79 w 117"/>
                <a:gd name="T35" fmla="*/ 55 h 63"/>
                <a:gd name="T36" fmla="*/ 80 w 117"/>
                <a:gd name="T37" fmla="*/ 55 h 63"/>
                <a:gd name="T38" fmla="*/ 82 w 117"/>
                <a:gd name="T39" fmla="*/ 48 h 63"/>
                <a:gd name="T40" fmla="*/ 35 w 117"/>
                <a:gd name="T41" fmla="*/ 40 h 63"/>
                <a:gd name="T42" fmla="*/ 12 w 117"/>
                <a:gd name="T43" fmla="*/ 23 h 63"/>
                <a:gd name="T44" fmla="*/ 14 w 117"/>
                <a:gd name="T45" fmla="*/ 5 h 63"/>
                <a:gd name="T46" fmla="*/ 7 w 117"/>
                <a:gd name="T47" fmla="*/ 8 h 63"/>
                <a:gd name="T48" fmla="*/ 7 w 117"/>
                <a:gd name="T49" fmla="*/ 12 h 63"/>
                <a:gd name="T50" fmla="*/ 14 w 117"/>
                <a:gd name="T51" fmla="*/ 9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7" h="63">
                  <a:moveTo>
                    <a:pt x="14" y="9"/>
                  </a:moveTo>
                  <a:cubicBezTo>
                    <a:pt x="14" y="8"/>
                    <a:pt x="14" y="7"/>
                    <a:pt x="14" y="5"/>
                  </a:cubicBezTo>
                  <a:cubicBezTo>
                    <a:pt x="14" y="0"/>
                    <a:pt x="7" y="4"/>
                    <a:pt x="7" y="8"/>
                  </a:cubicBezTo>
                  <a:cubicBezTo>
                    <a:pt x="7" y="20"/>
                    <a:pt x="0" y="36"/>
                    <a:pt x="16" y="42"/>
                  </a:cubicBezTo>
                  <a:cubicBezTo>
                    <a:pt x="38" y="49"/>
                    <a:pt x="58" y="55"/>
                    <a:pt x="80" y="55"/>
                  </a:cubicBezTo>
                  <a:cubicBezTo>
                    <a:pt x="84" y="55"/>
                    <a:pt x="86" y="48"/>
                    <a:pt x="82" y="48"/>
                  </a:cubicBezTo>
                  <a:cubicBezTo>
                    <a:pt x="81" y="48"/>
                    <a:pt x="81" y="48"/>
                    <a:pt x="80" y="48"/>
                  </a:cubicBezTo>
                  <a:cubicBezTo>
                    <a:pt x="78" y="48"/>
                    <a:pt x="74" y="53"/>
                    <a:pt x="77" y="55"/>
                  </a:cubicBezTo>
                  <a:cubicBezTo>
                    <a:pt x="87" y="62"/>
                    <a:pt x="111" y="54"/>
                    <a:pt x="116" y="43"/>
                  </a:cubicBezTo>
                  <a:cubicBezTo>
                    <a:pt x="116" y="42"/>
                    <a:pt x="116" y="40"/>
                    <a:pt x="116" y="40"/>
                  </a:cubicBezTo>
                  <a:cubicBezTo>
                    <a:pt x="108" y="32"/>
                    <a:pt x="79" y="35"/>
                    <a:pt x="76" y="48"/>
                  </a:cubicBezTo>
                  <a:cubicBezTo>
                    <a:pt x="73" y="63"/>
                    <a:pt x="103" y="53"/>
                    <a:pt x="109" y="51"/>
                  </a:cubicBezTo>
                  <a:cubicBezTo>
                    <a:pt x="113" y="50"/>
                    <a:pt x="114" y="43"/>
                    <a:pt x="109" y="44"/>
                  </a:cubicBezTo>
                  <a:cubicBezTo>
                    <a:pt x="106" y="45"/>
                    <a:pt x="104" y="46"/>
                    <a:pt x="102" y="46"/>
                  </a:cubicBezTo>
                  <a:cubicBezTo>
                    <a:pt x="98" y="47"/>
                    <a:pt x="95" y="48"/>
                    <a:pt x="91" y="48"/>
                  </a:cubicBezTo>
                  <a:cubicBezTo>
                    <a:pt x="86" y="49"/>
                    <a:pt x="86" y="48"/>
                    <a:pt x="91" y="45"/>
                  </a:cubicBezTo>
                  <a:cubicBezTo>
                    <a:pt x="117" y="41"/>
                    <a:pt x="91" y="54"/>
                    <a:pt x="82" y="48"/>
                  </a:cubicBezTo>
                  <a:cubicBezTo>
                    <a:pt x="81" y="51"/>
                    <a:pt x="80" y="53"/>
                    <a:pt x="79" y="55"/>
                  </a:cubicBezTo>
                  <a:cubicBezTo>
                    <a:pt x="79" y="55"/>
                    <a:pt x="80" y="55"/>
                    <a:pt x="80" y="55"/>
                  </a:cubicBezTo>
                  <a:cubicBezTo>
                    <a:pt x="84" y="55"/>
                    <a:pt x="86" y="48"/>
                    <a:pt x="82" y="48"/>
                  </a:cubicBezTo>
                  <a:cubicBezTo>
                    <a:pt x="65" y="48"/>
                    <a:pt x="50" y="44"/>
                    <a:pt x="35" y="40"/>
                  </a:cubicBezTo>
                  <a:cubicBezTo>
                    <a:pt x="26" y="38"/>
                    <a:pt x="12" y="34"/>
                    <a:pt x="12" y="23"/>
                  </a:cubicBezTo>
                  <a:cubicBezTo>
                    <a:pt x="13" y="17"/>
                    <a:pt x="14" y="11"/>
                    <a:pt x="14" y="5"/>
                  </a:cubicBezTo>
                  <a:cubicBezTo>
                    <a:pt x="14" y="0"/>
                    <a:pt x="7" y="4"/>
                    <a:pt x="7" y="8"/>
                  </a:cubicBezTo>
                  <a:cubicBezTo>
                    <a:pt x="7" y="9"/>
                    <a:pt x="7" y="10"/>
                    <a:pt x="7" y="12"/>
                  </a:cubicBezTo>
                  <a:cubicBezTo>
                    <a:pt x="7" y="17"/>
                    <a:pt x="14" y="13"/>
                    <a:pt x="14"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sp>
          <p:nvSpPr>
            <p:cNvPr id="17" name="Freeform 11">
              <a:extLst>
                <a:ext uri="{FF2B5EF4-FFF2-40B4-BE49-F238E27FC236}">
                  <a16:creationId xmlns:a16="http://schemas.microsoft.com/office/drawing/2014/main" xmlns="" id="{8CB6F9BB-6F10-4F3C-8EB1-FE39ED9112E2}"/>
                </a:ext>
              </a:extLst>
            </p:cNvPr>
            <p:cNvSpPr>
              <a:spLocks/>
            </p:cNvSpPr>
            <p:nvPr/>
          </p:nvSpPr>
          <p:spPr bwMode="auto">
            <a:xfrm>
              <a:off x="2665" y="1808"/>
              <a:ext cx="55" cy="60"/>
            </a:xfrm>
            <a:custGeom>
              <a:avLst/>
              <a:gdLst>
                <a:gd name="T0" fmla="*/ 8 w 13"/>
                <a:gd name="T1" fmla="*/ 3 h 14"/>
                <a:gd name="T2" fmla="*/ 1 w 13"/>
                <a:gd name="T3" fmla="*/ 8 h 14"/>
                <a:gd name="T4" fmla="*/ 4 w 13"/>
                <a:gd name="T5" fmla="*/ 12 h 14"/>
                <a:gd name="T6" fmla="*/ 9 w 13"/>
                <a:gd name="T7" fmla="*/ 4 h 14"/>
                <a:gd name="T8" fmla="*/ 7 w 13"/>
                <a:gd name="T9" fmla="*/ 2 h 14"/>
                <a:gd name="T10" fmla="*/ 0 w 13"/>
                <a:gd name="T11" fmla="*/ 11 h 14"/>
                <a:gd name="T12" fmla="*/ 5 w 13"/>
                <a:gd name="T13" fmla="*/ 12 h 14"/>
                <a:gd name="T14" fmla="*/ 9 w 13"/>
                <a:gd name="T15" fmla="*/ 5 h 14"/>
                <a:gd name="T16" fmla="*/ 3 w 13"/>
                <a:gd name="T17" fmla="*/ 6 h 14"/>
                <a:gd name="T18" fmla="*/ 2 w 13"/>
                <a:gd name="T19" fmla="*/ 7 h 14"/>
                <a:gd name="T20" fmla="*/ 7 w 13"/>
                <a:gd name="T21" fmla="*/ 8 h 14"/>
                <a:gd name="T22" fmla="*/ 7 w 13"/>
                <a:gd name="T23" fmla="*/ 9 h 14"/>
                <a:gd name="T24" fmla="*/ 5 w 13"/>
                <a:gd name="T25" fmla="*/ 9 h 14"/>
                <a:gd name="T26" fmla="*/ 3 w 13"/>
                <a:gd name="T27" fmla="*/ 7 h 14"/>
                <a:gd name="T28" fmla="*/ 3 w 13"/>
                <a:gd name="T29" fmla="*/ 7 h 14"/>
                <a:gd name="T30" fmla="*/ 4 w 13"/>
                <a:gd name="T31" fmla="*/ 5 h 14"/>
                <a:gd name="T32" fmla="*/ 4 w 13"/>
                <a:gd name="T33" fmla="*/ 5 h 14"/>
                <a:gd name="T34" fmla="*/ 6 w 13"/>
                <a:gd name="T35" fmla="*/ 4 h 14"/>
                <a:gd name="T36" fmla="*/ 5 w 13"/>
                <a:gd name="T37" fmla="*/ 4 h 14"/>
                <a:gd name="T38" fmla="*/ 8 w 13"/>
                <a:gd name="T39" fmla="*/ 8 h 14"/>
                <a:gd name="T40" fmla="*/ 8 w 13"/>
                <a:gd name="T41" fmla="*/ 8 h 14"/>
                <a:gd name="T42" fmla="*/ 7 w 13"/>
                <a:gd name="T43" fmla="*/ 10 h 14"/>
                <a:gd name="T44" fmla="*/ 7 w 13"/>
                <a:gd name="T45" fmla="*/ 10 h 14"/>
                <a:gd name="T46" fmla="*/ 5 w 13"/>
                <a:gd name="T47" fmla="*/ 11 h 14"/>
                <a:gd name="T48" fmla="*/ 7 w 13"/>
                <a:gd name="T49" fmla="*/ 10 h 14"/>
                <a:gd name="T50" fmla="*/ 8 w 13"/>
                <a:gd name="T51"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 h="14">
                  <a:moveTo>
                    <a:pt x="8" y="3"/>
                  </a:moveTo>
                  <a:cubicBezTo>
                    <a:pt x="5" y="3"/>
                    <a:pt x="2" y="5"/>
                    <a:pt x="1" y="8"/>
                  </a:cubicBezTo>
                  <a:cubicBezTo>
                    <a:pt x="1" y="10"/>
                    <a:pt x="2" y="12"/>
                    <a:pt x="4" y="12"/>
                  </a:cubicBezTo>
                  <a:cubicBezTo>
                    <a:pt x="8" y="11"/>
                    <a:pt x="9" y="8"/>
                    <a:pt x="9" y="4"/>
                  </a:cubicBezTo>
                  <a:cubicBezTo>
                    <a:pt x="9" y="3"/>
                    <a:pt x="8" y="2"/>
                    <a:pt x="7" y="2"/>
                  </a:cubicBezTo>
                  <a:cubicBezTo>
                    <a:pt x="3" y="2"/>
                    <a:pt x="0" y="7"/>
                    <a:pt x="0" y="11"/>
                  </a:cubicBezTo>
                  <a:cubicBezTo>
                    <a:pt x="0" y="14"/>
                    <a:pt x="3" y="14"/>
                    <a:pt x="5" y="12"/>
                  </a:cubicBezTo>
                  <a:cubicBezTo>
                    <a:pt x="7" y="10"/>
                    <a:pt x="9" y="8"/>
                    <a:pt x="9" y="5"/>
                  </a:cubicBezTo>
                  <a:cubicBezTo>
                    <a:pt x="10" y="0"/>
                    <a:pt x="3" y="2"/>
                    <a:pt x="3" y="6"/>
                  </a:cubicBezTo>
                  <a:cubicBezTo>
                    <a:pt x="3" y="6"/>
                    <a:pt x="2" y="7"/>
                    <a:pt x="2" y="7"/>
                  </a:cubicBezTo>
                  <a:cubicBezTo>
                    <a:pt x="3" y="7"/>
                    <a:pt x="5" y="8"/>
                    <a:pt x="7" y="8"/>
                  </a:cubicBezTo>
                  <a:cubicBezTo>
                    <a:pt x="7" y="8"/>
                    <a:pt x="7" y="8"/>
                    <a:pt x="7" y="9"/>
                  </a:cubicBezTo>
                  <a:cubicBezTo>
                    <a:pt x="7" y="8"/>
                    <a:pt x="7" y="9"/>
                    <a:pt x="5" y="9"/>
                  </a:cubicBezTo>
                  <a:cubicBezTo>
                    <a:pt x="4" y="8"/>
                    <a:pt x="4" y="7"/>
                    <a:pt x="3" y="7"/>
                  </a:cubicBezTo>
                  <a:cubicBezTo>
                    <a:pt x="3" y="7"/>
                    <a:pt x="3" y="7"/>
                    <a:pt x="3" y="7"/>
                  </a:cubicBezTo>
                  <a:cubicBezTo>
                    <a:pt x="3" y="6"/>
                    <a:pt x="4" y="6"/>
                    <a:pt x="4" y="5"/>
                  </a:cubicBezTo>
                  <a:cubicBezTo>
                    <a:pt x="4" y="5"/>
                    <a:pt x="4" y="5"/>
                    <a:pt x="4" y="5"/>
                  </a:cubicBezTo>
                  <a:cubicBezTo>
                    <a:pt x="5" y="5"/>
                    <a:pt x="5" y="5"/>
                    <a:pt x="6" y="4"/>
                  </a:cubicBezTo>
                  <a:cubicBezTo>
                    <a:pt x="6" y="4"/>
                    <a:pt x="6" y="4"/>
                    <a:pt x="5" y="4"/>
                  </a:cubicBezTo>
                  <a:cubicBezTo>
                    <a:pt x="6" y="6"/>
                    <a:pt x="7" y="7"/>
                    <a:pt x="8" y="8"/>
                  </a:cubicBezTo>
                  <a:cubicBezTo>
                    <a:pt x="8" y="8"/>
                    <a:pt x="8" y="8"/>
                    <a:pt x="8" y="8"/>
                  </a:cubicBezTo>
                  <a:cubicBezTo>
                    <a:pt x="7" y="9"/>
                    <a:pt x="7" y="9"/>
                    <a:pt x="7" y="10"/>
                  </a:cubicBezTo>
                  <a:cubicBezTo>
                    <a:pt x="7" y="10"/>
                    <a:pt x="7" y="10"/>
                    <a:pt x="7" y="10"/>
                  </a:cubicBezTo>
                  <a:cubicBezTo>
                    <a:pt x="6" y="10"/>
                    <a:pt x="6" y="10"/>
                    <a:pt x="5" y="11"/>
                  </a:cubicBezTo>
                  <a:cubicBezTo>
                    <a:pt x="6" y="10"/>
                    <a:pt x="6" y="10"/>
                    <a:pt x="7" y="10"/>
                  </a:cubicBezTo>
                  <a:cubicBezTo>
                    <a:pt x="10" y="10"/>
                    <a:pt x="13" y="3"/>
                    <a:pt x="8"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sp>
          <p:nvSpPr>
            <p:cNvPr id="18" name="Freeform 12">
              <a:extLst>
                <a:ext uri="{FF2B5EF4-FFF2-40B4-BE49-F238E27FC236}">
                  <a16:creationId xmlns:a16="http://schemas.microsoft.com/office/drawing/2014/main" xmlns="" id="{75273170-3D68-4D25-9BCC-8CEFCCB5BA8D}"/>
                </a:ext>
              </a:extLst>
            </p:cNvPr>
            <p:cNvSpPr>
              <a:spLocks/>
            </p:cNvSpPr>
            <p:nvPr/>
          </p:nvSpPr>
          <p:spPr bwMode="auto">
            <a:xfrm>
              <a:off x="2648" y="1770"/>
              <a:ext cx="144" cy="195"/>
            </a:xfrm>
            <a:custGeom>
              <a:avLst/>
              <a:gdLst>
                <a:gd name="T0" fmla="*/ 7 w 34"/>
                <a:gd name="T1" fmla="*/ 39 h 46"/>
                <a:gd name="T2" fmla="*/ 7 w 34"/>
                <a:gd name="T3" fmla="*/ 37 h 46"/>
                <a:gd name="T4" fmla="*/ 3 w 34"/>
                <a:gd name="T5" fmla="*/ 42 h 46"/>
                <a:gd name="T6" fmla="*/ 12 w 34"/>
                <a:gd name="T7" fmla="*/ 38 h 46"/>
                <a:gd name="T8" fmla="*/ 18 w 34"/>
                <a:gd name="T9" fmla="*/ 32 h 46"/>
                <a:gd name="T10" fmla="*/ 25 w 34"/>
                <a:gd name="T11" fmla="*/ 26 h 46"/>
                <a:gd name="T12" fmla="*/ 33 w 34"/>
                <a:gd name="T13" fmla="*/ 13 h 46"/>
                <a:gd name="T14" fmla="*/ 30 w 34"/>
                <a:gd name="T15" fmla="*/ 4 h 46"/>
                <a:gd name="T16" fmla="*/ 24 w 34"/>
                <a:gd name="T17" fmla="*/ 9 h 46"/>
                <a:gd name="T18" fmla="*/ 25 w 34"/>
                <a:gd name="T19" fmla="*/ 15 h 46"/>
                <a:gd name="T20" fmla="*/ 20 w 34"/>
                <a:gd name="T21" fmla="*/ 22 h 46"/>
                <a:gd name="T22" fmla="*/ 4 w 34"/>
                <a:gd name="T23" fmla="*/ 35 h 46"/>
                <a:gd name="T24" fmla="*/ 0 w 34"/>
                <a:gd name="T25" fmla="*/ 40 h 46"/>
                <a:gd name="T26" fmla="*/ 0 w 34"/>
                <a:gd name="T27" fmla="*/ 41 h 46"/>
                <a:gd name="T28" fmla="*/ 7 w 34"/>
                <a:gd name="T29" fmla="*/ 39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 h="46">
                  <a:moveTo>
                    <a:pt x="7" y="39"/>
                  </a:moveTo>
                  <a:cubicBezTo>
                    <a:pt x="7" y="38"/>
                    <a:pt x="7" y="38"/>
                    <a:pt x="7" y="37"/>
                  </a:cubicBezTo>
                  <a:cubicBezTo>
                    <a:pt x="5" y="39"/>
                    <a:pt x="4" y="41"/>
                    <a:pt x="3" y="42"/>
                  </a:cubicBezTo>
                  <a:cubicBezTo>
                    <a:pt x="6" y="41"/>
                    <a:pt x="9" y="39"/>
                    <a:pt x="12" y="38"/>
                  </a:cubicBezTo>
                  <a:cubicBezTo>
                    <a:pt x="14" y="36"/>
                    <a:pt x="16" y="34"/>
                    <a:pt x="18" y="32"/>
                  </a:cubicBezTo>
                  <a:cubicBezTo>
                    <a:pt x="20" y="30"/>
                    <a:pt x="23" y="28"/>
                    <a:pt x="25" y="26"/>
                  </a:cubicBezTo>
                  <a:cubicBezTo>
                    <a:pt x="29" y="23"/>
                    <a:pt x="31" y="17"/>
                    <a:pt x="33" y="13"/>
                  </a:cubicBezTo>
                  <a:cubicBezTo>
                    <a:pt x="34" y="9"/>
                    <a:pt x="32" y="6"/>
                    <a:pt x="30" y="4"/>
                  </a:cubicBezTo>
                  <a:cubicBezTo>
                    <a:pt x="28" y="0"/>
                    <a:pt x="22" y="6"/>
                    <a:pt x="24" y="9"/>
                  </a:cubicBezTo>
                  <a:cubicBezTo>
                    <a:pt x="26" y="12"/>
                    <a:pt x="27" y="12"/>
                    <a:pt x="25" y="15"/>
                  </a:cubicBezTo>
                  <a:cubicBezTo>
                    <a:pt x="24" y="18"/>
                    <a:pt x="22" y="21"/>
                    <a:pt x="20" y="22"/>
                  </a:cubicBezTo>
                  <a:cubicBezTo>
                    <a:pt x="15" y="26"/>
                    <a:pt x="10" y="34"/>
                    <a:pt x="4" y="35"/>
                  </a:cubicBezTo>
                  <a:cubicBezTo>
                    <a:pt x="2" y="35"/>
                    <a:pt x="0" y="37"/>
                    <a:pt x="0" y="40"/>
                  </a:cubicBezTo>
                  <a:cubicBezTo>
                    <a:pt x="0" y="40"/>
                    <a:pt x="0" y="40"/>
                    <a:pt x="0" y="41"/>
                  </a:cubicBezTo>
                  <a:cubicBezTo>
                    <a:pt x="0" y="46"/>
                    <a:pt x="7" y="42"/>
                    <a:pt x="7"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sp>
          <p:nvSpPr>
            <p:cNvPr id="19" name="Freeform 13">
              <a:extLst>
                <a:ext uri="{FF2B5EF4-FFF2-40B4-BE49-F238E27FC236}">
                  <a16:creationId xmlns:a16="http://schemas.microsoft.com/office/drawing/2014/main" xmlns="" id="{350C9C20-6DD6-4E83-8B3B-1AF0AB055052}"/>
                </a:ext>
              </a:extLst>
            </p:cNvPr>
            <p:cNvSpPr>
              <a:spLocks/>
            </p:cNvSpPr>
            <p:nvPr/>
          </p:nvSpPr>
          <p:spPr bwMode="auto">
            <a:xfrm>
              <a:off x="2466" y="1635"/>
              <a:ext cx="182" cy="114"/>
            </a:xfrm>
            <a:custGeom>
              <a:avLst/>
              <a:gdLst>
                <a:gd name="T0" fmla="*/ 3 w 43"/>
                <a:gd name="T1" fmla="*/ 23 h 27"/>
                <a:gd name="T2" fmla="*/ 21 w 43"/>
                <a:gd name="T3" fmla="*/ 22 h 27"/>
                <a:gd name="T4" fmla="*/ 31 w 43"/>
                <a:gd name="T5" fmla="*/ 18 h 27"/>
                <a:gd name="T6" fmla="*/ 41 w 43"/>
                <a:gd name="T7" fmla="*/ 8 h 27"/>
                <a:gd name="T8" fmla="*/ 36 w 43"/>
                <a:gd name="T9" fmla="*/ 5 h 27"/>
                <a:gd name="T10" fmla="*/ 21 w 43"/>
                <a:gd name="T11" fmla="*/ 15 h 27"/>
                <a:gd name="T12" fmla="*/ 16 w 43"/>
                <a:gd name="T13" fmla="*/ 17 h 27"/>
                <a:gd name="T14" fmla="*/ 7 w 43"/>
                <a:gd name="T15" fmla="*/ 16 h 27"/>
                <a:gd name="T16" fmla="*/ 3 w 43"/>
                <a:gd name="T17" fmla="*/ 23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 h="27">
                  <a:moveTo>
                    <a:pt x="3" y="23"/>
                  </a:moveTo>
                  <a:cubicBezTo>
                    <a:pt x="8" y="27"/>
                    <a:pt x="16" y="26"/>
                    <a:pt x="21" y="22"/>
                  </a:cubicBezTo>
                  <a:cubicBezTo>
                    <a:pt x="24" y="20"/>
                    <a:pt x="28" y="20"/>
                    <a:pt x="31" y="18"/>
                  </a:cubicBezTo>
                  <a:cubicBezTo>
                    <a:pt x="35" y="15"/>
                    <a:pt x="38" y="12"/>
                    <a:pt x="41" y="8"/>
                  </a:cubicBezTo>
                  <a:cubicBezTo>
                    <a:pt x="43" y="4"/>
                    <a:pt x="38" y="0"/>
                    <a:pt x="36" y="5"/>
                  </a:cubicBezTo>
                  <a:cubicBezTo>
                    <a:pt x="33" y="10"/>
                    <a:pt x="27" y="13"/>
                    <a:pt x="21" y="15"/>
                  </a:cubicBezTo>
                  <a:cubicBezTo>
                    <a:pt x="19" y="15"/>
                    <a:pt x="18" y="17"/>
                    <a:pt x="16" y="17"/>
                  </a:cubicBezTo>
                  <a:cubicBezTo>
                    <a:pt x="13" y="19"/>
                    <a:pt x="10" y="19"/>
                    <a:pt x="7" y="16"/>
                  </a:cubicBezTo>
                  <a:cubicBezTo>
                    <a:pt x="4" y="14"/>
                    <a:pt x="0" y="21"/>
                    <a:pt x="3"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sp>
          <p:nvSpPr>
            <p:cNvPr id="20" name="Freeform 14">
              <a:extLst>
                <a:ext uri="{FF2B5EF4-FFF2-40B4-BE49-F238E27FC236}">
                  <a16:creationId xmlns:a16="http://schemas.microsoft.com/office/drawing/2014/main" xmlns="" id="{77405DD8-B175-4B43-B162-A5A9DECB8317}"/>
                </a:ext>
              </a:extLst>
            </p:cNvPr>
            <p:cNvSpPr>
              <a:spLocks/>
            </p:cNvSpPr>
            <p:nvPr/>
          </p:nvSpPr>
          <p:spPr bwMode="auto">
            <a:xfrm>
              <a:off x="2330" y="1580"/>
              <a:ext cx="127" cy="63"/>
            </a:xfrm>
            <a:custGeom>
              <a:avLst/>
              <a:gdLst>
                <a:gd name="T0" fmla="*/ 25 w 30"/>
                <a:gd name="T1" fmla="*/ 1 h 15"/>
                <a:gd name="T2" fmla="*/ 5 w 30"/>
                <a:gd name="T3" fmla="*/ 8 h 15"/>
                <a:gd name="T4" fmla="*/ 4 w 30"/>
                <a:gd name="T5" fmla="*/ 15 h 15"/>
                <a:gd name="T6" fmla="*/ 6 w 30"/>
                <a:gd name="T7" fmla="*/ 15 h 15"/>
                <a:gd name="T8" fmla="*/ 7 w 30"/>
                <a:gd name="T9" fmla="*/ 8 h 15"/>
                <a:gd name="T10" fmla="*/ 6 w 30"/>
                <a:gd name="T11" fmla="*/ 8 h 15"/>
                <a:gd name="T12" fmla="*/ 5 w 30"/>
                <a:gd name="T13" fmla="*/ 15 h 15"/>
                <a:gd name="T14" fmla="*/ 25 w 30"/>
                <a:gd name="T15" fmla="*/ 8 h 15"/>
                <a:gd name="T16" fmla="*/ 25 w 30"/>
                <a:gd name="T17" fmla="*/ 1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 h="15">
                  <a:moveTo>
                    <a:pt x="25" y="1"/>
                  </a:moveTo>
                  <a:cubicBezTo>
                    <a:pt x="18" y="3"/>
                    <a:pt x="11" y="5"/>
                    <a:pt x="5" y="8"/>
                  </a:cubicBezTo>
                  <a:cubicBezTo>
                    <a:pt x="2" y="9"/>
                    <a:pt x="0" y="15"/>
                    <a:pt x="4" y="15"/>
                  </a:cubicBezTo>
                  <a:cubicBezTo>
                    <a:pt x="5" y="15"/>
                    <a:pt x="5" y="15"/>
                    <a:pt x="6" y="15"/>
                  </a:cubicBezTo>
                  <a:cubicBezTo>
                    <a:pt x="9" y="15"/>
                    <a:pt x="12" y="8"/>
                    <a:pt x="7" y="8"/>
                  </a:cubicBezTo>
                  <a:cubicBezTo>
                    <a:pt x="7" y="8"/>
                    <a:pt x="6" y="8"/>
                    <a:pt x="6" y="8"/>
                  </a:cubicBezTo>
                  <a:cubicBezTo>
                    <a:pt x="6" y="10"/>
                    <a:pt x="5" y="13"/>
                    <a:pt x="5" y="15"/>
                  </a:cubicBezTo>
                  <a:cubicBezTo>
                    <a:pt x="12" y="12"/>
                    <a:pt x="18" y="10"/>
                    <a:pt x="25" y="8"/>
                  </a:cubicBezTo>
                  <a:cubicBezTo>
                    <a:pt x="29" y="7"/>
                    <a:pt x="30" y="0"/>
                    <a:pt x="25"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sp>
          <p:nvSpPr>
            <p:cNvPr id="21" name="Freeform 15">
              <a:extLst>
                <a:ext uri="{FF2B5EF4-FFF2-40B4-BE49-F238E27FC236}">
                  <a16:creationId xmlns:a16="http://schemas.microsoft.com/office/drawing/2014/main" xmlns="" id="{31072511-A203-40B7-B064-2A760DC72735}"/>
                </a:ext>
              </a:extLst>
            </p:cNvPr>
            <p:cNvSpPr>
              <a:spLocks/>
            </p:cNvSpPr>
            <p:nvPr/>
          </p:nvSpPr>
          <p:spPr bwMode="auto">
            <a:xfrm>
              <a:off x="2500" y="1546"/>
              <a:ext cx="102" cy="47"/>
            </a:xfrm>
            <a:custGeom>
              <a:avLst/>
              <a:gdLst>
                <a:gd name="T0" fmla="*/ 7 w 24"/>
                <a:gd name="T1" fmla="*/ 7 h 11"/>
                <a:gd name="T2" fmla="*/ 7 w 24"/>
                <a:gd name="T3" fmla="*/ 7 h 11"/>
                <a:gd name="T4" fmla="*/ 6 w 24"/>
                <a:gd name="T5" fmla="*/ 9 h 11"/>
                <a:gd name="T6" fmla="*/ 6 w 24"/>
                <a:gd name="T7" fmla="*/ 10 h 11"/>
                <a:gd name="T8" fmla="*/ 11 w 24"/>
                <a:gd name="T9" fmla="*/ 10 h 11"/>
                <a:gd name="T10" fmla="*/ 20 w 24"/>
                <a:gd name="T11" fmla="*/ 8 h 11"/>
                <a:gd name="T12" fmla="*/ 20 w 24"/>
                <a:gd name="T13" fmla="*/ 1 h 11"/>
                <a:gd name="T14" fmla="*/ 7 w 24"/>
                <a:gd name="T15" fmla="*/ 2 h 11"/>
                <a:gd name="T16" fmla="*/ 0 w 24"/>
                <a:gd name="T17" fmla="*/ 8 h 11"/>
                <a:gd name="T18" fmla="*/ 3 w 24"/>
                <a:gd name="T19" fmla="*/ 11 h 11"/>
                <a:gd name="T20" fmla="*/ 7 w 24"/>
                <a:gd name="T21" fmla="*/ 7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 h="11">
                  <a:moveTo>
                    <a:pt x="7" y="7"/>
                  </a:moveTo>
                  <a:cubicBezTo>
                    <a:pt x="7" y="7"/>
                    <a:pt x="7" y="7"/>
                    <a:pt x="7" y="7"/>
                  </a:cubicBezTo>
                  <a:cubicBezTo>
                    <a:pt x="7" y="8"/>
                    <a:pt x="6" y="9"/>
                    <a:pt x="6" y="9"/>
                  </a:cubicBezTo>
                  <a:cubicBezTo>
                    <a:pt x="5" y="10"/>
                    <a:pt x="5" y="10"/>
                    <a:pt x="6" y="10"/>
                  </a:cubicBezTo>
                  <a:cubicBezTo>
                    <a:pt x="8" y="10"/>
                    <a:pt x="9" y="10"/>
                    <a:pt x="11" y="10"/>
                  </a:cubicBezTo>
                  <a:cubicBezTo>
                    <a:pt x="14" y="10"/>
                    <a:pt x="17" y="9"/>
                    <a:pt x="20" y="8"/>
                  </a:cubicBezTo>
                  <a:cubicBezTo>
                    <a:pt x="23" y="7"/>
                    <a:pt x="24" y="0"/>
                    <a:pt x="20" y="1"/>
                  </a:cubicBezTo>
                  <a:cubicBezTo>
                    <a:pt x="15" y="3"/>
                    <a:pt x="11" y="2"/>
                    <a:pt x="7" y="2"/>
                  </a:cubicBezTo>
                  <a:cubicBezTo>
                    <a:pt x="4" y="3"/>
                    <a:pt x="1" y="4"/>
                    <a:pt x="0" y="8"/>
                  </a:cubicBezTo>
                  <a:cubicBezTo>
                    <a:pt x="0" y="9"/>
                    <a:pt x="1" y="11"/>
                    <a:pt x="3" y="11"/>
                  </a:cubicBezTo>
                  <a:cubicBezTo>
                    <a:pt x="5" y="11"/>
                    <a:pt x="6" y="9"/>
                    <a:pt x="7"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sp>
          <p:nvSpPr>
            <p:cNvPr id="22" name="Freeform 16">
              <a:extLst>
                <a:ext uri="{FF2B5EF4-FFF2-40B4-BE49-F238E27FC236}">
                  <a16:creationId xmlns:a16="http://schemas.microsoft.com/office/drawing/2014/main" xmlns="" id="{BEE57299-03CC-451E-BF86-A61CEB7F6967}"/>
                </a:ext>
              </a:extLst>
            </p:cNvPr>
            <p:cNvSpPr>
              <a:spLocks/>
            </p:cNvSpPr>
            <p:nvPr/>
          </p:nvSpPr>
          <p:spPr bwMode="auto">
            <a:xfrm>
              <a:off x="1613" y="2430"/>
              <a:ext cx="106" cy="165"/>
            </a:xfrm>
            <a:custGeom>
              <a:avLst/>
              <a:gdLst>
                <a:gd name="T0" fmla="*/ 20 w 25"/>
                <a:gd name="T1" fmla="*/ 0 h 39"/>
                <a:gd name="T2" fmla="*/ 8 w 25"/>
                <a:gd name="T3" fmla="*/ 36 h 39"/>
                <a:gd name="T4" fmla="*/ 14 w 25"/>
                <a:gd name="T5" fmla="*/ 30 h 39"/>
                <a:gd name="T6" fmla="*/ 19 w 25"/>
                <a:gd name="T7" fmla="*/ 7 h 39"/>
                <a:gd name="T8" fmla="*/ 20 w 25"/>
                <a:gd name="T9" fmla="*/ 0 h 39"/>
              </a:gdLst>
              <a:ahLst/>
              <a:cxnLst>
                <a:cxn ang="0">
                  <a:pos x="T0" y="T1"/>
                </a:cxn>
                <a:cxn ang="0">
                  <a:pos x="T2" y="T3"/>
                </a:cxn>
                <a:cxn ang="0">
                  <a:pos x="T4" y="T5"/>
                </a:cxn>
                <a:cxn ang="0">
                  <a:pos x="T6" y="T7"/>
                </a:cxn>
                <a:cxn ang="0">
                  <a:pos x="T8" y="T9"/>
                </a:cxn>
              </a:cxnLst>
              <a:rect l="0" t="0" r="r" b="b"/>
              <a:pathLst>
                <a:path w="25" h="39">
                  <a:moveTo>
                    <a:pt x="20" y="0"/>
                  </a:moveTo>
                  <a:cubicBezTo>
                    <a:pt x="6" y="2"/>
                    <a:pt x="0" y="26"/>
                    <a:pt x="8" y="36"/>
                  </a:cubicBezTo>
                  <a:cubicBezTo>
                    <a:pt x="11" y="39"/>
                    <a:pt x="17" y="33"/>
                    <a:pt x="14" y="30"/>
                  </a:cubicBezTo>
                  <a:cubicBezTo>
                    <a:pt x="10" y="26"/>
                    <a:pt x="10" y="8"/>
                    <a:pt x="19" y="7"/>
                  </a:cubicBezTo>
                  <a:cubicBezTo>
                    <a:pt x="22" y="7"/>
                    <a:pt x="25" y="0"/>
                    <a:pt x="2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sp>
          <p:nvSpPr>
            <p:cNvPr id="23" name="Freeform 17">
              <a:extLst>
                <a:ext uri="{FF2B5EF4-FFF2-40B4-BE49-F238E27FC236}">
                  <a16:creationId xmlns:a16="http://schemas.microsoft.com/office/drawing/2014/main" xmlns="" id="{62387C69-38FB-449C-A4FE-202685FF145C}"/>
                </a:ext>
              </a:extLst>
            </p:cNvPr>
            <p:cNvSpPr>
              <a:spLocks/>
            </p:cNvSpPr>
            <p:nvPr/>
          </p:nvSpPr>
          <p:spPr bwMode="auto">
            <a:xfrm>
              <a:off x="1558" y="2418"/>
              <a:ext cx="60" cy="156"/>
            </a:xfrm>
            <a:custGeom>
              <a:avLst/>
              <a:gdLst>
                <a:gd name="T0" fmla="*/ 6 w 14"/>
                <a:gd name="T1" fmla="*/ 6 h 37"/>
                <a:gd name="T2" fmla="*/ 4 w 14"/>
                <a:gd name="T3" fmla="*/ 11 h 37"/>
                <a:gd name="T4" fmla="*/ 2 w 14"/>
                <a:gd name="T5" fmla="*/ 18 h 37"/>
                <a:gd name="T6" fmla="*/ 0 w 14"/>
                <a:gd name="T7" fmla="*/ 32 h 37"/>
                <a:gd name="T8" fmla="*/ 6 w 14"/>
                <a:gd name="T9" fmla="*/ 30 h 37"/>
                <a:gd name="T10" fmla="*/ 7 w 14"/>
                <a:gd name="T11" fmla="*/ 21 h 37"/>
                <a:gd name="T12" fmla="*/ 10 w 14"/>
                <a:gd name="T13" fmla="*/ 15 h 37"/>
                <a:gd name="T14" fmla="*/ 10 w 14"/>
                <a:gd name="T15" fmla="*/ 12 h 37"/>
                <a:gd name="T16" fmla="*/ 11 w 14"/>
                <a:gd name="T17" fmla="*/ 10 h 37"/>
                <a:gd name="T18" fmla="*/ 13 w 14"/>
                <a:gd name="T19" fmla="*/ 5 h 37"/>
                <a:gd name="T20" fmla="*/ 6 w 14"/>
                <a:gd name="T21" fmla="*/ 6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37">
                  <a:moveTo>
                    <a:pt x="6" y="6"/>
                  </a:moveTo>
                  <a:cubicBezTo>
                    <a:pt x="6" y="8"/>
                    <a:pt x="4" y="9"/>
                    <a:pt x="4" y="11"/>
                  </a:cubicBezTo>
                  <a:cubicBezTo>
                    <a:pt x="3" y="14"/>
                    <a:pt x="3" y="16"/>
                    <a:pt x="2" y="18"/>
                  </a:cubicBezTo>
                  <a:cubicBezTo>
                    <a:pt x="0" y="23"/>
                    <a:pt x="0" y="27"/>
                    <a:pt x="0" y="32"/>
                  </a:cubicBezTo>
                  <a:cubicBezTo>
                    <a:pt x="0" y="37"/>
                    <a:pt x="6" y="33"/>
                    <a:pt x="6" y="30"/>
                  </a:cubicBezTo>
                  <a:cubicBezTo>
                    <a:pt x="6" y="27"/>
                    <a:pt x="6" y="24"/>
                    <a:pt x="7" y="21"/>
                  </a:cubicBezTo>
                  <a:cubicBezTo>
                    <a:pt x="8" y="19"/>
                    <a:pt x="9" y="17"/>
                    <a:pt x="10" y="15"/>
                  </a:cubicBezTo>
                  <a:cubicBezTo>
                    <a:pt x="10" y="14"/>
                    <a:pt x="10" y="13"/>
                    <a:pt x="10" y="12"/>
                  </a:cubicBezTo>
                  <a:cubicBezTo>
                    <a:pt x="10" y="10"/>
                    <a:pt x="10" y="12"/>
                    <a:pt x="11" y="10"/>
                  </a:cubicBezTo>
                  <a:cubicBezTo>
                    <a:pt x="12" y="9"/>
                    <a:pt x="13" y="7"/>
                    <a:pt x="13" y="5"/>
                  </a:cubicBezTo>
                  <a:cubicBezTo>
                    <a:pt x="14" y="0"/>
                    <a:pt x="7" y="2"/>
                    <a:pt x="6"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grpSp>
      <p:sp>
        <p:nvSpPr>
          <p:cNvPr id="24" name="任意多边形 24">
            <a:extLst>
              <a:ext uri="{FF2B5EF4-FFF2-40B4-BE49-F238E27FC236}">
                <a16:creationId xmlns:a16="http://schemas.microsoft.com/office/drawing/2014/main" xmlns="" id="{BF5085DC-9782-4820-990E-8B114F11625C}"/>
              </a:ext>
            </a:extLst>
          </p:cNvPr>
          <p:cNvSpPr/>
          <p:nvPr/>
        </p:nvSpPr>
        <p:spPr>
          <a:xfrm>
            <a:off x="358595" y="781520"/>
            <a:ext cx="10496510" cy="40194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accent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25" name="Freeform 34">
            <a:extLst>
              <a:ext uri="{FF2B5EF4-FFF2-40B4-BE49-F238E27FC236}">
                <a16:creationId xmlns:a16="http://schemas.microsoft.com/office/drawing/2014/main" xmlns="" id="{65779202-A3C0-4ACF-A8E8-464CDF47DCFA}"/>
              </a:ext>
            </a:extLst>
          </p:cNvPr>
          <p:cNvSpPr>
            <a:spLocks noEditPoints="1"/>
          </p:cNvSpPr>
          <p:nvPr/>
        </p:nvSpPr>
        <p:spPr bwMode="auto">
          <a:xfrm>
            <a:off x="11064764" y="764375"/>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accent1"/>
          </a:solidFill>
          <a:ln>
            <a:solidFill>
              <a:schemeClr val="accent1"/>
            </a:solidFill>
          </a:ln>
        </p:spPr>
        <p:txBody>
          <a:bodyPr vert="horz" wrap="square" lIns="91440" tIns="45720" rIns="91440" bIns="45720" numCol="1" anchor="t" anchorCtr="0" compatLnSpc="1"/>
          <a:lstStyle/>
          <a:p>
            <a:endParaRPr lang="zh-CN" altLang="en-US" dirty="0">
              <a:latin typeface="微软雅黑" panose="020B0503020204020204" pitchFamily="34" charset="-122"/>
              <a:ea typeface="微软雅黑" panose="020B0503020204020204" pitchFamily="34" charset="-122"/>
            </a:endParaRPr>
          </a:p>
        </p:txBody>
      </p:sp>
      <p:pic>
        <p:nvPicPr>
          <p:cNvPr id="26" name="Picture 2" descr="G:\S__11239517.jpg"/>
          <p:cNvPicPr>
            <a:picLocks noChangeAspect="1" noChangeArrowheads="1"/>
          </p:cNvPicPr>
          <p:nvPr/>
        </p:nvPicPr>
        <p:blipFill rotWithShape="1">
          <a:blip r:embed="rId2">
            <a:extLst>
              <a:ext uri="{28A0092B-C50C-407E-A947-70E740481C1C}">
                <a14:useLocalDpi xmlns:a14="http://schemas.microsoft.com/office/drawing/2010/main" val="0"/>
              </a:ext>
            </a:extLst>
          </a:blip>
          <a:srcRect l="3544" t="1681" r="3225"/>
          <a:stretch/>
        </p:blipFill>
        <p:spPr bwMode="auto">
          <a:xfrm>
            <a:off x="657358" y="1199291"/>
            <a:ext cx="7137675" cy="5642866"/>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G:\S__11239516.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522" r="5153"/>
          <a:stretch/>
        </p:blipFill>
        <p:spPr bwMode="auto">
          <a:xfrm>
            <a:off x="7858408" y="1183448"/>
            <a:ext cx="3927516" cy="5674552"/>
          </a:xfrm>
          <a:prstGeom prst="rect">
            <a:avLst/>
          </a:prstGeom>
          <a:noFill/>
          <a:extLst>
            <a:ext uri="{909E8E84-426E-40DD-AFC4-6F175D3DCCD1}">
              <a14:hiddenFill xmlns:a14="http://schemas.microsoft.com/office/drawing/2010/main">
                <a:solidFill>
                  <a:srgbClr val="FFFFFF"/>
                </a:solidFill>
              </a14:hiddenFill>
            </a:ext>
          </a:extLst>
        </p:spPr>
      </p:pic>
      <p:sp>
        <p:nvSpPr>
          <p:cNvPr id="3" name="橢圓 2"/>
          <p:cNvSpPr/>
          <p:nvPr/>
        </p:nvSpPr>
        <p:spPr>
          <a:xfrm>
            <a:off x="5434834" y="1448552"/>
            <a:ext cx="914400" cy="869133"/>
          </a:xfrm>
          <a:prstGeom prst="ellipse">
            <a:avLst/>
          </a:prstGeom>
          <a:noFill/>
          <a:ln w="28575">
            <a:solidFill>
              <a:schemeClr val="accent4">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8" name="橢圓 27"/>
          <p:cNvSpPr/>
          <p:nvPr/>
        </p:nvSpPr>
        <p:spPr>
          <a:xfrm>
            <a:off x="3097531" y="4923574"/>
            <a:ext cx="914400" cy="869133"/>
          </a:xfrm>
          <a:prstGeom prst="ellipse">
            <a:avLst/>
          </a:prstGeom>
          <a:noFill/>
          <a:ln w="28575">
            <a:solidFill>
              <a:schemeClr val="accent4">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9" name="橢圓 28"/>
          <p:cNvSpPr/>
          <p:nvPr/>
        </p:nvSpPr>
        <p:spPr>
          <a:xfrm>
            <a:off x="3097531" y="1318785"/>
            <a:ext cx="914400" cy="869133"/>
          </a:xfrm>
          <a:prstGeom prst="ellipse">
            <a:avLst/>
          </a:prstGeom>
          <a:noFill/>
          <a:ln w="28575">
            <a:solidFill>
              <a:schemeClr val="accent4">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0" name="橢圓 29"/>
          <p:cNvSpPr/>
          <p:nvPr/>
        </p:nvSpPr>
        <p:spPr>
          <a:xfrm>
            <a:off x="3097531" y="2187918"/>
            <a:ext cx="914400" cy="869133"/>
          </a:xfrm>
          <a:prstGeom prst="ellipse">
            <a:avLst/>
          </a:prstGeom>
          <a:noFill/>
          <a:ln w="28575">
            <a:solidFill>
              <a:schemeClr val="accent4">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1" name="橢圓 30"/>
          <p:cNvSpPr/>
          <p:nvPr/>
        </p:nvSpPr>
        <p:spPr>
          <a:xfrm>
            <a:off x="2200975" y="2753756"/>
            <a:ext cx="914400" cy="869133"/>
          </a:xfrm>
          <a:prstGeom prst="ellipse">
            <a:avLst/>
          </a:prstGeom>
          <a:noFill/>
          <a:ln w="28575">
            <a:solidFill>
              <a:schemeClr val="accent4">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2" name="橢圓 31"/>
          <p:cNvSpPr/>
          <p:nvPr/>
        </p:nvSpPr>
        <p:spPr>
          <a:xfrm>
            <a:off x="3023331" y="5792707"/>
            <a:ext cx="914400" cy="869133"/>
          </a:xfrm>
          <a:prstGeom prst="ellipse">
            <a:avLst/>
          </a:prstGeom>
          <a:noFill/>
          <a:ln w="28575">
            <a:solidFill>
              <a:schemeClr val="accent4">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3" name="橢圓 32"/>
          <p:cNvSpPr/>
          <p:nvPr/>
        </p:nvSpPr>
        <p:spPr>
          <a:xfrm>
            <a:off x="8417687" y="5809303"/>
            <a:ext cx="914400" cy="869133"/>
          </a:xfrm>
          <a:prstGeom prst="ellipse">
            <a:avLst/>
          </a:prstGeom>
          <a:noFill/>
          <a:ln w="28575">
            <a:solidFill>
              <a:schemeClr val="accent4">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4" name="橢圓 33"/>
          <p:cNvSpPr/>
          <p:nvPr/>
        </p:nvSpPr>
        <p:spPr>
          <a:xfrm>
            <a:off x="6349234" y="4802859"/>
            <a:ext cx="914400" cy="869133"/>
          </a:xfrm>
          <a:prstGeom prst="ellipse">
            <a:avLst/>
          </a:prstGeom>
          <a:noFill/>
          <a:ln w="28575">
            <a:solidFill>
              <a:schemeClr val="accent4">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5" name="橢圓 34"/>
          <p:cNvSpPr/>
          <p:nvPr/>
        </p:nvSpPr>
        <p:spPr>
          <a:xfrm>
            <a:off x="8417687" y="1448551"/>
            <a:ext cx="914400" cy="869133"/>
          </a:xfrm>
          <a:prstGeom prst="ellipse">
            <a:avLst/>
          </a:prstGeom>
          <a:noFill/>
          <a:ln w="28575">
            <a:solidFill>
              <a:schemeClr val="accent4">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590109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500"/>
                                        <p:tgtEl>
                                          <p:spTgt spid="24"/>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2" presetClass="entr" presetSubtype="8"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anim calcmode="lin" valueType="num">
                                      <p:cBhvr additive="base">
                                        <p:cTn id="13" dur="1000" fill="hold"/>
                                        <p:tgtEl>
                                          <p:spTgt spid="25"/>
                                        </p:tgtEl>
                                        <p:attrNameLst>
                                          <p:attrName>ppt_x</p:attrName>
                                        </p:attrNameLst>
                                      </p:cBhvr>
                                      <p:tavLst>
                                        <p:tav tm="0">
                                          <p:val>
                                            <p:strVal val="0-#ppt_w/2"/>
                                          </p:val>
                                        </p:tav>
                                        <p:tav tm="100000">
                                          <p:val>
                                            <p:strVal val="#ppt_x"/>
                                          </p:val>
                                        </p:tav>
                                      </p:tavLst>
                                    </p:anim>
                                    <p:anim calcmode="lin" valueType="num">
                                      <p:cBhvr additive="base">
                                        <p:cTn id="14" dur="1000" fill="hold"/>
                                        <p:tgtEl>
                                          <p:spTgt spid="25"/>
                                        </p:tgtEl>
                                        <p:attrNameLst>
                                          <p:attrName>ppt_y</p:attrName>
                                        </p:attrNameLst>
                                      </p:cBhvr>
                                      <p:tavLst>
                                        <p:tav tm="0">
                                          <p:val>
                                            <p:strVal val="#ppt_y"/>
                                          </p:val>
                                        </p:tav>
                                        <p:tav tm="100000">
                                          <p:val>
                                            <p:strVal val="#ppt_y"/>
                                          </p:val>
                                        </p:tav>
                                      </p:tavLst>
                                    </p:anim>
                                  </p:childTnLst>
                                </p:cTn>
                              </p:par>
                              <p:par>
                                <p:cTn id="15" presetID="1"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29"/>
                                        </p:tgtEl>
                                        <p:attrNameLst>
                                          <p:attrName>style.visibility</p:attrName>
                                        </p:attrNameLst>
                                      </p:cBhvr>
                                      <p:to>
                                        <p:strVal val="visible"/>
                                      </p:to>
                                    </p:set>
                                    <p:anim calcmode="lin" valueType="num">
                                      <p:cBhvr additive="base">
                                        <p:cTn id="21" dur="500" fill="hold"/>
                                        <p:tgtEl>
                                          <p:spTgt spid="29"/>
                                        </p:tgtEl>
                                        <p:attrNameLst>
                                          <p:attrName>ppt_x</p:attrName>
                                        </p:attrNameLst>
                                      </p:cBhvr>
                                      <p:tavLst>
                                        <p:tav tm="0">
                                          <p:val>
                                            <p:strVal val="#ppt_x"/>
                                          </p:val>
                                        </p:tav>
                                        <p:tav tm="100000">
                                          <p:val>
                                            <p:strVal val="#ppt_x"/>
                                          </p:val>
                                        </p:tav>
                                      </p:tavLst>
                                    </p:anim>
                                    <p:anim calcmode="lin" valueType="num">
                                      <p:cBhvr additive="base">
                                        <p:cTn id="22" dur="500" fill="hold"/>
                                        <p:tgtEl>
                                          <p:spTgt spid="29"/>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anim calcmode="lin" valueType="num">
                                      <p:cBhvr additive="base">
                                        <p:cTn id="25" dur="500" fill="hold"/>
                                        <p:tgtEl>
                                          <p:spTgt spid="30"/>
                                        </p:tgtEl>
                                        <p:attrNameLst>
                                          <p:attrName>ppt_x</p:attrName>
                                        </p:attrNameLst>
                                      </p:cBhvr>
                                      <p:tavLst>
                                        <p:tav tm="0">
                                          <p:val>
                                            <p:strVal val="#ppt_x"/>
                                          </p:val>
                                        </p:tav>
                                        <p:tav tm="100000">
                                          <p:val>
                                            <p:strVal val="#ppt_x"/>
                                          </p:val>
                                        </p:tav>
                                      </p:tavLst>
                                    </p:anim>
                                    <p:anim calcmode="lin" valueType="num">
                                      <p:cBhvr additive="base">
                                        <p:cTn id="26" dur="500" fill="hold"/>
                                        <p:tgtEl>
                                          <p:spTgt spid="30"/>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3"/>
                                        </p:tgtEl>
                                        <p:attrNameLst>
                                          <p:attrName>style.visibility</p:attrName>
                                        </p:attrNameLst>
                                      </p:cBhvr>
                                      <p:to>
                                        <p:strVal val="visible"/>
                                      </p:to>
                                    </p:set>
                                    <p:anim calcmode="lin" valueType="num">
                                      <p:cBhvr additive="base">
                                        <p:cTn id="29" dur="500" fill="hold"/>
                                        <p:tgtEl>
                                          <p:spTgt spid="3"/>
                                        </p:tgtEl>
                                        <p:attrNameLst>
                                          <p:attrName>ppt_x</p:attrName>
                                        </p:attrNameLst>
                                      </p:cBhvr>
                                      <p:tavLst>
                                        <p:tav tm="0">
                                          <p:val>
                                            <p:strVal val="#ppt_x"/>
                                          </p:val>
                                        </p:tav>
                                        <p:tav tm="100000">
                                          <p:val>
                                            <p:strVal val="#ppt_x"/>
                                          </p:val>
                                        </p:tav>
                                      </p:tavLst>
                                    </p:anim>
                                    <p:anim calcmode="lin" valueType="num">
                                      <p:cBhvr additive="base">
                                        <p:cTn id="30" dur="500" fill="hold"/>
                                        <p:tgtEl>
                                          <p:spTgt spid="3"/>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31"/>
                                        </p:tgtEl>
                                        <p:attrNameLst>
                                          <p:attrName>style.visibility</p:attrName>
                                        </p:attrNameLst>
                                      </p:cBhvr>
                                      <p:to>
                                        <p:strVal val="visible"/>
                                      </p:to>
                                    </p:set>
                                    <p:anim calcmode="lin" valueType="num">
                                      <p:cBhvr additive="base">
                                        <p:cTn id="33" dur="500" fill="hold"/>
                                        <p:tgtEl>
                                          <p:spTgt spid="31"/>
                                        </p:tgtEl>
                                        <p:attrNameLst>
                                          <p:attrName>ppt_x</p:attrName>
                                        </p:attrNameLst>
                                      </p:cBhvr>
                                      <p:tavLst>
                                        <p:tav tm="0">
                                          <p:val>
                                            <p:strVal val="#ppt_x"/>
                                          </p:val>
                                        </p:tav>
                                        <p:tav tm="100000">
                                          <p:val>
                                            <p:strVal val="#ppt_x"/>
                                          </p:val>
                                        </p:tav>
                                      </p:tavLst>
                                    </p:anim>
                                    <p:anim calcmode="lin" valueType="num">
                                      <p:cBhvr additive="base">
                                        <p:cTn id="34" dur="500" fill="hold"/>
                                        <p:tgtEl>
                                          <p:spTgt spid="31"/>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28"/>
                                        </p:tgtEl>
                                        <p:attrNameLst>
                                          <p:attrName>style.visibility</p:attrName>
                                        </p:attrNameLst>
                                      </p:cBhvr>
                                      <p:to>
                                        <p:strVal val="visible"/>
                                      </p:to>
                                    </p:set>
                                    <p:anim calcmode="lin" valueType="num">
                                      <p:cBhvr additive="base">
                                        <p:cTn id="37" dur="500" fill="hold"/>
                                        <p:tgtEl>
                                          <p:spTgt spid="28"/>
                                        </p:tgtEl>
                                        <p:attrNameLst>
                                          <p:attrName>ppt_x</p:attrName>
                                        </p:attrNameLst>
                                      </p:cBhvr>
                                      <p:tavLst>
                                        <p:tav tm="0">
                                          <p:val>
                                            <p:strVal val="#ppt_x"/>
                                          </p:val>
                                        </p:tav>
                                        <p:tav tm="100000">
                                          <p:val>
                                            <p:strVal val="#ppt_x"/>
                                          </p:val>
                                        </p:tav>
                                      </p:tavLst>
                                    </p:anim>
                                    <p:anim calcmode="lin" valueType="num">
                                      <p:cBhvr additive="base">
                                        <p:cTn id="38" dur="500" fill="hold"/>
                                        <p:tgtEl>
                                          <p:spTgt spid="28"/>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32"/>
                                        </p:tgtEl>
                                        <p:attrNameLst>
                                          <p:attrName>style.visibility</p:attrName>
                                        </p:attrNameLst>
                                      </p:cBhvr>
                                      <p:to>
                                        <p:strVal val="visible"/>
                                      </p:to>
                                    </p:set>
                                    <p:anim calcmode="lin" valueType="num">
                                      <p:cBhvr additive="base">
                                        <p:cTn id="41" dur="500" fill="hold"/>
                                        <p:tgtEl>
                                          <p:spTgt spid="32"/>
                                        </p:tgtEl>
                                        <p:attrNameLst>
                                          <p:attrName>ppt_x</p:attrName>
                                        </p:attrNameLst>
                                      </p:cBhvr>
                                      <p:tavLst>
                                        <p:tav tm="0">
                                          <p:val>
                                            <p:strVal val="#ppt_x"/>
                                          </p:val>
                                        </p:tav>
                                        <p:tav tm="100000">
                                          <p:val>
                                            <p:strVal val="#ppt_x"/>
                                          </p:val>
                                        </p:tav>
                                      </p:tavLst>
                                    </p:anim>
                                    <p:anim calcmode="lin" valueType="num">
                                      <p:cBhvr additive="base">
                                        <p:cTn id="42" dur="500" fill="hold"/>
                                        <p:tgtEl>
                                          <p:spTgt spid="32"/>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34"/>
                                        </p:tgtEl>
                                        <p:attrNameLst>
                                          <p:attrName>style.visibility</p:attrName>
                                        </p:attrNameLst>
                                      </p:cBhvr>
                                      <p:to>
                                        <p:strVal val="visible"/>
                                      </p:to>
                                    </p:set>
                                    <p:anim calcmode="lin" valueType="num">
                                      <p:cBhvr additive="base">
                                        <p:cTn id="45" dur="500" fill="hold"/>
                                        <p:tgtEl>
                                          <p:spTgt spid="34"/>
                                        </p:tgtEl>
                                        <p:attrNameLst>
                                          <p:attrName>ppt_x</p:attrName>
                                        </p:attrNameLst>
                                      </p:cBhvr>
                                      <p:tavLst>
                                        <p:tav tm="0">
                                          <p:val>
                                            <p:strVal val="#ppt_x"/>
                                          </p:val>
                                        </p:tav>
                                        <p:tav tm="100000">
                                          <p:val>
                                            <p:strVal val="#ppt_x"/>
                                          </p:val>
                                        </p:tav>
                                      </p:tavLst>
                                    </p:anim>
                                    <p:anim calcmode="lin" valueType="num">
                                      <p:cBhvr additive="base">
                                        <p:cTn id="46" dur="500" fill="hold"/>
                                        <p:tgtEl>
                                          <p:spTgt spid="34"/>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35"/>
                                        </p:tgtEl>
                                        <p:attrNameLst>
                                          <p:attrName>style.visibility</p:attrName>
                                        </p:attrNameLst>
                                      </p:cBhvr>
                                      <p:to>
                                        <p:strVal val="visible"/>
                                      </p:to>
                                    </p:set>
                                    <p:anim calcmode="lin" valueType="num">
                                      <p:cBhvr additive="base">
                                        <p:cTn id="49" dur="500" fill="hold"/>
                                        <p:tgtEl>
                                          <p:spTgt spid="35"/>
                                        </p:tgtEl>
                                        <p:attrNameLst>
                                          <p:attrName>ppt_x</p:attrName>
                                        </p:attrNameLst>
                                      </p:cBhvr>
                                      <p:tavLst>
                                        <p:tav tm="0">
                                          <p:val>
                                            <p:strVal val="#ppt_x"/>
                                          </p:val>
                                        </p:tav>
                                        <p:tav tm="100000">
                                          <p:val>
                                            <p:strVal val="#ppt_x"/>
                                          </p:val>
                                        </p:tav>
                                      </p:tavLst>
                                    </p:anim>
                                    <p:anim calcmode="lin" valueType="num">
                                      <p:cBhvr additive="base">
                                        <p:cTn id="50" dur="500" fill="hold"/>
                                        <p:tgtEl>
                                          <p:spTgt spid="35"/>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33"/>
                                        </p:tgtEl>
                                        <p:attrNameLst>
                                          <p:attrName>style.visibility</p:attrName>
                                        </p:attrNameLst>
                                      </p:cBhvr>
                                      <p:to>
                                        <p:strVal val="visible"/>
                                      </p:to>
                                    </p:set>
                                    <p:anim calcmode="lin" valueType="num">
                                      <p:cBhvr additive="base">
                                        <p:cTn id="53" dur="500" fill="hold"/>
                                        <p:tgtEl>
                                          <p:spTgt spid="33"/>
                                        </p:tgtEl>
                                        <p:attrNameLst>
                                          <p:attrName>ppt_x</p:attrName>
                                        </p:attrNameLst>
                                      </p:cBhvr>
                                      <p:tavLst>
                                        <p:tav tm="0">
                                          <p:val>
                                            <p:strVal val="#ppt_x"/>
                                          </p:val>
                                        </p:tav>
                                        <p:tav tm="100000">
                                          <p:val>
                                            <p:strVal val="#ppt_x"/>
                                          </p:val>
                                        </p:tav>
                                      </p:tavLst>
                                    </p:anim>
                                    <p:anim calcmode="lin" valueType="num">
                                      <p:cBhvr additive="base">
                                        <p:cTn id="54"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4" grpId="0" animBg="1"/>
      <p:bldP spid="25" grpId="0" animBg="1"/>
      <p:bldP spid="3" grpId="0" animBg="1"/>
      <p:bldP spid="28" grpId="0" animBg="1"/>
      <p:bldP spid="29" grpId="0" animBg="1"/>
      <p:bldP spid="30" grpId="0" animBg="1"/>
      <p:bldP spid="31" grpId="0" animBg="1"/>
      <p:bldP spid="32" grpId="0" animBg="1"/>
      <p:bldP spid="33" grpId="0" animBg="1"/>
      <p:bldP spid="34" grpId="0" animBg="1"/>
      <p:bldP spid="3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5">
            <a:extLst>
              <a:ext uri="{FF2B5EF4-FFF2-40B4-BE49-F238E27FC236}">
                <a16:creationId xmlns:a16="http://schemas.microsoft.com/office/drawing/2014/main" xmlns="" id="{3B18FBED-50EC-4A2C-B87E-7AD18086145C}"/>
              </a:ext>
            </a:extLst>
          </p:cNvPr>
          <p:cNvSpPr txBox="1"/>
          <p:nvPr/>
        </p:nvSpPr>
        <p:spPr>
          <a:xfrm>
            <a:off x="5557996" y="2985440"/>
            <a:ext cx="2836704" cy="561692"/>
          </a:xfrm>
          <a:prstGeom prst="rect">
            <a:avLst/>
          </a:prstGeom>
          <a:noFill/>
        </p:spPr>
        <p:txBody>
          <a:bodyPr wrap="square" lIns="68580" tIns="34290" rIns="68580" bIns="34290" rtlCol="0">
            <a:spAutoFit/>
          </a:bodyPr>
          <a:lstStyle/>
          <a:p>
            <a:pPr algn="dist"/>
            <a:r>
              <a:rPr lang="zh-TW" altLang="en-US" sz="3200" b="1" dirty="0">
                <a:solidFill>
                  <a:schemeClr val="tx1">
                    <a:lumMod val="85000"/>
                    <a:lumOff val="15000"/>
                  </a:schemeClr>
                </a:solidFill>
                <a:latin typeface="微软雅黑" panose="020B0503020204020204" pitchFamily="34" charset="-122"/>
                <a:ea typeface="微软雅黑" panose="020B0503020204020204" pitchFamily="34" charset="-122"/>
              </a:rPr>
              <a:t>感謝聆聽</a:t>
            </a:r>
            <a:endParaRPr lang="zh-CN" altLang="en-US" sz="3200" dirty="0">
              <a:solidFill>
                <a:srgbClr val="5092E0"/>
              </a:solidFill>
              <a:latin typeface="微软雅黑" panose="020B0503020204020204" pitchFamily="34" charset="-122"/>
              <a:ea typeface="微软雅黑" panose="020B0503020204020204" pitchFamily="34" charset="-122"/>
            </a:endParaRPr>
          </a:p>
        </p:txBody>
      </p:sp>
      <p:grpSp>
        <p:nvGrpSpPr>
          <p:cNvPr id="4" name="Group 4">
            <a:extLst>
              <a:ext uri="{FF2B5EF4-FFF2-40B4-BE49-F238E27FC236}">
                <a16:creationId xmlns:a16="http://schemas.microsoft.com/office/drawing/2014/main" xmlns="" id="{E220914B-EAD4-44D8-B7E7-16EBC713CF32}"/>
              </a:ext>
            </a:extLst>
          </p:cNvPr>
          <p:cNvGrpSpPr>
            <a:grpSpLocks noChangeAspect="1"/>
          </p:cNvGrpSpPr>
          <p:nvPr/>
        </p:nvGrpSpPr>
        <p:grpSpPr bwMode="auto">
          <a:xfrm>
            <a:off x="3730216" y="1835200"/>
            <a:ext cx="1565672" cy="2155697"/>
            <a:chOff x="1558" y="1280"/>
            <a:chExt cx="1315" cy="1810"/>
          </a:xfrm>
          <a:solidFill>
            <a:schemeClr val="accent1"/>
          </a:solidFill>
        </p:grpSpPr>
        <p:sp>
          <p:nvSpPr>
            <p:cNvPr id="5" name="Freeform 5">
              <a:extLst>
                <a:ext uri="{FF2B5EF4-FFF2-40B4-BE49-F238E27FC236}">
                  <a16:creationId xmlns:a16="http://schemas.microsoft.com/office/drawing/2014/main" xmlns="" id="{0A493B61-CBEE-4373-A2FB-209592249D62}"/>
                </a:ext>
              </a:extLst>
            </p:cNvPr>
            <p:cNvSpPr>
              <a:spLocks/>
            </p:cNvSpPr>
            <p:nvPr/>
          </p:nvSpPr>
          <p:spPr bwMode="auto">
            <a:xfrm>
              <a:off x="1838" y="1280"/>
              <a:ext cx="1035" cy="922"/>
            </a:xfrm>
            <a:custGeom>
              <a:avLst/>
              <a:gdLst>
                <a:gd name="T0" fmla="*/ 9 w 244"/>
                <a:gd name="T1" fmla="*/ 127 h 218"/>
                <a:gd name="T2" fmla="*/ 53 w 244"/>
                <a:gd name="T3" fmla="*/ 203 h 218"/>
                <a:gd name="T4" fmla="*/ 141 w 244"/>
                <a:gd name="T5" fmla="*/ 212 h 218"/>
                <a:gd name="T6" fmla="*/ 209 w 244"/>
                <a:gd name="T7" fmla="*/ 84 h 218"/>
                <a:gd name="T8" fmla="*/ 45 w 244"/>
                <a:gd name="T9" fmla="*/ 42 h 218"/>
                <a:gd name="T10" fmla="*/ 2 w 244"/>
                <a:gd name="T11" fmla="*/ 115 h 218"/>
                <a:gd name="T12" fmla="*/ 44 w 244"/>
                <a:gd name="T13" fmla="*/ 188 h 218"/>
                <a:gd name="T14" fmla="*/ 48 w 244"/>
                <a:gd name="T15" fmla="*/ 181 h 218"/>
                <a:gd name="T16" fmla="*/ 9 w 244"/>
                <a:gd name="T17" fmla="*/ 129 h 218"/>
                <a:gd name="T18" fmla="*/ 53 w 244"/>
                <a:gd name="T19" fmla="*/ 44 h 218"/>
                <a:gd name="T20" fmla="*/ 196 w 244"/>
                <a:gd name="T21" fmla="*/ 80 h 218"/>
                <a:gd name="T22" fmla="*/ 210 w 244"/>
                <a:gd name="T23" fmla="*/ 155 h 218"/>
                <a:gd name="T24" fmla="*/ 141 w 244"/>
                <a:gd name="T25" fmla="*/ 205 h 218"/>
                <a:gd name="T26" fmla="*/ 63 w 244"/>
                <a:gd name="T27" fmla="*/ 199 h 218"/>
                <a:gd name="T28" fmla="*/ 16 w 244"/>
                <a:gd name="T29" fmla="*/ 125 h 218"/>
                <a:gd name="T30" fmla="*/ 9 w 244"/>
                <a:gd name="T31" fmla="*/ 127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4" h="218">
                  <a:moveTo>
                    <a:pt x="9" y="127"/>
                  </a:moveTo>
                  <a:cubicBezTo>
                    <a:pt x="6" y="163"/>
                    <a:pt x="21" y="188"/>
                    <a:pt x="53" y="203"/>
                  </a:cubicBezTo>
                  <a:cubicBezTo>
                    <a:pt x="80" y="216"/>
                    <a:pt x="112" y="218"/>
                    <a:pt x="141" y="212"/>
                  </a:cubicBezTo>
                  <a:cubicBezTo>
                    <a:pt x="201" y="200"/>
                    <a:pt x="244" y="141"/>
                    <a:pt x="209" y="84"/>
                  </a:cubicBezTo>
                  <a:cubicBezTo>
                    <a:pt x="177" y="33"/>
                    <a:pt x="97" y="0"/>
                    <a:pt x="45" y="42"/>
                  </a:cubicBezTo>
                  <a:cubicBezTo>
                    <a:pt x="24" y="59"/>
                    <a:pt x="2" y="86"/>
                    <a:pt x="2" y="115"/>
                  </a:cubicBezTo>
                  <a:cubicBezTo>
                    <a:pt x="1" y="147"/>
                    <a:pt x="21" y="168"/>
                    <a:pt x="44" y="188"/>
                  </a:cubicBezTo>
                  <a:cubicBezTo>
                    <a:pt x="47" y="190"/>
                    <a:pt x="51" y="184"/>
                    <a:pt x="48" y="181"/>
                  </a:cubicBezTo>
                  <a:cubicBezTo>
                    <a:pt x="32" y="166"/>
                    <a:pt x="16" y="151"/>
                    <a:pt x="9" y="129"/>
                  </a:cubicBezTo>
                  <a:cubicBezTo>
                    <a:pt x="0" y="96"/>
                    <a:pt x="28" y="62"/>
                    <a:pt x="53" y="44"/>
                  </a:cubicBezTo>
                  <a:cubicBezTo>
                    <a:pt x="100" y="10"/>
                    <a:pt x="163" y="41"/>
                    <a:pt x="196" y="80"/>
                  </a:cubicBezTo>
                  <a:cubicBezTo>
                    <a:pt x="215" y="101"/>
                    <a:pt x="221" y="129"/>
                    <a:pt x="210" y="155"/>
                  </a:cubicBezTo>
                  <a:cubicBezTo>
                    <a:pt x="199" y="183"/>
                    <a:pt x="168" y="198"/>
                    <a:pt x="141" y="205"/>
                  </a:cubicBezTo>
                  <a:cubicBezTo>
                    <a:pt x="115" y="211"/>
                    <a:pt x="88" y="207"/>
                    <a:pt x="63" y="199"/>
                  </a:cubicBezTo>
                  <a:cubicBezTo>
                    <a:pt x="30" y="187"/>
                    <a:pt x="13" y="160"/>
                    <a:pt x="16" y="125"/>
                  </a:cubicBezTo>
                  <a:cubicBezTo>
                    <a:pt x="16" y="120"/>
                    <a:pt x="9" y="124"/>
                    <a:pt x="9" y="12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sp>
          <p:nvSpPr>
            <p:cNvPr id="6" name="Freeform 6">
              <a:extLst>
                <a:ext uri="{FF2B5EF4-FFF2-40B4-BE49-F238E27FC236}">
                  <a16:creationId xmlns:a16="http://schemas.microsoft.com/office/drawing/2014/main" xmlns="" id="{3B22D548-17FC-4B4F-B342-CC310700F639}"/>
                </a:ext>
              </a:extLst>
            </p:cNvPr>
            <p:cNvSpPr>
              <a:spLocks/>
            </p:cNvSpPr>
            <p:nvPr/>
          </p:nvSpPr>
          <p:spPr bwMode="auto">
            <a:xfrm>
              <a:off x="1775" y="2126"/>
              <a:ext cx="670" cy="537"/>
            </a:xfrm>
            <a:custGeom>
              <a:avLst/>
              <a:gdLst>
                <a:gd name="T0" fmla="*/ 64 w 158"/>
                <a:gd name="T1" fmla="*/ 3 h 127"/>
                <a:gd name="T2" fmla="*/ 32 w 158"/>
                <a:gd name="T3" fmla="*/ 38 h 127"/>
                <a:gd name="T4" fmla="*/ 7 w 158"/>
                <a:gd name="T5" fmla="*/ 76 h 127"/>
                <a:gd name="T6" fmla="*/ 60 w 158"/>
                <a:gd name="T7" fmla="*/ 115 h 127"/>
                <a:gd name="T8" fmla="*/ 139 w 158"/>
                <a:gd name="T9" fmla="*/ 103 h 127"/>
                <a:gd name="T10" fmla="*/ 153 w 158"/>
                <a:gd name="T11" fmla="*/ 5 h 127"/>
                <a:gd name="T12" fmla="*/ 146 w 158"/>
                <a:gd name="T13" fmla="*/ 8 h 127"/>
                <a:gd name="T14" fmla="*/ 142 w 158"/>
                <a:gd name="T15" fmla="*/ 76 h 127"/>
                <a:gd name="T16" fmla="*/ 100 w 158"/>
                <a:gd name="T17" fmla="*/ 111 h 127"/>
                <a:gd name="T18" fmla="*/ 75 w 158"/>
                <a:gd name="T19" fmla="*/ 109 h 127"/>
                <a:gd name="T20" fmla="*/ 15 w 158"/>
                <a:gd name="T21" fmla="*/ 84 h 127"/>
                <a:gd name="T22" fmla="*/ 37 w 158"/>
                <a:gd name="T23" fmla="*/ 41 h 127"/>
                <a:gd name="T24" fmla="*/ 66 w 158"/>
                <a:gd name="T25" fmla="*/ 10 h 127"/>
                <a:gd name="T26" fmla="*/ 64 w 158"/>
                <a:gd name="T27" fmla="*/ 3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8" h="127">
                  <a:moveTo>
                    <a:pt x="64" y="3"/>
                  </a:moveTo>
                  <a:cubicBezTo>
                    <a:pt x="51" y="12"/>
                    <a:pt x="42" y="26"/>
                    <a:pt x="32" y="38"/>
                  </a:cubicBezTo>
                  <a:cubicBezTo>
                    <a:pt x="22" y="50"/>
                    <a:pt x="12" y="61"/>
                    <a:pt x="7" y="76"/>
                  </a:cubicBezTo>
                  <a:cubicBezTo>
                    <a:pt x="0" y="104"/>
                    <a:pt x="42" y="113"/>
                    <a:pt x="60" y="115"/>
                  </a:cubicBezTo>
                  <a:cubicBezTo>
                    <a:pt x="86" y="118"/>
                    <a:pt x="121" y="127"/>
                    <a:pt x="139" y="103"/>
                  </a:cubicBezTo>
                  <a:cubicBezTo>
                    <a:pt x="158" y="77"/>
                    <a:pt x="151" y="35"/>
                    <a:pt x="153" y="5"/>
                  </a:cubicBezTo>
                  <a:cubicBezTo>
                    <a:pt x="153" y="0"/>
                    <a:pt x="146" y="4"/>
                    <a:pt x="146" y="8"/>
                  </a:cubicBezTo>
                  <a:cubicBezTo>
                    <a:pt x="145" y="30"/>
                    <a:pt x="147" y="54"/>
                    <a:pt x="142" y="76"/>
                  </a:cubicBezTo>
                  <a:cubicBezTo>
                    <a:pt x="138" y="97"/>
                    <a:pt x="125" y="113"/>
                    <a:pt x="100" y="111"/>
                  </a:cubicBezTo>
                  <a:cubicBezTo>
                    <a:pt x="92" y="110"/>
                    <a:pt x="83" y="110"/>
                    <a:pt x="75" y="109"/>
                  </a:cubicBezTo>
                  <a:cubicBezTo>
                    <a:pt x="54" y="108"/>
                    <a:pt x="24" y="106"/>
                    <a:pt x="15" y="84"/>
                  </a:cubicBezTo>
                  <a:cubicBezTo>
                    <a:pt x="9" y="70"/>
                    <a:pt x="29" y="51"/>
                    <a:pt x="37" y="41"/>
                  </a:cubicBezTo>
                  <a:cubicBezTo>
                    <a:pt x="46" y="30"/>
                    <a:pt x="54" y="18"/>
                    <a:pt x="66" y="10"/>
                  </a:cubicBezTo>
                  <a:cubicBezTo>
                    <a:pt x="70" y="7"/>
                    <a:pt x="69" y="0"/>
                    <a:pt x="64"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sp>
          <p:nvSpPr>
            <p:cNvPr id="7" name="Freeform 7">
              <a:extLst>
                <a:ext uri="{FF2B5EF4-FFF2-40B4-BE49-F238E27FC236}">
                  <a16:creationId xmlns:a16="http://schemas.microsoft.com/office/drawing/2014/main" xmlns="" id="{7E3639C4-8F5B-46A4-8162-7D9D2FFB4F4A}"/>
                </a:ext>
              </a:extLst>
            </p:cNvPr>
            <p:cNvSpPr>
              <a:spLocks/>
            </p:cNvSpPr>
            <p:nvPr/>
          </p:nvSpPr>
          <p:spPr bwMode="auto">
            <a:xfrm>
              <a:off x="1787" y="2562"/>
              <a:ext cx="365" cy="528"/>
            </a:xfrm>
            <a:custGeom>
              <a:avLst/>
              <a:gdLst>
                <a:gd name="T0" fmla="*/ 35 w 86"/>
                <a:gd name="T1" fmla="*/ 8 h 125"/>
                <a:gd name="T2" fmla="*/ 35 w 86"/>
                <a:gd name="T3" fmla="*/ 5 h 125"/>
                <a:gd name="T4" fmla="*/ 28 w 86"/>
                <a:gd name="T5" fmla="*/ 8 h 125"/>
                <a:gd name="T6" fmla="*/ 52 w 86"/>
                <a:gd name="T7" fmla="*/ 54 h 125"/>
                <a:gd name="T8" fmla="*/ 67 w 86"/>
                <a:gd name="T9" fmla="*/ 80 h 125"/>
                <a:gd name="T10" fmla="*/ 46 w 86"/>
                <a:gd name="T11" fmla="*/ 88 h 125"/>
                <a:gd name="T12" fmla="*/ 10 w 86"/>
                <a:gd name="T13" fmla="*/ 111 h 125"/>
                <a:gd name="T14" fmla="*/ 68 w 86"/>
                <a:gd name="T15" fmla="*/ 110 h 125"/>
                <a:gd name="T16" fmla="*/ 86 w 86"/>
                <a:gd name="T17" fmla="*/ 95 h 125"/>
                <a:gd name="T18" fmla="*/ 60 w 86"/>
                <a:gd name="T19" fmla="*/ 84 h 125"/>
                <a:gd name="T20" fmla="*/ 59 w 86"/>
                <a:gd name="T21" fmla="*/ 91 h 125"/>
                <a:gd name="T22" fmla="*/ 63 w 86"/>
                <a:gd name="T23" fmla="*/ 91 h 125"/>
                <a:gd name="T24" fmla="*/ 68 w 86"/>
                <a:gd name="T25" fmla="*/ 103 h 125"/>
                <a:gd name="T26" fmla="*/ 52 w 86"/>
                <a:gd name="T27" fmla="*/ 107 h 125"/>
                <a:gd name="T28" fmla="*/ 28 w 86"/>
                <a:gd name="T29" fmla="*/ 109 h 125"/>
                <a:gd name="T30" fmla="*/ 21 w 86"/>
                <a:gd name="T31" fmla="*/ 98 h 125"/>
                <a:gd name="T32" fmla="*/ 37 w 86"/>
                <a:gd name="T33" fmla="*/ 95 h 125"/>
                <a:gd name="T34" fmla="*/ 70 w 86"/>
                <a:gd name="T35" fmla="*/ 95 h 125"/>
                <a:gd name="T36" fmla="*/ 73 w 86"/>
                <a:gd name="T37" fmla="*/ 74 h 125"/>
                <a:gd name="T38" fmla="*/ 35 w 86"/>
                <a:gd name="T39" fmla="*/ 4 h 125"/>
                <a:gd name="T40" fmla="*/ 28 w 86"/>
                <a:gd name="T41" fmla="*/ 7 h 125"/>
                <a:gd name="T42" fmla="*/ 28 w 86"/>
                <a:gd name="T43" fmla="*/ 10 h 125"/>
                <a:gd name="T44" fmla="*/ 35 w 86"/>
                <a:gd name="T45" fmla="*/ 8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6" h="125">
                  <a:moveTo>
                    <a:pt x="35" y="8"/>
                  </a:moveTo>
                  <a:cubicBezTo>
                    <a:pt x="35" y="7"/>
                    <a:pt x="35" y="6"/>
                    <a:pt x="35" y="5"/>
                  </a:cubicBezTo>
                  <a:cubicBezTo>
                    <a:pt x="33" y="6"/>
                    <a:pt x="31" y="7"/>
                    <a:pt x="28" y="8"/>
                  </a:cubicBezTo>
                  <a:cubicBezTo>
                    <a:pt x="32" y="23"/>
                    <a:pt x="44" y="40"/>
                    <a:pt x="52" y="54"/>
                  </a:cubicBezTo>
                  <a:cubicBezTo>
                    <a:pt x="57" y="62"/>
                    <a:pt x="61" y="72"/>
                    <a:pt x="67" y="80"/>
                  </a:cubicBezTo>
                  <a:cubicBezTo>
                    <a:pt x="77" y="92"/>
                    <a:pt x="51" y="88"/>
                    <a:pt x="46" y="88"/>
                  </a:cubicBezTo>
                  <a:cubicBezTo>
                    <a:pt x="34" y="88"/>
                    <a:pt x="0" y="91"/>
                    <a:pt x="10" y="111"/>
                  </a:cubicBezTo>
                  <a:cubicBezTo>
                    <a:pt x="17" y="125"/>
                    <a:pt x="57" y="113"/>
                    <a:pt x="68" y="110"/>
                  </a:cubicBezTo>
                  <a:cubicBezTo>
                    <a:pt x="74" y="109"/>
                    <a:pt x="86" y="102"/>
                    <a:pt x="86" y="95"/>
                  </a:cubicBezTo>
                  <a:cubicBezTo>
                    <a:pt x="85" y="83"/>
                    <a:pt x="69" y="84"/>
                    <a:pt x="60" y="84"/>
                  </a:cubicBezTo>
                  <a:cubicBezTo>
                    <a:pt x="57" y="84"/>
                    <a:pt x="54" y="91"/>
                    <a:pt x="59" y="91"/>
                  </a:cubicBezTo>
                  <a:cubicBezTo>
                    <a:pt x="60" y="91"/>
                    <a:pt x="62" y="91"/>
                    <a:pt x="63" y="91"/>
                  </a:cubicBezTo>
                  <a:cubicBezTo>
                    <a:pt x="74" y="89"/>
                    <a:pt x="75" y="93"/>
                    <a:pt x="68" y="103"/>
                  </a:cubicBezTo>
                  <a:cubicBezTo>
                    <a:pt x="63" y="105"/>
                    <a:pt x="57" y="106"/>
                    <a:pt x="52" y="107"/>
                  </a:cubicBezTo>
                  <a:cubicBezTo>
                    <a:pt x="44" y="108"/>
                    <a:pt x="36" y="109"/>
                    <a:pt x="28" y="109"/>
                  </a:cubicBezTo>
                  <a:cubicBezTo>
                    <a:pt x="26" y="109"/>
                    <a:pt x="4" y="105"/>
                    <a:pt x="21" y="98"/>
                  </a:cubicBezTo>
                  <a:cubicBezTo>
                    <a:pt x="26" y="96"/>
                    <a:pt x="32" y="96"/>
                    <a:pt x="37" y="95"/>
                  </a:cubicBezTo>
                  <a:cubicBezTo>
                    <a:pt x="48" y="94"/>
                    <a:pt x="59" y="96"/>
                    <a:pt x="70" y="95"/>
                  </a:cubicBezTo>
                  <a:cubicBezTo>
                    <a:pt x="82" y="94"/>
                    <a:pt x="76" y="80"/>
                    <a:pt x="73" y="74"/>
                  </a:cubicBezTo>
                  <a:cubicBezTo>
                    <a:pt x="60" y="54"/>
                    <a:pt x="40" y="28"/>
                    <a:pt x="35" y="4"/>
                  </a:cubicBezTo>
                  <a:cubicBezTo>
                    <a:pt x="34" y="0"/>
                    <a:pt x="28" y="4"/>
                    <a:pt x="28" y="7"/>
                  </a:cubicBezTo>
                  <a:cubicBezTo>
                    <a:pt x="28" y="8"/>
                    <a:pt x="28" y="9"/>
                    <a:pt x="28" y="10"/>
                  </a:cubicBezTo>
                  <a:cubicBezTo>
                    <a:pt x="28" y="15"/>
                    <a:pt x="35" y="11"/>
                    <a:pt x="35"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sp>
          <p:nvSpPr>
            <p:cNvPr id="8" name="Freeform 8">
              <a:extLst>
                <a:ext uri="{FF2B5EF4-FFF2-40B4-BE49-F238E27FC236}">
                  <a16:creationId xmlns:a16="http://schemas.microsoft.com/office/drawing/2014/main" xmlns="" id="{872756FB-CB07-4C24-812D-6D9379776695}"/>
                </a:ext>
              </a:extLst>
            </p:cNvPr>
            <p:cNvSpPr>
              <a:spLocks/>
            </p:cNvSpPr>
            <p:nvPr/>
          </p:nvSpPr>
          <p:spPr bwMode="auto">
            <a:xfrm>
              <a:off x="2228" y="2591"/>
              <a:ext cx="276" cy="474"/>
            </a:xfrm>
            <a:custGeom>
              <a:avLst/>
              <a:gdLst>
                <a:gd name="T0" fmla="*/ 2 w 65"/>
                <a:gd name="T1" fmla="*/ 8 h 112"/>
                <a:gd name="T2" fmla="*/ 26 w 65"/>
                <a:gd name="T3" fmla="*/ 44 h 112"/>
                <a:gd name="T4" fmla="*/ 50 w 65"/>
                <a:gd name="T5" fmla="*/ 85 h 112"/>
                <a:gd name="T6" fmla="*/ 55 w 65"/>
                <a:gd name="T7" fmla="*/ 79 h 112"/>
                <a:gd name="T8" fmla="*/ 12 w 65"/>
                <a:gd name="T9" fmla="*/ 85 h 112"/>
                <a:gd name="T10" fmla="*/ 18 w 65"/>
                <a:gd name="T11" fmla="*/ 103 h 112"/>
                <a:gd name="T12" fmla="*/ 64 w 65"/>
                <a:gd name="T13" fmla="*/ 79 h 112"/>
                <a:gd name="T14" fmla="*/ 58 w 65"/>
                <a:gd name="T15" fmla="*/ 79 h 112"/>
                <a:gd name="T16" fmla="*/ 32 w 65"/>
                <a:gd name="T17" fmla="*/ 98 h 112"/>
                <a:gd name="T18" fmla="*/ 25 w 65"/>
                <a:gd name="T19" fmla="*/ 97 h 112"/>
                <a:gd name="T20" fmla="*/ 27 w 65"/>
                <a:gd name="T21" fmla="*/ 86 h 112"/>
                <a:gd name="T22" fmla="*/ 51 w 65"/>
                <a:gd name="T23" fmla="*/ 87 h 112"/>
                <a:gd name="T24" fmla="*/ 56 w 65"/>
                <a:gd name="T25" fmla="*/ 81 h 112"/>
                <a:gd name="T26" fmla="*/ 38 w 65"/>
                <a:gd name="T27" fmla="*/ 49 h 112"/>
                <a:gd name="T28" fmla="*/ 8 w 65"/>
                <a:gd name="T29" fmla="*/ 3 h 112"/>
                <a:gd name="T30" fmla="*/ 2 w 65"/>
                <a:gd name="T31" fmla="*/ 8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5" h="112">
                  <a:moveTo>
                    <a:pt x="2" y="8"/>
                  </a:moveTo>
                  <a:cubicBezTo>
                    <a:pt x="10" y="20"/>
                    <a:pt x="18" y="32"/>
                    <a:pt x="26" y="44"/>
                  </a:cubicBezTo>
                  <a:cubicBezTo>
                    <a:pt x="34" y="56"/>
                    <a:pt x="46" y="71"/>
                    <a:pt x="50" y="85"/>
                  </a:cubicBezTo>
                  <a:cubicBezTo>
                    <a:pt x="51" y="83"/>
                    <a:pt x="53" y="81"/>
                    <a:pt x="55" y="79"/>
                  </a:cubicBezTo>
                  <a:cubicBezTo>
                    <a:pt x="40" y="78"/>
                    <a:pt x="23" y="75"/>
                    <a:pt x="12" y="85"/>
                  </a:cubicBezTo>
                  <a:cubicBezTo>
                    <a:pt x="5" y="92"/>
                    <a:pt x="12" y="100"/>
                    <a:pt x="18" y="103"/>
                  </a:cubicBezTo>
                  <a:cubicBezTo>
                    <a:pt x="36" y="112"/>
                    <a:pt x="61" y="99"/>
                    <a:pt x="64" y="79"/>
                  </a:cubicBezTo>
                  <a:cubicBezTo>
                    <a:pt x="65" y="74"/>
                    <a:pt x="58" y="75"/>
                    <a:pt x="58" y="79"/>
                  </a:cubicBezTo>
                  <a:cubicBezTo>
                    <a:pt x="56" y="93"/>
                    <a:pt x="44" y="98"/>
                    <a:pt x="32" y="98"/>
                  </a:cubicBezTo>
                  <a:cubicBezTo>
                    <a:pt x="29" y="98"/>
                    <a:pt x="27" y="97"/>
                    <a:pt x="25" y="97"/>
                  </a:cubicBezTo>
                  <a:cubicBezTo>
                    <a:pt x="16" y="95"/>
                    <a:pt x="17" y="92"/>
                    <a:pt x="27" y="86"/>
                  </a:cubicBezTo>
                  <a:cubicBezTo>
                    <a:pt x="34" y="84"/>
                    <a:pt x="44" y="86"/>
                    <a:pt x="51" y="87"/>
                  </a:cubicBezTo>
                  <a:cubicBezTo>
                    <a:pt x="54" y="87"/>
                    <a:pt x="57" y="84"/>
                    <a:pt x="56" y="81"/>
                  </a:cubicBezTo>
                  <a:cubicBezTo>
                    <a:pt x="53" y="70"/>
                    <a:pt x="44" y="59"/>
                    <a:pt x="38" y="49"/>
                  </a:cubicBezTo>
                  <a:cubicBezTo>
                    <a:pt x="29" y="33"/>
                    <a:pt x="18" y="18"/>
                    <a:pt x="8" y="3"/>
                  </a:cubicBezTo>
                  <a:cubicBezTo>
                    <a:pt x="5" y="0"/>
                    <a:pt x="0" y="5"/>
                    <a:pt x="2"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sp>
          <p:nvSpPr>
            <p:cNvPr id="9" name="Freeform 9">
              <a:extLst>
                <a:ext uri="{FF2B5EF4-FFF2-40B4-BE49-F238E27FC236}">
                  <a16:creationId xmlns:a16="http://schemas.microsoft.com/office/drawing/2014/main" xmlns="" id="{97B16132-325D-4C6F-9741-960F1D098914}"/>
                </a:ext>
              </a:extLst>
            </p:cNvPr>
            <p:cNvSpPr>
              <a:spLocks/>
            </p:cNvSpPr>
            <p:nvPr/>
          </p:nvSpPr>
          <p:spPr bwMode="auto">
            <a:xfrm>
              <a:off x="1783" y="2164"/>
              <a:ext cx="598" cy="355"/>
            </a:xfrm>
            <a:custGeom>
              <a:avLst/>
              <a:gdLst>
                <a:gd name="T0" fmla="*/ 50 w 141"/>
                <a:gd name="T1" fmla="*/ 10 h 84"/>
                <a:gd name="T2" fmla="*/ 52 w 141"/>
                <a:gd name="T3" fmla="*/ 6 h 84"/>
                <a:gd name="T4" fmla="*/ 48 w 141"/>
                <a:gd name="T5" fmla="*/ 2 h 84"/>
                <a:gd name="T6" fmla="*/ 13 w 141"/>
                <a:gd name="T7" fmla="*/ 25 h 84"/>
                <a:gd name="T8" fmla="*/ 1 w 141"/>
                <a:gd name="T9" fmla="*/ 35 h 84"/>
                <a:gd name="T10" fmla="*/ 2 w 141"/>
                <a:gd name="T11" fmla="*/ 39 h 84"/>
                <a:gd name="T12" fmla="*/ 82 w 141"/>
                <a:gd name="T13" fmla="*/ 65 h 84"/>
                <a:gd name="T14" fmla="*/ 120 w 141"/>
                <a:gd name="T15" fmla="*/ 66 h 84"/>
                <a:gd name="T16" fmla="*/ 85 w 141"/>
                <a:gd name="T17" fmla="*/ 61 h 84"/>
                <a:gd name="T18" fmla="*/ 92 w 141"/>
                <a:gd name="T19" fmla="*/ 57 h 84"/>
                <a:gd name="T20" fmla="*/ 106 w 141"/>
                <a:gd name="T21" fmla="*/ 54 h 84"/>
                <a:gd name="T22" fmla="*/ 89 w 141"/>
                <a:gd name="T23" fmla="*/ 60 h 84"/>
                <a:gd name="T24" fmla="*/ 87 w 141"/>
                <a:gd name="T25" fmla="*/ 56 h 84"/>
                <a:gd name="T26" fmla="*/ 25 w 141"/>
                <a:gd name="T27" fmla="*/ 41 h 84"/>
                <a:gd name="T28" fmla="*/ 11 w 141"/>
                <a:gd name="T29" fmla="*/ 35 h 84"/>
                <a:gd name="T30" fmla="*/ 15 w 141"/>
                <a:gd name="T31" fmla="*/ 31 h 84"/>
                <a:gd name="T32" fmla="*/ 50 w 141"/>
                <a:gd name="T33" fmla="*/ 9 h 84"/>
                <a:gd name="T34" fmla="*/ 46 w 141"/>
                <a:gd name="T35" fmla="*/ 5 h 84"/>
                <a:gd name="T36" fmla="*/ 44 w 141"/>
                <a:gd name="T37" fmla="*/ 9 h 84"/>
                <a:gd name="T38" fmla="*/ 50 w 141"/>
                <a:gd name="T39" fmla="*/ 1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1" h="84">
                  <a:moveTo>
                    <a:pt x="50" y="10"/>
                  </a:moveTo>
                  <a:cubicBezTo>
                    <a:pt x="51" y="9"/>
                    <a:pt x="51" y="8"/>
                    <a:pt x="52" y="6"/>
                  </a:cubicBezTo>
                  <a:cubicBezTo>
                    <a:pt x="52" y="4"/>
                    <a:pt x="51" y="0"/>
                    <a:pt x="48" y="2"/>
                  </a:cubicBezTo>
                  <a:cubicBezTo>
                    <a:pt x="36" y="10"/>
                    <a:pt x="25" y="18"/>
                    <a:pt x="13" y="25"/>
                  </a:cubicBezTo>
                  <a:cubicBezTo>
                    <a:pt x="8" y="28"/>
                    <a:pt x="3" y="29"/>
                    <a:pt x="1" y="35"/>
                  </a:cubicBezTo>
                  <a:cubicBezTo>
                    <a:pt x="0" y="36"/>
                    <a:pt x="0" y="38"/>
                    <a:pt x="2" y="39"/>
                  </a:cubicBezTo>
                  <a:cubicBezTo>
                    <a:pt x="10" y="46"/>
                    <a:pt x="82" y="64"/>
                    <a:pt x="82" y="65"/>
                  </a:cubicBezTo>
                  <a:cubicBezTo>
                    <a:pt x="77" y="84"/>
                    <a:pt x="115" y="73"/>
                    <a:pt x="120" y="66"/>
                  </a:cubicBezTo>
                  <a:cubicBezTo>
                    <a:pt x="141" y="41"/>
                    <a:pt x="80" y="41"/>
                    <a:pt x="85" y="61"/>
                  </a:cubicBezTo>
                  <a:cubicBezTo>
                    <a:pt x="87" y="65"/>
                    <a:pt x="93" y="60"/>
                    <a:pt x="92" y="57"/>
                  </a:cubicBezTo>
                  <a:cubicBezTo>
                    <a:pt x="91" y="55"/>
                    <a:pt x="104" y="54"/>
                    <a:pt x="106" y="54"/>
                  </a:cubicBezTo>
                  <a:cubicBezTo>
                    <a:pt x="138" y="53"/>
                    <a:pt x="84" y="81"/>
                    <a:pt x="89" y="60"/>
                  </a:cubicBezTo>
                  <a:cubicBezTo>
                    <a:pt x="90" y="58"/>
                    <a:pt x="89" y="56"/>
                    <a:pt x="87" y="56"/>
                  </a:cubicBezTo>
                  <a:cubicBezTo>
                    <a:pt x="66" y="56"/>
                    <a:pt x="46" y="45"/>
                    <a:pt x="25" y="41"/>
                  </a:cubicBezTo>
                  <a:cubicBezTo>
                    <a:pt x="20" y="40"/>
                    <a:pt x="15" y="38"/>
                    <a:pt x="11" y="35"/>
                  </a:cubicBezTo>
                  <a:cubicBezTo>
                    <a:pt x="7" y="33"/>
                    <a:pt x="10" y="34"/>
                    <a:pt x="15" y="31"/>
                  </a:cubicBezTo>
                  <a:cubicBezTo>
                    <a:pt x="27" y="24"/>
                    <a:pt x="38" y="16"/>
                    <a:pt x="50" y="9"/>
                  </a:cubicBezTo>
                  <a:cubicBezTo>
                    <a:pt x="48" y="7"/>
                    <a:pt x="47" y="6"/>
                    <a:pt x="46" y="5"/>
                  </a:cubicBezTo>
                  <a:cubicBezTo>
                    <a:pt x="45" y="6"/>
                    <a:pt x="45" y="7"/>
                    <a:pt x="44" y="9"/>
                  </a:cubicBezTo>
                  <a:cubicBezTo>
                    <a:pt x="43" y="14"/>
                    <a:pt x="49" y="15"/>
                    <a:pt x="50"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sp>
          <p:nvSpPr>
            <p:cNvPr id="10" name="Freeform 10">
              <a:extLst>
                <a:ext uri="{FF2B5EF4-FFF2-40B4-BE49-F238E27FC236}">
                  <a16:creationId xmlns:a16="http://schemas.microsoft.com/office/drawing/2014/main" xmlns="" id="{6EFD52DB-9C7C-4BAF-A8CC-9F5F0523F3D4}"/>
                </a:ext>
              </a:extLst>
            </p:cNvPr>
            <p:cNvSpPr>
              <a:spLocks/>
            </p:cNvSpPr>
            <p:nvPr/>
          </p:nvSpPr>
          <p:spPr bwMode="auto">
            <a:xfrm>
              <a:off x="2347" y="2227"/>
              <a:ext cx="496" cy="267"/>
            </a:xfrm>
            <a:custGeom>
              <a:avLst/>
              <a:gdLst>
                <a:gd name="T0" fmla="*/ 14 w 117"/>
                <a:gd name="T1" fmla="*/ 9 h 63"/>
                <a:gd name="T2" fmla="*/ 14 w 117"/>
                <a:gd name="T3" fmla="*/ 5 h 63"/>
                <a:gd name="T4" fmla="*/ 7 w 117"/>
                <a:gd name="T5" fmla="*/ 8 h 63"/>
                <a:gd name="T6" fmla="*/ 16 w 117"/>
                <a:gd name="T7" fmla="*/ 42 h 63"/>
                <a:gd name="T8" fmla="*/ 80 w 117"/>
                <a:gd name="T9" fmla="*/ 55 h 63"/>
                <a:gd name="T10" fmla="*/ 82 w 117"/>
                <a:gd name="T11" fmla="*/ 48 h 63"/>
                <a:gd name="T12" fmla="*/ 80 w 117"/>
                <a:gd name="T13" fmla="*/ 48 h 63"/>
                <a:gd name="T14" fmla="*/ 77 w 117"/>
                <a:gd name="T15" fmla="*/ 55 h 63"/>
                <a:gd name="T16" fmla="*/ 116 w 117"/>
                <a:gd name="T17" fmla="*/ 43 h 63"/>
                <a:gd name="T18" fmla="*/ 116 w 117"/>
                <a:gd name="T19" fmla="*/ 40 h 63"/>
                <a:gd name="T20" fmla="*/ 76 w 117"/>
                <a:gd name="T21" fmla="*/ 48 h 63"/>
                <a:gd name="T22" fmla="*/ 109 w 117"/>
                <a:gd name="T23" fmla="*/ 51 h 63"/>
                <a:gd name="T24" fmla="*/ 109 w 117"/>
                <a:gd name="T25" fmla="*/ 44 h 63"/>
                <a:gd name="T26" fmla="*/ 102 w 117"/>
                <a:gd name="T27" fmla="*/ 46 h 63"/>
                <a:gd name="T28" fmla="*/ 91 w 117"/>
                <a:gd name="T29" fmla="*/ 48 h 63"/>
                <a:gd name="T30" fmla="*/ 91 w 117"/>
                <a:gd name="T31" fmla="*/ 45 h 63"/>
                <a:gd name="T32" fmla="*/ 82 w 117"/>
                <a:gd name="T33" fmla="*/ 48 h 63"/>
                <a:gd name="T34" fmla="*/ 79 w 117"/>
                <a:gd name="T35" fmla="*/ 55 h 63"/>
                <a:gd name="T36" fmla="*/ 80 w 117"/>
                <a:gd name="T37" fmla="*/ 55 h 63"/>
                <a:gd name="T38" fmla="*/ 82 w 117"/>
                <a:gd name="T39" fmla="*/ 48 h 63"/>
                <a:gd name="T40" fmla="*/ 35 w 117"/>
                <a:gd name="T41" fmla="*/ 40 h 63"/>
                <a:gd name="T42" fmla="*/ 12 w 117"/>
                <a:gd name="T43" fmla="*/ 23 h 63"/>
                <a:gd name="T44" fmla="*/ 14 w 117"/>
                <a:gd name="T45" fmla="*/ 5 h 63"/>
                <a:gd name="T46" fmla="*/ 7 w 117"/>
                <a:gd name="T47" fmla="*/ 8 h 63"/>
                <a:gd name="T48" fmla="*/ 7 w 117"/>
                <a:gd name="T49" fmla="*/ 12 h 63"/>
                <a:gd name="T50" fmla="*/ 14 w 117"/>
                <a:gd name="T51" fmla="*/ 9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7" h="63">
                  <a:moveTo>
                    <a:pt x="14" y="9"/>
                  </a:moveTo>
                  <a:cubicBezTo>
                    <a:pt x="14" y="8"/>
                    <a:pt x="14" y="7"/>
                    <a:pt x="14" y="5"/>
                  </a:cubicBezTo>
                  <a:cubicBezTo>
                    <a:pt x="14" y="0"/>
                    <a:pt x="7" y="4"/>
                    <a:pt x="7" y="8"/>
                  </a:cubicBezTo>
                  <a:cubicBezTo>
                    <a:pt x="7" y="20"/>
                    <a:pt x="0" y="36"/>
                    <a:pt x="16" y="42"/>
                  </a:cubicBezTo>
                  <a:cubicBezTo>
                    <a:pt x="38" y="49"/>
                    <a:pt x="58" y="55"/>
                    <a:pt x="80" y="55"/>
                  </a:cubicBezTo>
                  <a:cubicBezTo>
                    <a:pt x="84" y="55"/>
                    <a:pt x="86" y="48"/>
                    <a:pt x="82" y="48"/>
                  </a:cubicBezTo>
                  <a:cubicBezTo>
                    <a:pt x="81" y="48"/>
                    <a:pt x="81" y="48"/>
                    <a:pt x="80" y="48"/>
                  </a:cubicBezTo>
                  <a:cubicBezTo>
                    <a:pt x="78" y="48"/>
                    <a:pt x="74" y="53"/>
                    <a:pt x="77" y="55"/>
                  </a:cubicBezTo>
                  <a:cubicBezTo>
                    <a:pt x="87" y="62"/>
                    <a:pt x="111" y="54"/>
                    <a:pt x="116" y="43"/>
                  </a:cubicBezTo>
                  <a:cubicBezTo>
                    <a:pt x="116" y="42"/>
                    <a:pt x="116" y="40"/>
                    <a:pt x="116" y="40"/>
                  </a:cubicBezTo>
                  <a:cubicBezTo>
                    <a:pt x="108" y="32"/>
                    <a:pt x="79" y="35"/>
                    <a:pt x="76" y="48"/>
                  </a:cubicBezTo>
                  <a:cubicBezTo>
                    <a:pt x="73" y="63"/>
                    <a:pt x="103" y="53"/>
                    <a:pt x="109" y="51"/>
                  </a:cubicBezTo>
                  <a:cubicBezTo>
                    <a:pt x="113" y="50"/>
                    <a:pt x="114" y="43"/>
                    <a:pt x="109" y="44"/>
                  </a:cubicBezTo>
                  <a:cubicBezTo>
                    <a:pt x="106" y="45"/>
                    <a:pt x="104" y="46"/>
                    <a:pt x="102" y="46"/>
                  </a:cubicBezTo>
                  <a:cubicBezTo>
                    <a:pt x="98" y="47"/>
                    <a:pt x="95" y="48"/>
                    <a:pt x="91" y="48"/>
                  </a:cubicBezTo>
                  <a:cubicBezTo>
                    <a:pt x="86" y="49"/>
                    <a:pt x="86" y="48"/>
                    <a:pt x="91" y="45"/>
                  </a:cubicBezTo>
                  <a:cubicBezTo>
                    <a:pt x="117" y="41"/>
                    <a:pt x="91" y="54"/>
                    <a:pt x="82" y="48"/>
                  </a:cubicBezTo>
                  <a:cubicBezTo>
                    <a:pt x="81" y="51"/>
                    <a:pt x="80" y="53"/>
                    <a:pt x="79" y="55"/>
                  </a:cubicBezTo>
                  <a:cubicBezTo>
                    <a:pt x="79" y="55"/>
                    <a:pt x="80" y="55"/>
                    <a:pt x="80" y="55"/>
                  </a:cubicBezTo>
                  <a:cubicBezTo>
                    <a:pt x="84" y="55"/>
                    <a:pt x="86" y="48"/>
                    <a:pt x="82" y="48"/>
                  </a:cubicBezTo>
                  <a:cubicBezTo>
                    <a:pt x="65" y="48"/>
                    <a:pt x="50" y="44"/>
                    <a:pt x="35" y="40"/>
                  </a:cubicBezTo>
                  <a:cubicBezTo>
                    <a:pt x="26" y="38"/>
                    <a:pt x="12" y="34"/>
                    <a:pt x="12" y="23"/>
                  </a:cubicBezTo>
                  <a:cubicBezTo>
                    <a:pt x="13" y="17"/>
                    <a:pt x="14" y="11"/>
                    <a:pt x="14" y="5"/>
                  </a:cubicBezTo>
                  <a:cubicBezTo>
                    <a:pt x="14" y="0"/>
                    <a:pt x="7" y="4"/>
                    <a:pt x="7" y="8"/>
                  </a:cubicBezTo>
                  <a:cubicBezTo>
                    <a:pt x="7" y="9"/>
                    <a:pt x="7" y="10"/>
                    <a:pt x="7" y="12"/>
                  </a:cubicBezTo>
                  <a:cubicBezTo>
                    <a:pt x="7" y="17"/>
                    <a:pt x="14" y="13"/>
                    <a:pt x="14"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sp>
          <p:nvSpPr>
            <p:cNvPr id="11" name="Freeform 11">
              <a:extLst>
                <a:ext uri="{FF2B5EF4-FFF2-40B4-BE49-F238E27FC236}">
                  <a16:creationId xmlns:a16="http://schemas.microsoft.com/office/drawing/2014/main" xmlns="" id="{8CB6F9BB-6F10-4F3C-8EB1-FE39ED9112E2}"/>
                </a:ext>
              </a:extLst>
            </p:cNvPr>
            <p:cNvSpPr>
              <a:spLocks/>
            </p:cNvSpPr>
            <p:nvPr/>
          </p:nvSpPr>
          <p:spPr bwMode="auto">
            <a:xfrm>
              <a:off x="2665" y="1808"/>
              <a:ext cx="55" cy="60"/>
            </a:xfrm>
            <a:custGeom>
              <a:avLst/>
              <a:gdLst>
                <a:gd name="T0" fmla="*/ 8 w 13"/>
                <a:gd name="T1" fmla="*/ 3 h 14"/>
                <a:gd name="T2" fmla="*/ 1 w 13"/>
                <a:gd name="T3" fmla="*/ 8 h 14"/>
                <a:gd name="T4" fmla="*/ 4 w 13"/>
                <a:gd name="T5" fmla="*/ 12 h 14"/>
                <a:gd name="T6" fmla="*/ 9 w 13"/>
                <a:gd name="T7" fmla="*/ 4 h 14"/>
                <a:gd name="T8" fmla="*/ 7 w 13"/>
                <a:gd name="T9" fmla="*/ 2 h 14"/>
                <a:gd name="T10" fmla="*/ 0 w 13"/>
                <a:gd name="T11" fmla="*/ 11 h 14"/>
                <a:gd name="T12" fmla="*/ 5 w 13"/>
                <a:gd name="T13" fmla="*/ 12 h 14"/>
                <a:gd name="T14" fmla="*/ 9 w 13"/>
                <a:gd name="T15" fmla="*/ 5 h 14"/>
                <a:gd name="T16" fmla="*/ 3 w 13"/>
                <a:gd name="T17" fmla="*/ 6 h 14"/>
                <a:gd name="T18" fmla="*/ 2 w 13"/>
                <a:gd name="T19" fmla="*/ 7 h 14"/>
                <a:gd name="T20" fmla="*/ 7 w 13"/>
                <a:gd name="T21" fmla="*/ 8 h 14"/>
                <a:gd name="T22" fmla="*/ 7 w 13"/>
                <a:gd name="T23" fmla="*/ 9 h 14"/>
                <a:gd name="T24" fmla="*/ 5 w 13"/>
                <a:gd name="T25" fmla="*/ 9 h 14"/>
                <a:gd name="T26" fmla="*/ 3 w 13"/>
                <a:gd name="T27" fmla="*/ 7 h 14"/>
                <a:gd name="T28" fmla="*/ 3 w 13"/>
                <a:gd name="T29" fmla="*/ 7 h 14"/>
                <a:gd name="T30" fmla="*/ 4 w 13"/>
                <a:gd name="T31" fmla="*/ 5 h 14"/>
                <a:gd name="T32" fmla="*/ 4 w 13"/>
                <a:gd name="T33" fmla="*/ 5 h 14"/>
                <a:gd name="T34" fmla="*/ 6 w 13"/>
                <a:gd name="T35" fmla="*/ 4 h 14"/>
                <a:gd name="T36" fmla="*/ 5 w 13"/>
                <a:gd name="T37" fmla="*/ 4 h 14"/>
                <a:gd name="T38" fmla="*/ 8 w 13"/>
                <a:gd name="T39" fmla="*/ 8 h 14"/>
                <a:gd name="T40" fmla="*/ 8 w 13"/>
                <a:gd name="T41" fmla="*/ 8 h 14"/>
                <a:gd name="T42" fmla="*/ 7 w 13"/>
                <a:gd name="T43" fmla="*/ 10 h 14"/>
                <a:gd name="T44" fmla="*/ 7 w 13"/>
                <a:gd name="T45" fmla="*/ 10 h 14"/>
                <a:gd name="T46" fmla="*/ 5 w 13"/>
                <a:gd name="T47" fmla="*/ 11 h 14"/>
                <a:gd name="T48" fmla="*/ 7 w 13"/>
                <a:gd name="T49" fmla="*/ 10 h 14"/>
                <a:gd name="T50" fmla="*/ 8 w 13"/>
                <a:gd name="T51"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 h="14">
                  <a:moveTo>
                    <a:pt x="8" y="3"/>
                  </a:moveTo>
                  <a:cubicBezTo>
                    <a:pt x="5" y="3"/>
                    <a:pt x="2" y="5"/>
                    <a:pt x="1" y="8"/>
                  </a:cubicBezTo>
                  <a:cubicBezTo>
                    <a:pt x="1" y="10"/>
                    <a:pt x="2" y="12"/>
                    <a:pt x="4" y="12"/>
                  </a:cubicBezTo>
                  <a:cubicBezTo>
                    <a:pt x="8" y="11"/>
                    <a:pt x="9" y="8"/>
                    <a:pt x="9" y="4"/>
                  </a:cubicBezTo>
                  <a:cubicBezTo>
                    <a:pt x="9" y="3"/>
                    <a:pt x="8" y="2"/>
                    <a:pt x="7" y="2"/>
                  </a:cubicBezTo>
                  <a:cubicBezTo>
                    <a:pt x="3" y="2"/>
                    <a:pt x="0" y="7"/>
                    <a:pt x="0" y="11"/>
                  </a:cubicBezTo>
                  <a:cubicBezTo>
                    <a:pt x="0" y="14"/>
                    <a:pt x="3" y="14"/>
                    <a:pt x="5" y="12"/>
                  </a:cubicBezTo>
                  <a:cubicBezTo>
                    <a:pt x="7" y="10"/>
                    <a:pt x="9" y="8"/>
                    <a:pt x="9" y="5"/>
                  </a:cubicBezTo>
                  <a:cubicBezTo>
                    <a:pt x="10" y="0"/>
                    <a:pt x="3" y="2"/>
                    <a:pt x="3" y="6"/>
                  </a:cubicBezTo>
                  <a:cubicBezTo>
                    <a:pt x="3" y="6"/>
                    <a:pt x="2" y="7"/>
                    <a:pt x="2" y="7"/>
                  </a:cubicBezTo>
                  <a:cubicBezTo>
                    <a:pt x="3" y="7"/>
                    <a:pt x="5" y="8"/>
                    <a:pt x="7" y="8"/>
                  </a:cubicBezTo>
                  <a:cubicBezTo>
                    <a:pt x="7" y="8"/>
                    <a:pt x="7" y="8"/>
                    <a:pt x="7" y="9"/>
                  </a:cubicBezTo>
                  <a:cubicBezTo>
                    <a:pt x="7" y="8"/>
                    <a:pt x="7" y="9"/>
                    <a:pt x="5" y="9"/>
                  </a:cubicBezTo>
                  <a:cubicBezTo>
                    <a:pt x="4" y="8"/>
                    <a:pt x="4" y="7"/>
                    <a:pt x="3" y="7"/>
                  </a:cubicBezTo>
                  <a:cubicBezTo>
                    <a:pt x="3" y="7"/>
                    <a:pt x="3" y="7"/>
                    <a:pt x="3" y="7"/>
                  </a:cubicBezTo>
                  <a:cubicBezTo>
                    <a:pt x="3" y="6"/>
                    <a:pt x="4" y="6"/>
                    <a:pt x="4" y="5"/>
                  </a:cubicBezTo>
                  <a:cubicBezTo>
                    <a:pt x="4" y="5"/>
                    <a:pt x="4" y="5"/>
                    <a:pt x="4" y="5"/>
                  </a:cubicBezTo>
                  <a:cubicBezTo>
                    <a:pt x="5" y="5"/>
                    <a:pt x="5" y="5"/>
                    <a:pt x="6" y="4"/>
                  </a:cubicBezTo>
                  <a:cubicBezTo>
                    <a:pt x="6" y="4"/>
                    <a:pt x="6" y="4"/>
                    <a:pt x="5" y="4"/>
                  </a:cubicBezTo>
                  <a:cubicBezTo>
                    <a:pt x="6" y="6"/>
                    <a:pt x="7" y="7"/>
                    <a:pt x="8" y="8"/>
                  </a:cubicBezTo>
                  <a:cubicBezTo>
                    <a:pt x="8" y="8"/>
                    <a:pt x="8" y="8"/>
                    <a:pt x="8" y="8"/>
                  </a:cubicBezTo>
                  <a:cubicBezTo>
                    <a:pt x="7" y="9"/>
                    <a:pt x="7" y="9"/>
                    <a:pt x="7" y="10"/>
                  </a:cubicBezTo>
                  <a:cubicBezTo>
                    <a:pt x="7" y="10"/>
                    <a:pt x="7" y="10"/>
                    <a:pt x="7" y="10"/>
                  </a:cubicBezTo>
                  <a:cubicBezTo>
                    <a:pt x="6" y="10"/>
                    <a:pt x="6" y="10"/>
                    <a:pt x="5" y="11"/>
                  </a:cubicBezTo>
                  <a:cubicBezTo>
                    <a:pt x="6" y="10"/>
                    <a:pt x="6" y="10"/>
                    <a:pt x="7" y="10"/>
                  </a:cubicBezTo>
                  <a:cubicBezTo>
                    <a:pt x="10" y="10"/>
                    <a:pt x="13" y="3"/>
                    <a:pt x="8"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sp>
          <p:nvSpPr>
            <p:cNvPr id="12" name="Freeform 12">
              <a:extLst>
                <a:ext uri="{FF2B5EF4-FFF2-40B4-BE49-F238E27FC236}">
                  <a16:creationId xmlns:a16="http://schemas.microsoft.com/office/drawing/2014/main" xmlns="" id="{75273170-3D68-4D25-9BCC-8CEFCCB5BA8D}"/>
                </a:ext>
              </a:extLst>
            </p:cNvPr>
            <p:cNvSpPr>
              <a:spLocks/>
            </p:cNvSpPr>
            <p:nvPr/>
          </p:nvSpPr>
          <p:spPr bwMode="auto">
            <a:xfrm>
              <a:off x="2648" y="1770"/>
              <a:ext cx="144" cy="195"/>
            </a:xfrm>
            <a:custGeom>
              <a:avLst/>
              <a:gdLst>
                <a:gd name="T0" fmla="*/ 7 w 34"/>
                <a:gd name="T1" fmla="*/ 39 h 46"/>
                <a:gd name="T2" fmla="*/ 7 w 34"/>
                <a:gd name="T3" fmla="*/ 37 h 46"/>
                <a:gd name="T4" fmla="*/ 3 w 34"/>
                <a:gd name="T5" fmla="*/ 42 h 46"/>
                <a:gd name="T6" fmla="*/ 12 w 34"/>
                <a:gd name="T7" fmla="*/ 38 h 46"/>
                <a:gd name="T8" fmla="*/ 18 w 34"/>
                <a:gd name="T9" fmla="*/ 32 h 46"/>
                <a:gd name="T10" fmla="*/ 25 w 34"/>
                <a:gd name="T11" fmla="*/ 26 h 46"/>
                <a:gd name="T12" fmla="*/ 33 w 34"/>
                <a:gd name="T13" fmla="*/ 13 h 46"/>
                <a:gd name="T14" fmla="*/ 30 w 34"/>
                <a:gd name="T15" fmla="*/ 4 h 46"/>
                <a:gd name="T16" fmla="*/ 24 w 34"/>
                <a:gd name="T17" fmla="*/ 9 h 46"/>
                <a:gd name="T18" fmla="*/ 25 w 34"/>
                <a:gd name="T19" fmla="*/ 15 h 46"/>
                <a:gd name="T20" fmla="*/ 20 w 34"/>
                <a:gd name="T21" fmla="*/ 22 h 46"/>
                <a:gd name="T22" fmla="*/ 4 w 34"/>
                <a:gd name="T23" fmla="*/ 35 h 46"/>
                <a:gd name="T24" fmla="*/ 0 w 34"/>
                <a:gd name="T25" fmla="*/ 40 h 46"/>
                <a:gd name="T26" fmla="*/ 0 w 34"/>
                <a:gd name="T27" fmla="*/ 41 h 46"/>
                <a:gd name="T28" fmla="*/ 7 w 34"/>
                <a:gd name="T29" fmla="*/ 39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 h="46">
                  <a:moveTo>
                    <a:pt x="7" y="39"/>
                  </a:moveTo>
                  <a:cubicBezTo>
                    <a:pt x="7" y="38"/>
                    <a:pt x="7" y="38"/>
                    <a:pt x="7" y="37"/>
                  </a:cubicBezTo>
                  <a:cubicBezTo>
                    <a:pt x="5" y="39"/>
                    <a:pt x="4" y="41"/>
                    <a:pt x="3" y="42"/>
                  </a:cubicBezTo>
                  <a:cubicBezTo>
                    <a:pt x="6" y="41"/>
                    <a:pt x="9" y="39"/>
                    <a:pt x="12" y="38"/>
                  </a:cubicBezTo>
                  <a:cubicBezTo>
                    <a:pt x="14" y="36"/>
                    <a:pt x="16" y="34"/>
                    <a:pt x="18" y="32"/>
                  </a:cubicBezTo>
                  <a:cubicBezTo>
                    <a:pt x="20" y="30"/>
                    <a:pt x="23" y="28"/>
                    <a:pt x="25" y="26"/>
                  </a:cubicBezTo>
                  <a:cubicBezTo>
                    <a:pt x="29" y="23"/>
                    <a:pt x="31" y="17"/>
                    <a:pt x="33" y="13"/>
                  </a:cubicBezTo>
                  <a:cubicBezTo>
                    <a:pt x="34" y="9"/>
                    <a:pt x="32" y="6"/>
                    <a:pt x="30" y="4"/>
                  </a:cubicBezTo>
                  <a:cubicBezTo>
                    <a:pt x="28" y="0"/>
                    <a:pt x="22" y="6"/>
                    <a:pt x="24" y="9"/>
                  </a:cubicBezTo>
                  <a:cubicBezTo>
                    <a:pt x="26" y="12"/>
                    <a:pt x="27" y="12"/>
                    <a:pt x="25" y="15"/>
                  </a:cubicBezTo>
                  <a:cubicBezTo>
                    <a:pt x="24" y="18"/>
                    <a:pt x="22" y="21"/>
                    <a:pt x="20" y="22"/>
                  </a:cubicBezTo>
                  <a:cubicBezTo>
                    <a:pt x="15" y="26"/>
                    <a:pt x="10" y="34"/>
                    <a:pt x="4" y="35"/>
                  </a:cubicBezTo>
                  <a:cubicBezTo>
                    <a:pt x="2" y="35"/>
                    <a:pt x="0" y="37"/>
                    <a:pt x="0" y="40"/>
                  </a:cubicBezTo>
                  <a:cubicBezTo>
                    <a:pt x="0" y="40"/>
                    <a:pt x="0" y="40"/>
                    <a:pt x="0" y="41"/>
                  </a:cubicBezTo>
                  <a:cubicBezTo>
                    <a:pt x="0" y="46"/>
                    <a:pt x="7" y="42"/>
                    <a:pt x="7"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sp>
          <p:nvSpPr>
            <p:cNvPr id="13" name="Freeform 13">
              <a:extLst>
                <a:ext uri="{FF2B5EF4-FFF2-40B4-BE49-F238E27FC236}">
                  <a16:creationId xmlns:a16="http://schemas.microsoft.com/office/drawing/2014/main" xmlns="" id="{350C9C20-6DD6-4E83-8B3B-1AF0AB055052}"/>
                </a:ext>
              </a:extLst>
            </p:cNvPr>
            <p:cNvSpPr>
              <a:spLocks/>
            </p:cNvSpPr>
            <p:nvPr/>
          </p:nvSpPr>
          <p:spPr bwMode="auto">
            <a:xfrm>
              <a:off x="2466" y="1635"/>
              <a:ext cx="182" cy="114"/>
            </a:xfrm>
            <a:custGeom>
              <a:avLst/>
              <a:gdLst>
                <a:gd name="T0" fmla="*/ 3 w 43"/>
                <a:gd name="T1" fmla="*/ 23 h 27"/>
                <a:gd name="T2" fmla="*/ 21 w 43"/>
                <a:gd name="T3" fmla="*/ 22 h 27"/>
                <a:gd name="T4" fmla="*/ 31 w 43"/>
                <a:gd name="T5" fmla="*/ 18 h 27"/>
                <a:gd name="T6" fmla="*/ 41 w 43"/>
                <a:gd name="T7" fmla="*/ 8 h 27"/>
                <a:gd name="T8" fmla="*/ 36 w 43"/>
                <a:gd name="T9" fmla="*/ 5 h 27"/>
                <a:gd name="T10" fmla="*/ 21 w 43"/>
                <a:gd name="T11" fmla="*/ 15 h 27"/>
                <a:gd name="T12" fmla="*/ 16 w 43"/>
                <a:gd name="T13" fmla="*/ 17 h 27"/>
                <a:gd name="T14" fmla="*/ 7 w 43"/>
                <a:gd name="T15" fmla="*/ 16 h 27"/>
                <a:gd name="T16" fmla="*/ 3 w 43"/>
                <a:gd name="T17" fmla="*/ 23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 h="27">
                  <a:moveTo>
                    <a:pt x="3" y="23"/>
                  </a:moveTo>
                  <a:cubicBezTo>
                    <a:pt x="8" y="27"/>
                    <a:pt x="16" y="26"/>
                    <a:pt x="21" y="22"/>
                  </a:cubicBezTo>
                  <a:cubicBezTo>
                    <a:pt x="24" y="20"/>
                    <a:pt x="28" y="20"/>
                    <a:pt x="31" y="18"/>
                  </a:cubicBezTo>
                  <a:cubicBezTo>
                    <a:pt x="35" y="15"/>
                    <a:pt x="38" y="12"/>
                    <a:pt x="41" y="8"/>
                  </a:cubicBezTo>
                  <a:cubicBezTo>
                    <a:pt x="43" y="4"/>
                    <a:pt x="38" y="0"/>
                    <a:pt x="36" y="5"/>
                  </a:cubicBezTo>
                  <a:cubicBezTo>
                    <a:pt x="33" y="10"/>
                    <a:pt x="27" y="13"/>
                    <a:pt x="21" y="15"/>
                  </a:cubicBezTo>
                  <a:cubicBezTo>
                    <a:pt x="19" y="15"/>
                    <a:pt x="18" y="17"/>
                    <a:pt x="16" y="17"/>
                  </a:cubicBezTo>
                  <a:cubicBezTo>
                    <a:pt x="13" y="19"/>
                    <a:pt x="10" y="19"/>
                    <a:pt x="7" y="16"/>
                  </a:cubicBezTo>
                  <a:cubicBezTo>
                    <a:pt x="4" y="14"/>
                    <a:pt x="0" y="21"/>
                    <a:pt x="3"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sp>
          <p:nvSpPr>
            <p:cNvPr id="14" name="Freeform 14">
              <a:extLst>
                <a:ext uri="{FF2B5EF4-FFF2-40B4-BE49-F238E27FC236}">
                  <a16:creationId xmlns:a16="http://schemas.microsoft.com/office/drawing/2014/main" xmlns="" id="{77405DD8-B175-4B43-B162-A5A9DECB8317}"/>
                </a:ext>
              </a:extLst>
            </p:cNvPr>
            <p:cNvSpPr>
              <a:spLocks/>
            </p:cNvSpPr>
            <p:nvPr/>
          </p:nvSpPr>
          <p:spPr bwMode="auto">
            <a:xfrm>
              <a:off x="2330" y="1580"/>
              <a:ext cx="127" cy="63"/>
            </a:xfrm>
            <a:custGeom>
              <a:avLst/>
              <a:gdLst>
                <a:gd name="T0" fmla="*/ 25 w 30"/>
                <a:gd name="T1" fmla="*/ 1 h 15"/>
                <a:gd name="T2" fmla="*/ 5 w 30"/>
                <a:gd name="T3" fmla="*/ 8 h 15"/>
                <a:gd name="T4" fmla="*/ 4 w 30"/>
                <a:gd name="T5" fmla="*/ 15 h 15"/>
                <a:gd name="T6" fmla="*/ 6 w 30"/>
                <a:gd name="T7" fmla="*/ 15 h 15"/>
                <a:gd name="T8" fmla="*/ 7 w 30"/>
                <a:gd name="T9" fmla="*/ 8 h 15"/>
                <a:gd name="T10" fmla="*/ 6 w 30"/>
                <a:gd name="T11" fmla="*/ 8 h 15"/>
                <a:gd name="T12" fmla="*/ 5 w 30"/>
                <a:gd name="T13" fmla="*/ 15 h 15"/>
                <a:gd name="T14" fmla="*/ 25 w 30"/>
                <a:gd name="T15" fmla="*/ 8 h 15"/>
                <a:gd name="T16" fmla="*/ 25 w 30"/>
                <a:gd name="T17" fmla="*/ 1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 h="15">
                  <a:moveTo>
                    <a:pt x="25" y="1"/>
                  </a:moveTo>
                  <a:cubicBezTo>
                    <a:pt x="18" y="3"/>
                    <a:pt x="11" y="5"/>
                    <a:pt x="5" y="8"/>
                  </a:cubicBezTo>
                  <a:cubicBezTo>
                    <a:pt x="2" y="9"/>
                    <a:pt x="0" y="15"/>
                    <a:pt x="4" y="15"/>
                  </a:cubicBezTo>
                  <a:cubicBezTo>
                    <a:pt x="5" y="15"/>
                    <a:pt x="5" y="15"/>
                    <a:pt x="6" y="15"/>
                  </a:cubicBezTo>
                  <a:cubicBezTo>
                    <a:pt x="9" y="15"/>
                    <a:pt x="12" y="8"/>
                    <a:pt x="7" y="8"/>
                  </a:cubicBezTo>
                  <a:cubicBezTo>
                    <a:pt x="7" y="8"/>
                    <a:pt x="6" y="8"/>
                    <a:pt x="6" y="8"/>
                  </a:cubicBezTo>
                  <a:cubicBezTo>
                    <a:pt x="6" y="10"/>
                    <a:pt x="5" y="13"/>
                    <a:pt x="5" y="15"/>
                  </a:cubicBezTo>
                  <a:cubicBezTo>
                    <a:pt x="12" y="12"/>
                    <a:pt x="18" y="10"/>
                    <a:pt x="25" y="8"/>
                  </a:cubicBezTo>
                  <a:cubicBezTo>
                    <a:pt x="29" y="7"/>
                    <a:pt x="30" y="0"/>
                    <a:pt x="25"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sp>
          <p:nvSpPr>
            <p:cNvPr id="15" name="Freeform 15">
              <a:extLst>
                <a:ext uri="{FF2B5EF4-FFF2-40B4-BE49-F238E27FC236}">
                  <a16:creationId xmlns:a16="http://schemas.microsoft.com/office/drawing/2014/main" xmlns="" id="{31072511-A203-40B7-B064-2A760DC72735}"/>
                </a:ext>
              </a:extLst>
            </p:cNvPr>
            <p:cNvSpPr>
              <a:spLocks/>
            </p:cNvSpPr>
            <p:nvPr/>
          </p:nvSpPr>
          <p:spPr bwMode="auto">
            <a:xfrm>
              <a:off x="2500" y="1546"/>
              <a:ext cx="102" cy="47"/>
            </a:xfrm>
            <a:custGeom>
              <a:avLst/>
              <a:gdLst>
                <a:gd name="T0" fmla="*/ 7 w 24"/>
                <a:gd name="T1" fmla="*/ 7 h 11"/>
                <a:gd name="T2" fmla="*/ 7 w 24"/>
                <a:gd name="T3" fmla="*/ 7 h 11"/>
                <a:gd name="T4" fmla="*/ 6 w 24"/>
                <a:gd name="T5" fmla="*/ 9 h 11"/>
                <a:gd name="T6" fmla="*/ 6 w 24"/>
                <a:gd name="T7" fmla="*/ 10 h 11"/>
                <a:gd name="T8" fmla="*/ 11 w 24"/>
                <a:gd name="T9" fmla="*/ 10 h 11"/>
                <a:gd name="T10" fmla="*/ 20 w 24"/>
                <a:gd name="T11" fmla="*/ 8 h 11"/>
                <a:gd name="T12" fmla="*/ 20 w 24"/>
                <a:gd name="T13" fmla="*/ 1 h 11"/>
                <a:gd name="T14" fmla="*/ 7 w 24"/>
                <a:gd name="T15" fmla="*/ 2 h 11"/>
                <a:gd name="T16" fmla="*/ 0 w 24"/>
                <a:gd name="T17" fmla="*/ 8 h 11"/>
                <a:gd name="T18" fmla="*/ 3 w 24"/>
                <a:gd name="T19" fmla="*/ 11 h 11"/>
                <a:gd name="T20" fmla="*/ 7 w 24"/>
                <a:gd name="T21" fmla="*/ 7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 h="11">
                  <a:moveTo>
                    <a:pt x="7" y="7"/>
                  </a:moveTo>
                  <a:cubicBezTo>
                    <a:pt x="7" y="7"/>
                    <a:pt x="7" y="7"/>
                    <a:pt x="7" y="7"/>
                  </a:cubicBezTo>
                  <a:cubicBezTo>
                    <a:pt x="7" y="8"/>
                    <a:pt x="6" y="9"/>
                    <a:pt x="6" y="9"/>
                  </a:cubicBezTo>
                  <a:cubicBezTo>
                    <a:pt x="5" y="10"/>
                    <a:pt x="5" y="10"/>
                    <a:pt x="6" y="10"/>
                  </a:cubicBezTo>
                  <a:cubicBezTo>
                    <a:pt x="8" y="10"/>
                    <a:pt x="9" y="10"/>
                    <a:pt x="11" y="10"/>
                  </a:cubicBezTo>
                  <a:cubicBezTo>
                    <a:pt x="14" y="10"/>
                    <a:pt x="17" y="9"/>
                    <a:pt x="20" y="8"/>
                  </a:cubicBezTo>
                  <a:cubicBezTo>
                    <a:pt x="23" y="7"/>
                    <a:pt x="24" y="0"/>
                    <a:pt x="20" y="1"/>
                  </a:cubicBezTo>
                  <a:cubicBezTo>
                    <a:pt x="15" y="3"/>
                    <a:pt x="11" y="2"/>
                    <a:pt x="7" y="2"/>
                  </a:cubicBezTo>
                  <a:cubicBezTo>
                    <a:pt x="4" y="3"/>
                    <a:pt x="1" y="4"/>
                    <a:pt x="0" y="8"/>
                  </a:cubicBezTo>
                  <a:cubicBezTo>
                    <a:pt x="0" y="9"/>
                    <a:pt x="1" y="11"/>
                    <a:pt x="3" y="11"/>
                  </a:cubicBezTo>
                  <a:cubicBezTo>
                    <a:pt x="5" y="11"/>
                    <a:pt x="6" y="9"/>
                    <a:pt x="7"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sp>
          <p:nvSpPr>
            <p:cNvPr id="16" name="Freeform 16">
              <a:extLst>
                <a:ext uri="{FF2B5EF4-FFF2-40B4-BE49-F238E27FC236}">
                  <a16:creationId xmlns:a16="http://schemas.microsoft.com/office/drawing/2014/main" xmlns="" id="{BEE57299-03CC-451E-BF86-A61CEB7F6967}"/>
                </a:ext>
              </a:extLst>
            </p:cNvPr>
            <p:cNvSpPr>
              <a:spLocks/>
            </p:cNvSpPr>
            <p:nvPr/>
          </p:nvSpPr>
          <p:spPr bwMode="auto">
            <a:xfrm>
              <a:off x="1613" y="2430"/>
              <a:ext cx="106" cy="165"/>
            </a:xfrm>
            <a:custGeom>
              <a:avLst/>
              <a:gdLst>
                <a:gd name="T0" fmla="*/ 20 w 25"/>
                <a:gd name="T1" fmla="*/ 0 h 39"/>
                <a:gd name="T2" fmla="*/ 8 w 25"/>
                <a:gd name="T3" fmla="*/ 36 h 39"/>
                <a:gd name="T4" fmla="*/ 14 w 25"/>
                <a:gd name="T5" fmla="*/ 30 h 39"/>
                <a:gd name="T6" fmla="*/ 19 w 25"/>
                <a:gd name="T7" fmla="*/ 7 h 39"/>
                <a:gd name="T8" fmla="*/ 20 w 25"/>
                <a:gd name="T9" fmla="*/ 0 h 39"/>
              </a:gdLst>
              <a:ahLst/>
              <a:cxnLst>
                <a:cxn ang="0">
                  <a:pos x="T0" y="T1"/>
                </a:cxn>
                <a:cxn ang="0">
                  <a:pos x="T2" y="T3"/>
                </a:cxn>
                <a:cxn ang="0">
                  <a:pos x="T4" y="T5"/>
                </a:cxn>
                <a:cxn ang="0">
                  <a:pos x="T6" y="T7"/>
                </a:cxn>
                <a:cxn ang="0">
                  <a:pos x="T8" y="T9"/>
                </a:cxn>
              </a:cxnLst>
              <a:rect l="0" t="0" r="r" b="b"/>
              <a:pathLst>
                <a:path w="25" h="39">
                  <a:moveTo>
                    <a:pt x="20" y="0"/>
                  </a:moveTo>
                  <a:cubicBezTo>
                    <a:pt x="6" y="2"/>
                    <a:pt x="0" y="26"/>
                    <a:pt x="8" y="36"/>
                  </a:cubicBezTo>
                  <a:cubicBezTo>
                    <a:pt x="11" y="39"/>
                    <a:pt x="17" y="33"/>
                    <a:pt x="14" y="30"/>
                  </a:cubicBezTo>
                  <a:cubicBezTo>
                    <a:pt x="10" y="26"/>
                    <a:pt x="10" y="8"/>
                    <a:pt x="19" y="7"/>
                  </a:cubicBezTo>
                  <a:cubicBezTo>
                    <a:pt x="22" y="7"/>
                    <a:pt x="25" y="0"/>
                    <a:pt x="2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sp>
          <p:nvSpPr>
            <p:cNvPr id="17" name="Freeform 17">
              <a:extLst>
                <a:ext uri="{FF2B5EF4-FFF2-40B4-BE49-F238E27FC236}">
                  <a16:creationId xmlns:a16="http://schemas.microsoft.com/office/drawing/2014/main" xmlns="" id="{62387C69-38FB-449C-A4FE-202685FF145C}"/>
                </a:ext>
              </a:extLst>
            </p:cNvPr>
            <p:cNvSpPr>
              <a:spLocks/>
            </p:cNvSpPr>
            <p:nvPr/>
          </p:nvSpPr>
          <p:spPr bwMode="auto">
            <a:xfrm>
              <a:off x="1558" y="2418"/>
              <a:ext cx="60" cy="156"/>
            </a:xfrm>
            <a:custGeom>
              <a:avLst/>
              <a:gdLst>
                <a:gd name="T0" fmla="*/ 6 w 14"/>
                <a:gd name="T1" fmla="*/ 6 h 37"/>
                <a:gd name="T2" fmla="*/ 4 w 14"/>
                <a:gd name="T3" fmla="*/ 11 h 37"/>
                <a:gd name="T4" fmla="*/ 2 w 14"/>
                <a:gd name="T5" fmla="*/ 18 h 37"/>
                <a:gd name="T6" fmla="*/ 0 w 14"/>
                <a:gd name="T7" fmla="*/ 32 h 37"/>
                <a:gd name="T8" fmla="*/ 6 w 14"/>
                <a:gd name="T9" fmla="*/ 30 h 37"/>
                <a:gd name="T10" fmla="*/ 7 w 14"/>
                <a:gd name="T11" fmla="*/ 21 h 37"/>
                <a:gd name="T12" fmla="*/ 10 w 14"/>
                <a:gd name="T13" fmla="*/ 15 h 37"/>
                <a:gd name="T14" fmla="*/ 10 w 14"/>
                <a:gd name="T15" fmla="*/ 12 h 37"/>
                <a:gd name="T16" fmla="*/ 11 w 14"/>
                <a:gd name="T17" fmla="*/ 10 h 37"/>
                <a:gd name="T18" fmla="*/ 13 w 14"/>
                <a:gd name="T19" fmla="*/ 5 h 37"/>
                <a:gd name="T20" fmla="*/ 6 w 14"/>
                <a:gd name="T21" fmla="*/ 6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37">
                  <a:moveTo>
                    <a:pt x="6" y="6"/>
                  </a:moveTo>
                  <a:cubicBezTo>
                    <a:pt x="6" y="8"/>
                    <a:pt x="4" y="9"/>
                    <a:pt x="4" y="11"/>
                  </a:cubicBezTo>
                  <a:cubicBezTo>
                    <a:pt x="3" y="14"/>
                    <a:pt x="3" y="16"/>
                    <a:pt x="2" y="18"/>
                  </a:cubicBezTo>
                  <a:cubicBezTo>
                    <a:pt x="0" y="23"/>
                    <a:pt x="0" y="27"/>
                    <a:pt x="0" y="32"/>
                  </a:cubicBezTo>
                  <a:cubicBezTo>
                    <a:pt x="0" y="37"/>
                    <a:pt x="6" y="33"/>
                    <a:pt x="6" y="30"/>
                  </a:cubicBezTo>
                  <a:cubicBezTo>
                    <a:pt x="6" y="27"/>
                    <a:pt x="6" y="24"/>
                    <a:pt x="7" y="21"/>
                  </a:cubicBezTo>
                  <a:cubicBezTo>
                    <a:pt x="8" y="19"/>
                    <a:pt x="9" y="17"/>
                    <a:pt x="10" y="15"/>
                  </a:cubicBezTo>
                  <a:cubicBezTo>
                    <a:pt x="10" y="14"/>
                    <a:pt x="10" y="13"/>
                    <a:pt x="10" y="12"/>
                  </a:cubicBezTo>
                  <a:cubicBezTo>
                    <a:pt x="10" y="10"/>
                    <a:pt x="10" y="12"/>
                    <a:pt x="11" y="10"/>
                  </a:cubicBezTo>
                  <a:cubicBezTo>
                    <a:pt x="12" y="9"/>
                    <a:pt x="13" y="7"/>
                    <a:pt x="13" y="5"/>
                  </a:cubicBezTo>
                  <a:cubicBezTo>
                    <a:pt x="14" y="0"/>
                    <a:pt x="7" y="2"/>
                    <a:pt x="6"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grpSp>
      <p:sp>
        <p:nvSpPr>
          <p:cNvPr id="18" name="Freeform 34">
            <a:extLst>
              <a:ext uri="{FF2B5EF4-FFF2-40B4-BE49-F238E27FC236}">
                <a16:creationId xmlns:a16="http://schemas.microsoft.com/office/drawing/2014/main" xmlns="" id="{65779202-A3C0-4ACF-A8E8-464CDF47DCFA}"/>
              </a:ext>
            </a:extLst>
          </p:cNvPr>
          <p:cNvSpPr>
            <a:spLocks noEditPoints="1"/>
          </p:cNvSpPr>
          <p:nvPr/>
        </p:nvSpPr>
        <p:spPr bwMode="auto">
          <a:xfrm>
            <a:off x="8259213" y="3561004"/>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accent1"/>
          </a:solidFill>
          <a:ln>
            <a:solidFill>
              <a:schemeClr val="accent1"/>
            </a:solidFill>
          </a:ln>
        </p:spPr>
        <p:txBody>
          <a:bodyPr vert="horz" wrap="square" lIns="91440" tIns="45720" rIns="91440" bIns="45720" numCol="1" anchor="t" anchorCtr="0" compatLnSpc="1"/>
          <a:lstStyle/>
          <a:p>
            <a:endParaRPr lang="zh-CN" altLang="en-US" dirty="0">
              <a:latin typeface="微软雅黑" panose="020B0503020204020204" pitchFamily="34" charset="-122"/>
              <a:ea typeface="微软雅黑" panose="020B0503020204020204" pitchFamily="34" charset="-122"/>
            </a:endParaRPr>
          </a:p>
        </p:txBody>
      </p:sp>
      <p:sp>
        <p:nvSpPr>
          <p:cNvPr id="19" name="任意多边形 24">
            <a:extLst>
              <a:ext uri="{FF2B5EF4-FFF2-40B4-BE49-F238E27FC236}">
                <a16:creationId xmlns:a16="http://schemas.microsoft.com/office/drawing/2014/main" xmlns="" id="{BF5085DC-9782-4820-990E-8B114F11625C}"/>
              </a:ext>
            </a:extLst>
          </p:cNvPr>
          <p:cNvSpPr/>
          <p:nvPr/>
        </p:nvSpPr>
        <p:spPr>
          <a:xfrm>
            <a:off x="3795700" y="3658610"/>
            <a:ext cx="4394313" cy="40194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accent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20" name="矩形 19">
            <a:extLst>
              <a:ext uri="{FF2B5EF4-FFF2-40B4-BE49-F238E27FC236}">
                <a16:creationId xmlns:a16="http://schemas.microsoft.com/office/drawing/2014/main" xmlns="" id="{4BFC41E5-B144-4672-BFD4-F54938A37F23}"/>
              </a:ext>
            </a:extLst>
          </p:cNvPr>
          <p:cNvSpPr/>
          <p:nvPr/>
        </p:nvSpPr>
        <p:spPr>
          <a:xfrm>
            <a:off x="5602424" y="2589396"/>
            <a:ext cx="1573076" cy="369332"/>
          </a:xfrm>
          <a:prstGeom prst="rect">
            <a:avLst/>
          </a:prstGeom>
          <a:solidFill>
            <a:schemeClr val="accent1"/>
          </a:solidFill>
        </p:spPr>
        <p:txBody>
          <a:bodyPr wrap="square">
            <a:spAutoFit/>
          </a:bodyPr>
          <a:lstStyle/>
          <a:p>
            <a:r>
              <a:rPr lang="en-US" altLang="zh-CN" dirty="0" smtClean="0">
                <a:solidFill>
                  <a:schemeClr val="bg1"/>
                </a:solidFill>
                <a:latin typeface="微软雅黑" panose="020B0503020204020204" pitchFamily="34" charset="-122"/>
                <a:ea typeface="微软雅黑" panose="020B0503020204020204" pitchFamily="34" charset="-122"/>
              </a:rPr>
              <a:t>THE    END</a:t>
            </a:r>
            <a:endParaRPr lang="zh-CN" altLang="en-US" dirty="0">
              <a:solidFill>
                <a:schemeClr val="bg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72131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
                                        </p:tgtEl>
                                        <p:attrNameLst>
                                          <p:attrName>ppt_y</p:attrName>
                                        </p:attrNameLst>
                                      </p:cBhvr>
                                      <p:tavLst>
                                        <p:tav tm="0">
                                          <p:val>
                                            <p:strVal val="#ppt_y"/>
                                          </p:val>
                                        </p:tav>
                                        <p:tav tm="100000">
                                          <p:val>
                                            <p:strVal val="#ppt_y"/>
                                          </p:val>
                                        </p:tav>
                                      </p:tavLst>
                                    </p:anim>
                                    <p:anim calcmode="lin" valueType="num">
                                      <p:cBhvr>
                                        <p:cTn id="9"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
                                        </p:tgtEl>
                                      </p:cBhvr>
                                    </p:animEffect>
                                  </p:childTnLst>
                                </p:cTn>
                              </p:par>
                              <p:par>
                                <p:cTn id="12" presetID="10" presetClass="entr" presetSubtype="0" fill="hold"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par>
                                <p:cTn id="15" presetID="2" presetClass="entr" presetSubtype="8"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additive="base">
                                        <p:cTn id="17" dur="1000" fill="hold"/>
                                        <p:tgtEl>
                                          <p:spTgt spid="18"/>
                                        </p:tgtEl>
                                        <p:attrNameLst>
                                          <p:attrName>ppt_x</p:attrName>
                                        </p:attrNameLst>
                                      </p:cBhvr>
                                      <p:tavLst>
                                        <p:tav tm="0">
                                          <p:val>
                                            <p:strVal val="0-#ppt_w/2"/>
                                          </p:val>
                                        </p:tav>
                                        <p:tav tm="100000">
                                          <p:val>
                                            <p:strVal val="#ppt_x"/>
                                          </p:val>
                                        </p:tav>
                                      </p:tavLst>
                                    </p:anim>
                                    <p:anim calcmode="lin" valueType="num">
                                      <p:cBhvr additive="base">
                                        <p:cTn id="18" dur="1000" fill="hold"/>
                                        <p:tgtEl>
                                          <p:spTgt spid="18"/>
                                        </p:tgtEl>
                                        <p:attrNameLst>
                                          <p:attrName>ppt_y</p:attrName>
                                        </p:attrNameLst>
                                      </p:cBhvr>
                                      <p:tavLst>
                                        <p:tav tm="0">
                                          <p:val>
                                            <p:strVal val="#ppt_y"/>
                                          </p:val>
                                        </p:tav>
                                        <p:tav tm="100000">
                                          <p:val>
                                            <p:strVal val="#ppt_y"/>
                                          </p:val>
                                        </p:tav>
                                      </p:tavLst>
                                    </p:anim>
                                  </p:childTnLst>
                                </p:cTn>
                              </p:par>
                              <p:par>
                                <p:cTn id="19" presetID="22" presetClass="entr" presetSubtype="8" fill="hold" grpId="0" nodeType="withEffect">
                                  <p:stCondLst>
                                    <p:cond delay="500"/>
                                  </p:stCondLst>
                                  <p:childTnLst>
                                    <p:set>
                                      <p:cBhvr>
                                        <p:cTn id="20" dur="1" fill="hold">
                                          <p:stCondLst>
                                            <p:cond delay="0"/>
                                          </p:stCondLst>
                                        </p:cTn>
                                        <p:tgtEl>
                                          <p:spTgt spid="19"/>
                                        </p:tgtEl>
                                        <p:attrNameLst>
                                          <p:attrName>style.visibility</p:attrName>
                                        </p:attrNameLst>
                                      </p:cBhvr>
                                      <p:to>
                                        <p:strVal val="visible"/>
                                      </p:to>
                                    </p:set>
                                    <p:animEffect transition="in" filter="wipe(left)">
                                      <p:cBhvr>
                                        <p:cTn id="21" dur="500"/>
                                        <p:tgtEl>
                                          <p:spTgt spid="19"/>
                                        </p:tgtEl>
                                      </p:cBhvr>
                                    </p:animEffect>
                                  </p:childTnLst>
                                </p:cTn>
                              </p:par>
                            </p:childTnLst>
                          </p:cTn>
                        </p:par>
                        <p:par>
                          <p:cTn id="22" fill="hold">
                            <p:stCondLst>
                              <p:cond delay="1000"/>
                            </p:stCondLst>
                            <p:childTnLst>
                              <p:par>
                                <p:cTn id="23" presetID="12" presetClass="entr" presetSubtype="4" fill="hold" grpId="0" nodeType="after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slide(fromBottom)">
                                      <p:cBhvr>
                                        <p:cTn id="2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8" grpId="0" animBg="1"/>
      <p:bldP spid="19" grpId="0" animBg="1"/>
      <p:bldP spid="2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文本框 25">
            <a:extLst>
              <a:ext uri="{FF2B5EF4-FFF2-40B4-BE49-F238E27FC236}">
                <a16:creationId xmlns:a16="http://schemas.microsoft.com/office/drawing/2014/main" xmlns="" id="{3B18FBED-50EC-4A2C-B87E-7AD18086145C}"/>
              </a:ext>
            </a:extLst>
          </p:cNvPr>
          <p:cNvSpPr txBox="1"/>
          <p:nvPr/>
        </p:nvSpPr>
        <p:spPr>
          <a:xfrm>
            <a:off x="5557996" y="2985440"/>
            <a:ext cx="2836704" cy="561692"/>
          </a:xfrm>
          <a:prstGeom prst="rect">
            <a:avLst/>
          </a:prstGeom>
          <a:noFill/>
        </p:spPr>
        <p:txBody>
          <a:bodyPr wrap="square" lIns="68580" tIns="34290" rIns="68580" bIns="34290" rtlCol="0">
            <a:spAutoFit/>
          </a:bodyPr>
          <a:lstStyle/>
          <a:p>
            <a:pPr algn="dist"/>
            <a:r>
              <a:rPr lang="zh-TW" altLang="en-US" sz="3200" b="1" dirty="0">
                <a:solidFill>
                  <a:schemeClr val="tx1">
                    <a:lumMod val="85000"/>
                    <a:lumOff val="15000"/>
                  </a:schemeClr>
                </a:solidFill>
                <a:latin typeface="微软雅黑" panose="020B0503020204020204" pitchFamily="34" charset="-122"/>
                <a:ea typeface="微软雅黑" panose="020B0503020204020204" pitchFamily="34" charset="-122"/>
              </a:rPr>
              <a:t>分鏡表</a:t>
            </a:r>
            <a:endParaRPr lang="zh-CN" altLang="en-US" sz="3200" dirty="0">
              <a:solidFill>
                <a:srgbClr val="5092E0"/>
              </a:solidFill>
              <a:latin typeface="微软雅黑" panose="020B0503020204020204" pitchFamily="34" charset="-122"/>
              <a:ea typeface="微软雅黑" panose="020B0503020204020204" pitchFamily="34" charset="-122"/>
            </a:endParaRPr>
          </a:p>
        </p:txBody>
      </p:sp>
      <p:sp>
        <p:nvSpPr>
          <p:cNvPr id="24" name="矩形 23">
            <a:extLst>
              <a:ext uri="{FF2B5EF4-FFF2-40B4-BE49-F238E27FC236}">
                <a16:creationId xmlns:a16="http://schemas.microsoft.com/office/drawing/2014/main" xmlns="" id="{4BFC41E5-B144-4672-BFD4-F54938A37F23}"/>
              </a:ext>
            </a:extLst>
          </p:cNvPr>
          <p:cNvSpPr/>
          <p:nvPr/>
        </p:nvSpPr>
        <p:spPr>
          <a:xfrm>
            <a:off x="5602424" y="2589396"/>
            <a:ext cx="1573076" cy="369332"/>
          </a:xfrm>
          <a:prstGeom prst="rect">
            <a:avLst/>
          </a:prstGeom>
          <a:solidFill>
            <a:schemeClr val="accent1"/>
          </a:solidFill>
        </p:spPr>
        <p:txBody>
          <a:bodyPr wrap="square">
            <a:spAutoFit/>
          </a:bodyPr>
          <a:lstStyle/>
          <a:p>
            <a:r>
              <a:rPr lang="en-US" altLang="zh-CN" dirty="0">
                <a:solidFill>
                  <a:schemeClr val="bg1"/>
                </a:solidFill>
                <a:latin typeface="微软雅黑" panose="020B0503020204020204" pitchFamily="34" charset="-122"/>
                <a:ea typeface="微软雅黑" panose="020B0503020204020204" pitchFamily="34" charset="-122"/>
              </a:rPr>
              <a:t>PART  ONE</a:t>
            </a:r>
            <a:endParaRPr lang="zh-CN" altLang="en-US" dirty="0">
              <a:solidFill>
                <a:schemeClr val="bg1"/>
              </a:solidFill>
              <a:latin typeface="微软雅黑" panose="020B0503020204020204" pitchFamily="34" charset="-122"/>
              <a:ea typeface="微软雅黑" panose="020B0503020204020204" pitchFamily="34" charset="-122"/>
            </a:endParaRPr>
          </a:p>
        </p:txBody>
      </p:sp>
      <p:grpSp>
        <p:nvGrpSpPr>
          <p:cNvPr id="25" name="Group 4">
            <a:extLst>
              <a:ext uri="{FF2B5EF4-FFF2-40B4-BE49-F238E27FC236}">
                <a16:creationId xmlns:a16="http://schemas.microsoft.com/office/drawing/2014/main" xmlns="" id="{E220914B-EAD4-44D8-B7E7-16EBC713CF32}"/>
              </a:ext>
            </a:extLst>
          </p:cNvPr>
          <p:cNvGrpSpPr>
            <a:grpSpLocks noChangeAspect="1"/>
          </p:cNvGrpSpPr>
          <p:nvPr/>
        </p:nvGrpSpPr>
        <p:grpSpPr bwMode="auto">
          <a:xfrm>
            <a:off x="3730216" y="1835200"/>
            <a:ext cx="1565672" cy="2155697"/>
            <a:chOff x="1558" y="1280"/>
            <a:chExt cx="1315" cy="1810"/>
          </a:xfrm>
          <a:solidFill>
            <a:schemeClr val="accent1"/>
          </a:solidFill>
        </p:grpSpPr>
        <p:sp>
          <p:nvSpPr>
            <p:cNvPr id="26" name="Freeform 5">
              <a:extLst>
                <a:ext uri="{FF2B5EF4-FFF2-40B4-BE49-F238E27FC236}">
                  <a16:creationId xmlns:a16="http://schemas.microsoft.com/office/drawing/2014/main" xmlns="" id="{0A493B61-CBEE-4373-A2FB-209592249D62}"/>
                </a:ext>
              </a:extLst>
            </p:cNvPr>
            <p:cNvSpPr>
              <a:spLocks/>
            </p:cNvSpPr>
            <p:nvPr/>
          </p:nvSpPr>
          <p:spPr bwMode="auto">
            <a:xfrm>
              <a:off x="1838" y="1280"/>
              <a:ext cx="1035" cy="922"/>
            </a:xfrm>
            <a:custGeom>
              <a:avLst/>
              <a:gdLst>
                <a:gd name="T0" fmla="*/ 9 w 244"/>
                <a:gd name="T1" fmla="*/ 127 h 218"/>
                <a:gd name="T2" fmla="*/ 53 w 244"/>
                <a:gd name="T3" fmla="*/ 203 h 218"/>
                <a:gd name="T4" fmla="*/ 141 w 244"/>
                <a:gd name="T5" fmla="*/ 212 h 218"/>
                <a:gd name="T6" fmla="*/ 209 w 244"/>
                <a:gd name="T7" fmla="*/ 84 h 218"/>
                <a:gd name="T8" fmla="*/ 45 w 244"/>
                <a:gd name="T9" fmla="*/ 42 h 218"/>
                <a:gd name="T10" fmla="*/ 2 w 244"/>
                <a:gd name="T11" fmla="*/ 115 h 218"/>
                <a:gd name="T12" fmla="*/ 44 w 244"/>
                <a:gd name="T13" fmla="*/ 188 h 218"/>
                <a:gd name="T14" fmla="*/ 48 w 244"/>
                <a:gd name="T15" fmla="*/ 181 h 218"/>
                <a:gd name="T16" fmla="*/ 9 w 244"/>
                <a:gd name="T17" fmla="*/ 129 h 218"/>
                <a:gd name="T18" fmla="*/ 53 w 244"/>
                <a:gd name="T19" fmla="*/ 44 h 218"/>
                <a:gd name="T20" fmla="*/ 196 w 244"/>
                <a:gd name="T21" fmla="*/ 80 h 218"/>
                <a:gd name="T22" fmla="*/ 210 w 244"/>
                <a:gd name="T23" fmla="*/ 155 h 218"/>
                <a:gd name="T24" fmla="*/ 141 w 244"/>
                <a:gd name="T25" fmla="*/ 205 h 218"/>
                <a:gd name="T26" fmla="*/ 63 w 244"/>
                <a:gd name="T27" fmla="*/ 199 h 218"/>
                <a:gd name="T28" fmla="*/ 16 w 244"/>
                <a:gd name="T29" fmla="*/ 125 h 218"/>
                <a:gd name="T30" fmla="*/ 9 w 244"/>
                <a:gd name="T31" fmla="*/ 127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4" h="218">
                  <a:moveTo>
                    <a:pt x="9" y="127"/>
                  </a:moveTo>
                  <a:cubicBezTo>
                    <a:pt x="6" y="163"/>
                    <a:pt x="21" y="188"/>
                    <a:pt x="53" y="203"/>
                  </a:cubicBezTo>
                  <a:cubicBezTo>
                    <a:pt x="80" y="216"/>
                    <a:pt x="112" y="218"/>
                    <a:pt x="141" y="212"/>
                  </a:cubicBezTo>
                  <a:cubicBezTo>
                    <a:pt x="201" y="200"/>
                    <a:pt x="244" y="141"/>
                    <a:pt x="209" y="84"/>
                  </a:cubicBezTo>
                  <a:cubicBezTo>
                    <a:pt x="177" y="33"/>
                    <a:pt x="97" y="0"/>
                    <a:pt x="45" y="42"/>
                  </a:cubicBezTo>
                  <a:cubicBezTo>
                    <a:pt x="24" y="59"/>
                    <a:pt x="2" y="86"/>
                    <a:pt x="2" y="115"/>
                  </a:cubicBezTo>
                  <a:cubicBezTo>
                    <a:pt x="1" y="147"/>
                    <a:pt x="21" y="168"/>
                    <a:pt x="44" y="188"/>
                  </a:cubicBezTo>
                  <a:cubicBezTo>
                    <a:pt x="47" y="190"/>
                    <a:pt x="51" y="184"/>
                    <a:pt x="48" y="181"/>
                  </a:cubicBezTo>
                  <a:cubicBezTo>
                    <a:pt x="32" y="166"/>
                    <a:pt x="16" y="151"/>
                    <a:pt x="9" y="129"/>
                  </a:cubicBezTo>
                  <a:cubicBezTo>
                    <a:pt x="0" y="96"/>
                    <a:pt x="28" y="62"/>
                    <a:pt x="53" y="44"/>
                  </a:cubicBezTo>
                  <a:cubicBezTo>
                    <a:pt x="100" y="10"/>
                    <a:pt x="163" y="41"/>
                    <a:pt x="196" y="80"/>
                  </a:cubicBezTo>
                  <a:cubicBezTo>
                    <a:pt x="215" y="101"/>
                    <a:pt x="221" y="129"/>
                    <a:pt x="210" y="155"/>
                  </a:cubicBezTo>
                  <a:cubicBezTo>
                    <a:pt x="199" y="183"/>
                    <a:pt x="168" y="198"/>
                    <a:pt x="141" y="205"/>
                  </a:cubicBezTo>
                  <a:cubicBezTo>
                    <a:pt x="115" y="211"/>
                    <a:pt x="88" y="207"/>
                    <a:pt x="63" y="199"/>
                  </a:cubicBezTo>
                  <a:cubicBezTo>
                    <a:pt x="30" y="187"/>
                    <a:pt x="13" y="160"/>
                    <a:pt x="16" y="125"/>
                  </a:cubicBezTo>
                  <a:cubicBezTo>
                    <a:pt x="16" y="120"/>
                    <a:pt x="9" y="124"/>
                    <a:pt x="9" y="12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sp>
          <p:nvSpPr>
            <p:cNvPr id="27" name="Freeform 6">
              <a:extLst>
                <a:ext uri="{FF2B5EF4-FFF2-40B4-BE49-F238E27FC236}">
                  <a16:creationId xmlns:a16="http://schemas.microsoft.com/office/drawing/2014/main" xmlns="" id="{3B22D548-17FC-4B4F-B342-CC310700F639}"/>
                </a:ext>
              </a:extLst>
            </p:cNvPr>
            <p:cNvSpPr>
              <a:spLocks/>
            </p:cNvSpPr>
            <p:nvPr/>
          </p:nvSpPr>
          <p:spPr bwMode="auto">
            <a:xfrm>
              <a:off x="1775" y="2126"/>
              <a:ext cx="670" cy="537"/>
            </a:xfrm>
            <a:custGeom>
              <a:avLst/>
              <a:gdLst>
                <a:gd name="T0" fmla="*/ 64 w 158"/>
                <a:gd name="T1" fmla="*/ 3 h 127"/>
                <a:gd name="T2" fmla="*/ 32 w 158"/>
                <a:gd name="T3" fmla="*/ 38 h 127"/>
                <a:gd name="T4" fmla="*/ 7 w 158"/>
                <a:gd name="T5" fmla="*/ 76 h 127"/>
                <a:gd name="T6" fmla="*/ 60 w 158"/>
                <a:gd name="T7" fmla="*/ 115 h 127"/>
                <a:gd name="T8" fmla="*/ 139 w 158"/>
                <a:gd name="T9" fmla="*/ 103 h 127"/>
                <a:gd name="T10" fmla="*/ 153 w 158"/>
                <a:gd name="T11" fmla="*/ 5 h 127"/>
                <a:gd name="T12" fmla="*/ 146 w 158"/>
                <a:gd name="T13" fmla="*/ 8 h 127"/>
                <a:gd name="T14" fmla="*/ 142 w 158"/>
                <a:gd name="T15" fmla="*/ 76 h 127"/>
                <a:gd name="T16" fmla="*/ 100 w 158"/>
                <a:gd name="T17" fmla="*/ 111 h 127"/>
                <a:gd name="T18" fmla="*/ 75 w 158"/>
                <a:gd name="T19" fmla="*/ 109 h 127"/>
                <a:gd name="T20" fmla="*/ 15 w 158"/>
                <a:gd name="T21" fmla="*/ 84 h 127"/>
                <a:gd name="T22" fmla="*/ 37 w 158"/>
                <a:gd name="T23" fmla="*/ 41 h 127"/>
                <a:gd name="T24" fmla="*/ 66 w 158"/>
                <a:gd name="T25" fmla="*/ 10 h 127"/>
                <a:gd name="T26" fmla="*/ 64 w 158"/>
                <a:gd name="T27" fmla="*/ 3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8" h="127">
                  <a:moveTo>
                    <a:pt x="64" y="3"/>
                  </a:moveTo>
                  <a:cubicBezTo>
                    <a:pt x="51" y="12"/>
                    <a:pt x="42" y="26"/>
                    <a:pt x="32" y="38"/>
                  </a:cubicBezTo>
                  <a:cubicBezTo>
                    <a:pt x="22" y="50"/>
                    <a:pt x="12" y="61"/>
                    <a:pt x="7" y="76"/>
                  </a:cubicBezTo>
                  <a:cubicBezTo>
                    <a:pt x="0" y="104"/>
                    <a:pt x="42" y="113"/>
                    <a:pt x="60" y="115"/>
                  </a:cubicBezTo>
                  <a:cubicBezTo>
                    <a:pt x="86" y="118"/>
                    <a:pt x="121" y="127"/>
                    <a:pt x="139" y="103"/>
                  </a:cubicBezTo>
                  <a:cubicBezTo>
                    <a:pt x="158" y="77"/>
                    <a:pt x="151" y="35"/>
                    <a:pt x="153" y="5"/>
                  </a:cubicBezTo>
                  <a:cubicBezTo>
                    <a:pt x="153" y="0"/>
                    <a:pt x="146" y="4"/>
                    <a:pt x="146" y="8"/>
                  </a:cubicBezTo>
                  <a:cubicBezTo>
                    <a:pt x="145" y="30"/>
                    <a:pt x="147" y="54"/>
                    <a:pt x="142" y="76"/>
                  </a:cubicBezTo>
                  <a:cubicBezTo>
                    <a:pt x="138" y="97"/>
                    <a:pt x="125" y="113"/>
                    <a:pt x="100" y="111"/>
                  </a:cubicBezTo>
                  <a:cubicBezTo>
                    <a:pt x="92" y="110"/>
                    <a:pt x="83" y="110"/>
                    <a:pt x="75" y="109"/>
                  </a:cubicBezTo>
                  <a:cubicBezTo>
                    <a:pt x="54" y="108"/>
                    <a:pt x="24" y="106"/>
                    <a:pt x="15" y="84"/>
                  </a:cubicBezTo>
                  <a:cubicBezTo>
                    <a:pt x="9" y="70"/>
                    <a:pt x="29" y="51"/>
                    <a:pt x="37" y="41"/>
                  </a:cubicBezTo>
                  <a:cubicBezTo>
                    <a:pt x="46" y="30"/>
                    <a:pt x="54" y="18"/>
                    <a:pt x="66" y="10"/>
                  </a:cubicBezTo>
                  <a:cubicBezTo>
                    <a:pt x="70" y="7"/>
                    <a:pt x="69" y="0"/>
                    <a:pt x="64"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sp>
          <p:nvSpPr>
            <p:cNvPr id="28" name="Freeform 7">
              <a:extLst>
                <a:ext uri="{FF2B5EF4-FFF2-40B4-BE49-F238E27FC236}">
                  <a16:creationId xmlns:a16="http://schemas.microsoft.com/office/drawing/2014/main" xmlns="" id="{7E3639C4-8F5B-46A4-8162-7D9D2FFB4F4A}"/>
                </a:ext>
              </a:extLst>
            </p:cNvPr>
            <p:cNvSpPr>
              <a:spLocks/>
            </p:cNvSpPr>
            <p:nvPr/>
          </p:nvSpPr>
          <p:spPr bwMode="auto">
            <a:xfrm>
              <a:off x="1787" y="2562"/>
              <a:ext cx="365" cy="528"/>
            </a:xfrm>
            <a:custGeom>
              <a:avLst/>
              <a:gdLst>
                <a:gd name="T0" fmla="*/ 35 w 86"/>
                <a:gd name="T1" fmla="*/ 8 h 125"/>
                <a:gd name="T2" fmla="*/ 35 w 86"/>
                <a:gd name="T3" fmla="*/ 5 h 125"/>
                <a:gd name="T4" fmla="*/ 28 w 86"/>
                <a:gd name="T5" fmla="*/ 8 h 125"/>
                <a:gd name="T6" fmla="*/ 52 w 86"/>
                <a:gd name="T7" fmla="*/ 54 h 125"/>
                <a:gd name="T8" fmla="*/ 67 w 86"/>
                <a:gd name="T9" fmla="*/ 80 h 125"/>
                <a:gd name="T10" fmla="*/ 46 w 86"/>
                <a:gd name="T11" fmla="*/ 88 h 125"/>
                <a:gd name="T12" fmla="*/ 10 w 86"/>
                <a:gd name="T13" fmla="*/ 111 h 125"/>
                <a:gd name="T14" fmla="*/ 68 w 86"/>
                <a:gd name="T15" fmla="*/ 110 h 125"/>
                <a:gd name="T16" fmla="*/ 86 w 86"/>
                <a:gd name="T17" fmla="*/ 95 h 125"/>
                <a:gd name="T18" fmla="*/ 60 w 86"/>
                <a:gd name="T19" fmla="*/ 84 h 125"/>
                <a:gd name="T20" fmla="*/ 59 w 86"/>
                <a:gd name="T21" fmla="*/ 91 h 125"/>
                <a:gd name="T22" fmla="*/ 63 w 86"/>
                <a:gd name="T23" fmla="*/ 91 h 125"/>
                <a:gd name="T24" fmla="*/ 68 w 86"/>
                <a:gd name="T25" fmla="*/ 103 h 125"/>
                <a:gd name="T26" fmla="*/ 52 w 86"/>
                <a:gd name="T27" fmla="*/ 107 h 125"/>
                <a:gd name="T28" fmla="*/ 28 w 86"/>
                <a:gd name="T29" fmla="*/ 109 h 125"/>
                <a:gd name="T30" fmla="*/ 21 w 86"/>
                <a:gd name="T31" fmla="*/ 98 h 125"/>
                <a:gd name="T32" fmla="*/ 37 w 86"/>
                <a:gd name="T33" fmla="*/ 95 h 125"/>
                <a:gd name="T34" fmla="*/ 70 w 86"/>
                <a:gd name="T35" fmla="*/ 95 h 125"/>
                <a:gd name="T36" fmla="*/ 73 w 86"/>
                <a:gd name="T37" fmla="*/ 74 h 125"/>
                <a:gd name="T38" fmla="*/ 35 w 86"/>
                <a:gd name="T39" fmla="*/ 4 h 125"/>
                <a:gd name="T40" fmla="*/ 28 w 86"/>
                <a:gd name="T41" fmla="*/ 7 h 125"/>
                <a:gd name="T42" fmla="*/ 28 w 86"/>
                <a:gd name="T43" fmla="*/ 10 h 125"/>
                <a:gd name="T44" fmla="*/ 35 w 86"/>
                <a:gd name="T45" fmla="*/ 8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6" h="125">
                  <a:moveTo>
                    <a:pt x="35" y="8"/>
                  </a:moveTo>
                  <a:cubicBezTo>
                    <a:pt x="35" y="7"/>
                    <a:pt x="35" y="6"/>
                    <a:pt x="35" y="5"/>
                  </a:cubicBezTo>
                  <a:cubicBezTo>
                    <a:pt x="33" y="6"/>
                    <a:pt x="31" y="7"/>
                    <a:pt x="28" y="8"/>
                  </a:cubicBezTo>
                  <a:cubicBezTo>
                    <a:pt x="32" y="23"/>
                    <a:pt x="44" y="40"/>
                    <a:pt x="52" y="54"/>
                  </a:cubicBezTo>
                  <a:cubicBezTo>
                    <a:pt x="57" y="62"/>
                    <a:pt x="61" y="72"/>
                    <a:pt x="67" y="80"/>
                  </a:cubicBezTo>
                  <a:cubicBezTo>
                    <a:pt x="77" y="92"/>
                    <a:pt x="51" y="88"/>
                    <a:pt x="46" y="88"/>
                  </a:cubicBezTo>
                  <a:cubicBezTo>
                    <a:pt x="34" y="88"/>
                    <a:pt x="0" y="91"/>
                    <a:pt x="10" y="111"/>
                  </a:cubicBezTo>
                  <a:cubicBezTo>
                    <a:pt x="17" y="125"/>
                    <a:pt x="57" y="113"/>
                    <a:pt x="68" y="110"/>
                  </a:cubicBezTo>
                  <a:cubicBezTo>
                    <a:pt x="74" y="109"/>
                    <a:pt x="86" y="102"/>
                    <a:pt x="86" y="95"/>
                  </a:cubicBezTo>
                  <a:cubicBezTo>
                    <a:pt x="85" y="83"/>
                    <a:pt x="69" y="84"/>
                    <a:pt x="60" y="84"/>
                  </a:cubicBezTo>
                  <a:cubicBezTo>
                    <a:pt x="57" y="84"/>
                    <a:pt x="54" y="91"/>
                    <a:pt x="59" y="91"/>
                  </a:cubicBezTo>
                  <a:cubicBezTo>
                    <a:pt x="60" y="91"/>
                    <a:pt x="62" y="91"/>
                    <a:pt x="63" y="91"/>
                  </a:cubicBezTo>
                  <a:cubicBezTo>
                    <a:pt x="74" y="89"/>
                    <a:pt x="75" y="93"/>
                    <a:pt x="68" y="103"/>
                  </a:cubicBezTo>
                  <a:cubicBezTo>
                    <a:pt x="63" y="105"/>
                    <a:pt x="57" y="106"/>
                    <a:pt x="52" y="107"/>
                  </a:cubicBezTo>
                  <a:cubicBezTo>
                    <a:pt x="44" y="108"/>
                    <a:pt x="36" y="109"/>
                    <a:pt x="28" y="109"/>
                  </a:cubicBezTo>
                  <a:cubicBezTo>
                    <a:pt x="26" y="109"/>
                    <a:pt x="4" y="105"/>
                    <a:pt x="21" y="98"/>
                  </a:cubicBezTo>
                  <a:cubicBezTo>
                    <a:pt x="26" y="96"/>
                    <a:pt x="32" y="96"/>
                    <a:pt x="37" y="95"/>
                  </a:cubicBezTo>
                  <a:cubicBezTo>
                    <a:pt x="48" y="94"/>
                    <a:pt x="59" y="96"/>
                    <a:pt x="70" y="95"/>
                  </a:cubicBezTo>
                  <a:cubicBezTo>
                    <a:pt x="82" y="94"/>
                    <a:pt x="76" y="80"/>
                    <a:pt x="73" y="74"/>
                  </a:cubicBezTo>
                  <a:cubicBezTo>
                    <a:pt x="60" y="54"/>
                    <a:pt x="40" y="28"/>
                    <a:pt x="35" y="4"/>
                  </a:cubicBezTo>
                  <a:cubicBezTo>
                    <a:pt x="34" y="0"/>
                    <a:pt x="28" y="4"/>
                    <a:pt x="28" y="7"/>
                  </a:cubicBezTo>
                  <a:cubicBezTo>
                    <a:pt x="28" y="8"/>
                    <a:pt x="28" y="9"/>
                    <a:pt x="28" y="10"/>
                  </a:cubicBezTo>
                  <a:cubicBezTo>
                    <a:pt x="28" y="15"/>
                    <a:pt x="35" y="11"/>
                    <a:pt x="35"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sp>
          <p:nvSpPr>
            <p:cNvPr id="29" name="Freeform 8">
              <a:extLst>
                <a:ext uri="{FF2B5EF4-FFF2-40B4-BE49-F238E27FC236}">
                  <a16:creationId xmlns:a16="http://schemas.microsoft.com/office/drawing/2014/main" xmlns="" id="{872756FB-CB07-4C24-812D-6D9379776695}"/>
                </a:ext>
              </a:extLst>
            </p:cNvPr>
            <p:cNvSpPr>
              <a:spLocks/>
            </p:cNvSpPr>
            <p:nvPr/>
          </p:nvSpPr>
          <p:spPr bwMode="auto">
            <a:xfrm>
              <a:off x="2228" y="2591"/>
              <a:ext cx="276" cy="474"/>
            </a:xfrm>
            <a:custGeom>
              <a:avLst/>
              <a:gdLst>
                <a:gd name="T0" fmla="*/ 2 w 65"/>
                <a:gd name="T1" fmla="*/ 8 h 112"/>
                <a:gd name="T2" fmla="*/ 26 w 65"/>
                <a:gd name="T3" fmla="*/ 44 h 112"/>
                <a:gd name="T4" fmla="*/ 50 w 65"/>
                <a:gd name="T5" fmla="*/ 85 h 112"/>
                <a:gd name="T6" fmla="*/ 55 w 65"/>
                <a:gd name="T7" fmla="*/ 79 h 112"/>
                <a:gd name="T8" fmla="*/ 12 w 65"/>
                <a:gd name="T9" fmla="*/ 85 h 112"/>
                <a:gd name="T10" fmla="*/ 18 w 65"/>
                <a:gd name="T11" fmla="*/ 103 h 112"/>
                <a:gd name="T12" fmla="*/ 64 w 65"/>
                <a:gd name="T13" fmla="*/ 79 h 112"/>
                <a:gd name="T14" fmla="*/ 58 w 65"/>
                <a:gd name="T15" fmla="*/ 79 h 112"/>
                <a:gd name="T16" fmla="*/ 32 w 65"/>
                <a:gd name="T17" fmla="*/ 98 h 112"/>
                <a:gd name="T18" fmla="*/ 25 w 65"/>
                <a:gd name="T19" fmla="*/ 97 h 112"/>
                <a:gd name="T20" fmla="*/ 27 w 65"/>
                <a:gd name="T21" fmla="*/ 86 h 112"/>
                <a:gd name="T22" fmla="*/ 51 w 65"/>
                <a:gd name="T23" fmla="*/ 87 h 112"/>
                <a:gd name="T24" fmla="*/ 56 w 65"/>
                <a:gd name="T25" fmla="*/ 81 h 112"/>
                <a:gd name="T26" fmla="*/ 38 w 65"/>
                <a:gd name="T27" fmla="*/ 49 h 112"/>
                <a:gd name="T28" fmla="*/ 8 w 65"/>
                <a:gd name="T29" fmla="*/ 3 h 112"/>
                <a:gd name="T30" fmla="*/ 2 w 65"/>
                <a:gd name="T31" fmla="*/ 8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5" h="112">
                  <a:moveTo>
                    <a:pt x="2" y="8"/>
                  </a:moveTo>
                  <a:cubicBezTo>
                    <a:pt x="10" y="20"/>
                    <a:pt x="18" y="32"/>
                    <a:pt x="26" y="44"/>
                  </a:cubicBezTo>
                  <a:cubicBezTo>
                    <a:pt x="34" y="56"/>
                    <a:pt x="46" y="71"/>
                    <a:pt x="50" y="85"/>
                  </a:cubicBezTo>
                  <a:cubicBezTo>
                    <a:pt x="51" y="83"/>
                    <a:pt x="53" y="81"/>
                    <a:pt x="55" y="79"/>
                  </a:cubicBezTo>
                  <a:cubicBezTo>
                    <a:pt x="40" y="78"/>
                    <a:pt x="23" y="75"/>
                    <a:pt x="12" y="85"/>
                  </a:cubicBezTo>
                  <a:cubicBezTo>
                    <a:pt x="5" y="92"/>
                    <a:pt x="12" y="100"/>
                    <a:pt x="18" y="103"/>
                  </a:cubicBezTo>
                  <a:cubicBezTo>
                    <a:pt x="36" y="112"/>
                    <a:pt x="61" y="99"/>
                    <a:pt x="64" y="79"/>
                  </a:cubicBezTo>
                  <a:cubicBezTo>
                    <a:pt x="65" y="74"/>
                    <a:pt x="58" y="75"/>
                    <a:pt x="58" y="79"/>
                  </a:cubicBezTo>
                  <a:cubicBezTo>
                    <a:pt x="56" y="93"/>
                    <a:pt x="44" y="98"/>
                    <a:pt x="32" y="98"/>
                  </a:cubicBezTo>
                  <a:cubicBezTo>
                    <a:pt x="29" y="98"/>
                    <a:pt x="27" y="97"/>
                    <a:pt x="25" y="97"/>
                  </a:cubicBezTo>
                  <a:cubicBezTo>
                    <a:pt x="16" y="95"/>
                    <a:pt x="17" y="92"/>
                    <a:pt x="27" y="86"/>
                  </a:cubicBezTo>
                  <a:cubicBezTo>
                    <a:pt x="34" y="84"/>
                    <a:pt x="44" y="86"/>
                    <a:pt x="51" y="87"/>
                  </a:cubicBezTo>
                  <a:cubicBezTo>
                    <a:pt x="54" y="87"/>
                    <a:pt x="57" y="84"/>
                    <a:pt x="56" y="81"/>
                  </a:cubicBezTo>
                  <a:cubicBezTo>
                    <a:pt x="53" y="70"/>
                    <a:pt x="44" y="59"/>
                    <a:pt x="38" y="49"/>
                  </a:cubicBezTo>
                  <a:cubicBezTo>
                    <a:pt x="29" y="33"/>
                    <a:pt x="18" y="18"/>
                    <a:pt x="8" y="3"/>
                  </a:cubicBezTo>
                  <a:cubicBezTo>
                    <a:pt x="5" y="0"/>
                    <a:pt x="0" y="5"/>
                    <a:pt x="2"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sp>
          <p:nvSpPr>
            <p:cNvPr id="30" name="Freeform 9">
              <a:extLst>
                <a:ext uri="{FF2B5EF4-FFF2-40B4-BE49-F238E27FC236}">
                  <a16:creationId xmlns:a16="http://schemas.microsoft.com/office/drawing/2014/main" xmlns="" id="{97B16132-325D-4C6F-9741-960F1D098914}"/>
                </a:ext>
              </a:extLst>
            </p:cNvPr>
            <p:cNvSpPr>
              <a:spLocks/>
            </p:cNvSpPr>
            <p:nvPr/>
          </p:nvSpPr>
          <p:spPr bwMode="auto">
            <a:xfrm>
              <a:off x="1783" y="2164"/>
              <a:ext cx="598" cy="355"/>
            </a:xfrm>
            <a:custGeom>
              <a:avLst/>
              <a:gdLst>
                <a:gd name="T0" fmla="*/ 50 w 141"/>
                <a:gd name="T1" fmla="*/ 10 h 84"/>
                <a:gd name="T2" fmla="*/ 52 w 141"/>
                <a:gd name="T3" fmla="*/ 6 h 84"/>
                <a:gd name="T4" fmla="*/ 48 w 141"/>
                <a:gd name="T5" fmla="*/ 2 h 84"/>
                <a:gd name="T6" fmla="*/ 13 w 141"/>
                <a:gd name="T7" fmla="*/ 25 h 84"/>
                <a:gd name="T8" fmla="*/ 1 w 141"/>
                <a:gd name="T9" fmla="*/ 35 h 84"/>
                <a:gd name="T10" fmla="*/ 2 w 141"/>
                <a:gd name="T11" fmla="*/ 39 h 84"/>
                <a:gd name="T12" fmla="*/ 82 w 141"/>
                <a:gd name="T13" fmla="*/ 65 h 84"/>
                <a:gd name="T14" fmla="*/ 120 w 141"/>
                <a:gd name="T15" fmla="*/ 66 h 84"/>
                <a:gd name="T16" fmla="*/ 85 w 141"/>
                <a:gd name="T17" fmla="*/ 61 h 84"/>
                <a:gd name="T18" fmla="*/ 92 w 141"/>
                <a:gd name="T19" fmla="*/ 57 h 84"/>
                <a:gd name="T20" fmla="*/ 106 w 141"/>
                <a:gd name="T21" fmla="*/ 54 h 84"/>
                <a:gd name="T22" fmla="*/ 89 w 141"/>
                <a:gd name="T23" fmla="*/ 60 h 84"/>
                <a:gd name="T24" fmla="*/ 87 w 141"/>
                <a:gd name="T25" fmla="*/ 56 h 84"/>
                <a:gd name="T26" fmla="*/ 25 w 141"/>
                <a:gd name="T27" fmla="*/ 41 h 84"/>
                <a:gd name="T28" fmla="*/ 11 w 141"/>
                <a:gd name="T29" fmla="*/ 35 h 84"/>
                <a:gd name="T30" fmla="*/ 15 w 141"/>
                <a:gd name="T31" fmla="*/ 31 h 84"/>
                <a:gd name="T32" fmla="*/ 50 w 141"/>
                <a:gd name="T33" fmla="*/ 9 h 84"/>
                <a:gd name="T34" fmla="*/ 46 w 141"/>
                <a:gd name="T35" fmla="*/ 5 h 84"/>
                <a:gd name="T36" fmla="*/ 44 w 141"/>
                <a:gd name="T37" fmla="*/ 9 h 84"/>
                <a:gd name="T38" fmla="*/ 50 w 141"/>
                <a:gd name="T39" fmla="*/ 1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1" h="84">
                  <a:moveTo>
                    <a:pt x="50" y="10"/>
                  </a:moveTo>
                  <a:cubicBezTo>
                    <a:pt x="51" y="9"/>
                    <a:pt x="51" y="8"/>
                    <a:pt x="52" y="6"/>
                  </a:cubicBezTo>
                  <a:cubicBezTo>
                    <a:pt x="52" y="4"/>
                    <a:pt x="51" y="0"/>
                    <a:pt x="48" y="2"/>
                  </a:cubicBezTo>
                  <a:cubicBezTo>
                    <a:pt x="36" y="10"/>
                    <a:pt x="25" y="18"/>
                    <a:pt x="13" y="25"/>
                  </a:cubicBezTo>
                  <a:cubicBezTo>
                    <a:pt x="8" y="28"/>
                    <a:pt x="3" y="29"/>
                    <a:pt x="1" y="35"/>
                  </a:cubicBezTo>
                  <a:cubicBezTo>
                    <a:pt x="0" y="36"/>
                    <a:pt x="0" y="38"/>
                    <a:pt x="2" y="39"/>
                  </a:cubicBezTo>
                  <a:cubicBezTo>
                    <a:pt x="10" y="46"/>
                    <a:pt x="82" y="64"/>
                    <a:pt x="82" y="65"/>
                  </a:cubicBezTo>
                  <a:cubicBezTo>
                    <a:pt x="77" y="84"/>
                    <a:pt x="115" y="73"/>
                    <a:pt x="120" y="66"/>
                  </a:cubicBezTo>
                  <a:cubicBezTo>
                    <a:pt x="141" y="41"/>
                    <a:pt x="80" y="41"/>
                    <a:pt x="85" y="61"/>
                  </a:cubicBezTo>
                  <a:cubicBezTo>
                    <a:pt x="87" y="65"/>
                    <a:pt x="93" y="60"/>
                    <a:pt x="92" y="57"/>
                  </a:cubicBezTo>
                  <a:cubicBezTo>
                    <a:pt x="91" y="55"/>
                    <a:pt x="104" y="54"/>
                    <a:pt x="106" y="54"/>
                  </a:cubicBezTo>
                  <a:cubicBezTo>
                    <a:pt x="138" y="53"/>
                    <a:pt x="84" y="81"/>
                    <a:pt x="89" y="60"/>
                  </a:cubicBezTo>
                  <a:cubicBezTo>
                    <a:pt x="90" y="58"/>
                    <a:pt x="89" y="56"/>
                    <a:pt x="87" y="56"/>
                  </a:cubicBezTo>
                  <a:cubicBezTo>
                    <a:pt x="66" y="56"/>
                    <a:pt x="46" y="45"/>
                    <a:pt x="25" y="41"/>
                  </a:cubicBezTo>
                  <a:cubicBezTo>
                    <a:pt x="20" y="40"/>
                    <a:pt x="15" y="38"/>
                    <a:pt x="11" y="35"/>
                  </a:cubicBezTo>
                  <a:cubicBezTo>
                    <a:pt x="7" y="33"/>
                    <a:pt x="10" y="34"/>
                    <a:pt x="15" y="31"/>
                  </a:cubicBezTo>
                  <a:cubicBezTo>
                    <a:pt x="27" y="24"/>
                    <a:pt x="38" y="16"/>
                    <a:pt x="50" y="9"/>
                  </a:cubicBezTo>
                  <a:cubicBezTo>
                    <a:pt x="48" y="7"/>
                    <a:pt x="47" y="6"/>
                    <a:pt x="46" y="5"/>
                  </a:cubicBezTo>
                  <a:cubicBezTo>
                    <a:pt x="45" y="6"/>
                    <a:pt x="45" y="7"/>
                    <a:pt x="44" y="9"/>
                  </a:cubicBezTo>
                  <a:cubicBezTo>
                    <a:pt x="43" y="14"/>
                    <a:pt x="49" y="15"/>
                    <a:pt x="50"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sp>
          <p:nvSpPr>
            <p:cNvPr id="31" name="Freeform 10">
              <a:extLst>
                <a:ext uri="{FF2B5EF4-FFF2-40B4-BE49-F238E27FC236}">
                  <a16:creationId xmlns:a16="http://schemas.microsoft.com/office/drawing/2014/main" xmlns="" id="{6EFD52DB-9C7C-4BAF-A8CC-9F5F0523F3D4}"/>
                </a:ext>
              </a:extLst>
            </p:cNvPr>
            <p:cNvSpPr>
              <a:spLocks/>
            </p:cNvSpPr>
            <p:nvPr/>
          </p:nvSpPr>
          <p:spPr bwMode="auto">
            <a:xfrm>
              <a:off x="2347" y="2227"/>
              <a:ext cx="496" cy="267"/>
            </a:xfrm>
            <a:custGeom>
              <a:avLst/>
              <a:gdLst>
                <a:gd name="T0" fmla="*/ 14 w 117"/>
                <a:gd name="T1" fmla="*/ 9 h 63"/>
                <a:gd name="T2" fmla="*/ 14 w 117"/>
                <a:gd name="T3" fmla="*/ 5 h 63"/>
                <a:gd name="T4" fmla="*/ 7 w 117"/>
                <a:gd name="T5" fmla="*/ 8 h 63"/>
                <a:gd name="T6" fmla="*/ 16 w 117"/>
                <a:gd name="T7" fmla="*/ 42 h 63"/>
                <a:gd name="T8" fmla="*/ 80 w 117"/>
                <a:gd name="T9" fmla="*/ 55 h 63"/>
                <a:gd name="T10" fmla="*/ 82 w 117"/>
                <a:gd name="T11" fmla="*/ 48 h 63"/>
                <a:gd name="T12" fmla="*/ 80 w 117"/>
                <a:gd name="T13" fmla="*/ 48 h 63"/>
                <a:gd name="T14" fmla="*/ 77 w 117"/>
                <a:gd name="T15" fmla="*/ 55 h 63"/>
                <a:gd name="T16" fmla="*/ 116 w 117"/>
                <a:gd name="T17" fmla="*/ 43 h 63"/>
                <a:gd name="T18" fmla="*/ 116 w 117"/>
                <a:gd name="T19" fmla="*/ 40 h 63"/>
                <a:gd name="T20" fmla="*/ 76 w 117"/>
                <a:gd name="T21" fmla="*/ 48 h 63"/>
                <a:gd name="T22" fmla="*/ 109 w 117"/>
                <a:gd name="T23" fmla="*/ 51 h 63"/>
                <a:gd name="T24" fmla="*/ 109 w 117"/>
                <a:gd name="T25" fmla="*/ 44 h 63"/>
                <a:gd name="T26" fmla="*/ 102 w 117"/>
                <a:gd name="T27" fmla="*/ 46 h 63"/>
                <a:gd name="T28" fmla="*/ 91 w 117"/>
                <a:gd name="T29" fmla="*/ 48 h 63"/>
                <a:gd name="T30" fmla="*/ 91 w 117"/>
                <a:gd name="T31" fmla="*/ 45 h 63"/>
                <a:gd name="T32" fmla="*/ 82 w 117"/>
                <a:gd name="T33" fmla="*/ 48 h 63"/>
                <a:gd name="T34" fmla="*/ 79 w 117"/>
                <a:gd name="T35" fmla="*/ 55 h 63"/>
                <a:gd name="T36" fmla="*/ 80 w 117"/>
                <a:gd name="T37" fmla="*/ 55 h 63"/>
                <a:gd name="T38" fmla="*/ 82 w 117"/>
                <a:gd name="T39" fmla="*/ 48 h 63"/>
                <a:gd name="T40" fmla="*/ 35 w 117"/>
                <a:gd name="T41" fmla="*/ 40 h 63"/>
                <a:gd name="T42" fmla="*/ 12 w 117"/>
                <a:gd name="T43" fmla="*/ 23 h 63"/>
                <a:gd name="T44" fmla="*/ 14 w 117"/>
                <a:gd name="T45" fmla="*/ 5 h 63"/>
                <a:gd name="T46" fmla="*/ 7 w 117"/>
                <a:gd name="T47" fmla="*/ 8 h 63"/>
                <a:gd name="T48" fmla="*/ 7 w 117"/>
                <a:gd name="T49" fmla="*/ 12 h 63"/>
                <a:gd name="T50" fmla="*/ 14 w 117"/>
                <a:gd name="T51" fmla="*/ 9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7" h="63">
                  <a:moveTo>
                    <a:pt x="14" y="9"/>
                  </a:moveTo>
                  <a:cubicBezTo>
                    <a:pt x="14" y="8"/>
                    <a:pt x="14" y="7"/>
                    <a:pt x="14" y="5"/>
                  </a:cubicBezTo>
                  <a:cubicBezTo>
                    <a:pt x="14" y="0"/>
                    <a:pt x="7" y="4"/>
                    <a:pt x="7" y="8"/>
                  </a:cubicBezTo>
                  <a:cubicBezTo>
                    <a:pt x="7" y="20"/>
                    <a:pt x="0" y="36"/>
                    <a:pt x="16" y="42"/>
                  </a:cubicBezTo>
                  <a:cubicBezTo>
                    <a:pt x="38" y="49"/>
                    <a:pt x="58" y="55"/>
                    <a:pt x="80" y="55"/>
                  </a:cubicBezTo>
                  <a:cubicBezTo>
                    <a:pt x="84" y="55"/>
                    <a:pt x="86" y="48"/>
                    <a:pt x="82" y="48"/>
                  </a:cubicBezTo>
                  <a:cubicBezTo>
                    <a:pt x="81" y="48"/>
                    <a:pt x="81" y="48"/>
                    <a:pt x="80" y="48"/>
                  </a:cubicBezTo>
                  <a:cubicBezTo>
                    <a:pt x="78" y="48"/>
                    <a:pt x="74" y="53"/>
                    <a:pt x="77" y="55"/>
                  </a:cubicBezTo>
                  <a:cubicBezTo>
                    <a:pt x="87" y="62"/>
                    <a:pt x="111" y="54"/>
                    <a:pt x="116" y="43"/>
                  </a:cubicBezTo>
                  <a:cubicBezTo>
                    <a:pt x="116" y="42"/>
                    <a:pt x="116" y="40"/>
                    <a:pt x="116" y="40"/>
                  </a:cubicBezTo>
                  <a:cubicBezTo>
                    <a:pt x="108" y="32"/>
                    <a:pt x="79" y="35"/>
                    <a:pt x="76" y="48"/>
                  </a:cubicBezTo>
                  <a:cubicBezTo>
                    <a:pt x="73" y="63"/>
                    <a:pt x="103" y="53"/>
                    <a:pt x="109" y="51"/>
                  </a:cubicBezTo>
                  <a:cubicBezTo>
                    <a:pt x="113" y="50"/>
                    <a:pt x="114" y="43"/>
                    <a:pt x="109" y="44"/>
                  </a:cubicBezTo>
                  <a:cubicBezTo>
                    <a:pt x="106" y="45"/>
                    <a:pt x="104" y="46"/>
                    <a:pt x="102" y="46"/>
                  </a:cubicBezTo>
                  <a:cubicBezTo>
                    <a:pt x="98" y="47"/>
                    <a:pt x="95" y="48"/>
                    <a:pt x="91" y="48"/>
                  </a:cubicBezTo>
                  <a:cubicBezTo>
                    <a:pt x="86" y="49"/>
                    <a:pt x="86" y="48"/>
                    <a:pt x="91" y="45"/>
                  </a:cubicBezTo>
                  <a:cubicBezTo>
                    <a:pt x="117" y="41"/>
                    <a:pt x="91" y="54"/>
                    <a:pt x="82" y="48"/>
                  </a:cubicBezTo>
                  <a:cubicBezTo>
                    <a:pt x="81" y="51"/>
                    <a:pt x="80" y="53"/>
                    <a:pt x="79" y="55"/>
                  </a:cubicBezTo>
                  <a:cubicBezTo>
                    <a:pt x="79" y="55"/>
                    <a:pt x="80" y="55"/>
                    <a:pt x="80" y="55"/>
                  </a:cubicBezTo>
                  <a:cubicBezTo>
                    <a:pt x="84" y="55"/>
                    <a:pt x="86" y="48"/>
                    <a:pt x="82" y="48"/>
                  </a:cubicBezTo>
                  <a:cubicBezTo>
                    <a:pt x="65" y="48"/>
                    <a:pt x="50" y="44"/>
                    <a:pt x="35" y="40"/>
                  </a:cubicBezTo>
                  <a:cubicBezTo>
                    <a:pt x="26" y="38"/>
                    <a:pt x="12" y="34"/>
                    <a:pt x="12" y="23"/>
                  </a:cubicBezTo>
                  <a:cubicBezTo>
                    <a:pt x="13" y="17"/>
                    <a:pt x="14" y="11"/>
                    <a:pt x="14" y="5"/>
                  </a:cubicBezTo>
                  <a:cubicBezTo>
                    <a:pt x="14" y="0"/>
                    <a:pt x="7" y="4"/>
                    <a:pt x="7" y="8"/>
                  </a:cubicBezTo>
                  <a:cubicBezTo>
                    <a:pt x="7" y="9"/>
                    <a:pt x="7" y="10"/>
                    <a:pt x="7" y="12"/>
                  </a:cubicBezTo>
                  <a:cubicBezTo>
                    <a:pt x="7" y="17"/>
                    <a:pt x="14" y="13"/>
                    <a:pt x="14"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sp>
          <p:nvSpPr>
            <p:cNvPr id="32" name="Freeform 11">
              <a:extLst>
                <a:ext uri="{FF2B5EF4-FFF2-40B4-BE49-F238E27FC236}">
                  <a16:creationId xmlns:a16="http://schemas.microsoft.com/office/drawing/2014/main" xmlns="" id="{8CB6F9BB-6F10-4F3C-8EB1-FE39ED9112E2}"/>
                </a:ext>
              </a:extLst>
            </p:cNvPr>
            <p:cNvSpPr>
              <a:spLocks/>
            </p:cNvSpPr>
            <p:nvPr/>
          </p:nvSpPr>
          <p:spPr bwMode="auto">
            <a:xfrm>
              <a:off x="2665" y="1808"/>
              <a:ext cx="55" cy="60"/>
            </a:xfrm>
            <a:custGeom>
              <a:avLst/>
              <a:gdLst>
                <a:gd name="T0" fmla="*/ 8 w 13"/>
                <a:gd name="T1" fmla="*/ 3 h 14"/>
                <a:gd name="T2" fmla="*/ 1 w 13"/>
                <a:gd name="T3" fmla="*/ 8 h 14"/>
                <a:gd name="T4" fmla="*/ 4 w 13"/>
                <a:gd name="T5" fmla="*/ 12 h 14"/>
                <a:gd name="T6" fmla="*/ 9 w 13"/>
                <a:gd name="T7" fmla="*/ 4 h 14"/>
                <a:gd name="T8" fmla="*/ 7 w 13"/>
                <a:gd name="T9" fmla="*/ 2 h 14"/>
                <a:gd name="T10" fmla="*/ 0 w 13"/>
                <a:gd name="T11" fmla="*/ 11 h 14"/>
                <a:gd name="T12" fmla="*/ 5 w 13"/>
                <a:gd name="T13" fmla="*/ 12 h 14"/>
                <a:gd name="T14" fmla="*/ 9 w 13"/>
                <a:gd name="T15" fmla="*/ 5 h 14"/>
                <a:gd name="T16" fmla="*/ 3 w 13"/>
                <a:gd name="T17" fmla="*/ 6 h 14"/>
                <a:gd name="T18" fmla="*/ 2 w 13"/>
                <a:gd name="T19" fmla="*/ 7 h 14"/>
                <a:gd name="T20" fmla="*/ 7 w 13"/>
                <a:gd name="T21" fmla="*/ 8 h 14"/>
                <a:gd name="T22" fmla="*/ 7 w 13"/>
                <a:gd name="T23" fmla="*/ 9 h 14"/>
                <a:gd name="T24" fmla="*/ 5 w 13"/>
                <a:gd name="T25" fmla="*/ 9 h 14"/>
                <a:gd name="T26" fmla="*/ 3 w 13"/>
                <a:gd name="T27" fmla="*/ 7 h 14"/>
                <a:gd name="T28" fmla="*/ 3 w 13"/>
                <a:gd name="T29" fmla="*/ 7 h 14"/>
                <a:gd name="T30" fmla="*/ 4 w 13"/>
                <a:gd name="T31" fmla="*/ 5 h 14"/>
                <a:gd name="T32" fmla="*/ 4 w 13"/>
                <a:gd name="T33" fmla="*/ 5 h 14"/>
                <a:gd name="T34" fmla="*/ 6 w 13"/>
                <a:gd name="T35" fmla="*/ 4 h 14"/>
                <a:gd name="T36" fmla="*/ 5 w 13"/>
                <a:gd name="T37" fmla="*/ 4 h 14"/>
                <a:gd name="T38" fmla="*/ 8 w 13"/>
                <a:gd name="T39" fmla="*/ 8 h 14"/>
                <a:gd name="T40" fmla="*/ 8 w 13"/>
                <a:gd name="T41" fmla="*/ 8 h 14"/>
                <a:gd name="T42" fmla="*/ 7 w 13"/>
                <a:gd name="T43" fmla="*/ 10 h 14"/>
                <a:gd name="T44" fmla="*/ 7 w 13"/>
                <a:gd name="T45" fmla="*/ 10 h 14"/>
                <a:gd name="T46" fmla="*/ 5 w 13"/>
                <a:gd name="T47" fmla="*/ 11 h 14"/>
                <a:gd name="T48" fmla="*/ 7 w 13"/>
                <a:gd name="T49" fmla="*/ 10 h 14"/>
                <a:gd name="T50" fmla="*/ 8 w 13"/>
                <a:gd name="T51"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 h="14">
                  <a:moveTo>
                    <a:pt x="8" y="3"/>
                  </a:moveTo>
                  <a:cubicBezTo>
                    <a:pt x="5" y="3"/>
                    <a:pt x="2" y="5"/>
                    <a:pt x="1" y="8"/>
                  </a:cubicBezTo>
                  <a:cubicBezTo>
                    <a:pt x="1" y="10"/>
                    <a:pt x="2" y="12"/>
                    <a:pt x="4" y="12"/>
                  </a:cubicBezTo>
                  <a:cubicBezTo>
                    <a:pt x="8" y="11"/>
                    <a:pt x="9" y="8"/>
                    <a:pt x="9" y="4"/>
                  </a:cubicBezTo>
                  <a:cubicBezTo>
                    <a:pt x="9" y="3"/>
                    <a:pt x="8" y="2"/>
                    <a:pt x="7" y="2"/>
                  </a:cubicBezTo>
                  <a:cubicBezTo>
                    <a:pt x="3" y="2"/>
                    <a:pt x="0" y="7"/>
                    <a:pt x="0" y="11"/>
                  </a:cubicBezTo>
                  <a:cubicBezTo>
                    <a:pt x="0" y="14"/>
                    <a:pt x="3" y="14"/>
                    <a:pt x="5" y="12"/>
                  </a:cubicBezTo>
                  <a:cubicBezTo>
                    <a:pt x="7" y="10"/>
                    <a:pt x="9" y="8"/>
                    <a:pt x="9" y="5"/>
                  </a:cubicBezTo>
                  <a:cubicBezTo>
                    <a:pt x="10" y="0"/>
                    <a:pt x="3" y="2"/>
                    <a:pt x="3" y="6"/>
                  </a:cubicBezTo>
                  <a:cubicBezTo>
                    <a:pt x="3" y="6"/>
                    <a:pt x="2" y="7"/>
                    <a:pt x="2" y="7"/>
                  </a:cubicBezTo>
                  <a:cubicBezTo>
                    <a:pt x="3" y="7"/>
                    <a:pt x="5" y="8"/>
                    <a:pt x="7" y="8"/>
                  </a:cubicBezTo>
                  <a:cubicBezTo>
                    <a:pt x="7" y="8"/>
                    <a:pt x="7" y="8"/>
                    <a:pt x="7" y="9"/>
                  </a:cubicBezTo>
                  <a:cubicBezTo>
                    <a:pt x="7" y="8"/>
                    <a:pt x="7" y="9"/>
                    <a:pt x="5" y="9"/>
                  </a:cubicBezTo>
                  <a:cubicBezTo>
                    <a:pt x="4" y="8"/>
                    <a:pt x="4" y="7"/>
                    <a:pt x="3" y="7"/>
                  </a:cubicBezTo>
                  <a:cubicBezTo>
                    <a:pt x="3" y="7"/>
                    <a:pt x="3" y="7"/>
                    <a:pt x="3" y="7"/>
                  </a:cubicBezTo>
                  <a:cubicBezTo>
                    <a:pt x="3" y="6"/>
                    <a:pt x="4" y="6"/>
                    <a:pt x="4" y="5"/>
                  </a:cubicBezTo>
                  <a:cubicBezTo>
                    <a:pt x="4" y="5"/>
                    <a:pt x="4" y="5"/>
                    <a:pt x="4" y="5"/>
                  </a:cubicBezTo>
                  <a:cubicBezTo>
                    <a:pt x="5" y="5"/>
                    <a:pt x="5" y="5"/>
                    <a:pt x="6" y="4"/>
                  </a:cubicBezTo>
                  <a:cubicBezTo>
                    <a:pt x="6" y="4"/>
                    <a:pt x="6" y="4"/>
                    <a:pt x="5" y="4"/>
                  </a:cubicBezTo>
                  <a:cubicBezTo>
                    <a:pt x="6" y="6"/>
                    <a:pt x="7" y="7"/>
                    <a:pt x="8" y="8"/>
                  </a:cubicBezTo>
                  <a:cubicBezTo>
                    <a:pt x="8" y="8"/>
                    <a:pt x="8" y="8"/>
                    <a:pt x="8" y="8"/>
                  </a:cubicBezTo>
                  <a:cubicBezTo>
                    <a:pt x="7" y="9"/>
                    <a:pt x="7" y="9"/>
                    <a:pt x="7" y="10"/>
                  </a:cubicBezTo>
                  <a:cubicBezTo>
                    <a:pt x="7" y="10"/>
                    <a:pt x="7" y="10"/>
                    <a:pt x="7" y="10"/>
                  </a:cubicBezTo>
                  <a:cubicBezTo>
                    <a:pt x="6" y="10"/>
                    <a:pt x="6" y="10"/>
                    <a:pt x="5" y="11"/>
                  </a:cubicBezTo>
                  <a:cubicBezTo>
                    <a:pt x="6" y="10"/>
                    <a:pt x="6" y="10"/>
                    <a:pt x="7" y="10"/>
                  </a:cubicBezTo>
                  <a:cubicBezTo>
                    <a:pt x="10" y="10"/>
                    <a:pt x="13" y="3"/>
                    <a:pt x="8"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sp>
          <p:nvSpPr>
            <p:cNvPr id="33" name="Freeform 12">
              <a:extLst>
                <a:ext uri="{FF2B5EF4-FFF2-40B4-BE49-F238E27FC236}">
                  <a16:creationId xmlns:a16="http://schemas.microsoft.com/office/drawing/2014/main" xmlns="" id="{75273170-3D68-4D25-9BCC-8CEFCCB5BA8D}"/>
                </a:ext>
              </a:extLst>
            </p:cNvPr>
            <p:cNvSpPr>
              <a:spLocks/>
            </p:cNvSpPr>
            <p:nvPr/>
          </p:nvSpPr>
          <p:spPr bwMode="auto">
            <a:xfrm>
              <a:off x="2648" y="1770"/>
              <a:ext cx="144" cy="195"/>
            </a:xfrm>
            <a:custGeom>
              <a:avLst/>
              <a:gdLst>
                <a:gd name="T0" fmla="*/ 7 w 34"/>
                <a:gd name="T1" fmla="*/ 39 h 46"/>
                <a:gd name="T2" fmla="*/ 7 w 34"/>
                <a:gd name="T3" fmla="*/ 37 h 46"/>
                <a:gd name="T4" fmla="*/ 3 w 34"/>
                <a:gd name="T5" fmla="*/ 42 h 46"/>
                <a:gd name="T6" fmla="*/ 12 w 34"/>
                <a:gd name="T7" fmla="*/ 38 h 46"/>
                <a:gd name="T8" fmla="*/ 18 w 34"/>
                <a:gd name="T9" fmla="*/ 32 h 46"/>
                <a:gd name="T10" fmla="*/ 25 w 34"/>
                <a:gd name="T11" fmla="*/ 26 h 46"/>
                <a:gd name="T12" fmla="*/ 33 w 34"/>
                <a:gd name="T13" fmla="*/ 13 h 46"/>
                <a:gd name="T14" fmla="*/ 30 w 34"/>
                <a:gd name="T15" fmla="*/ 4 h 46"/>
                <a:gd name="T16" fmla="*/ 24 w 34"/>
                <a:gd name="T17" fmla="*/ 9 h 46"/>
                <a:gd name="T18" fmla="*/ 25 w 34"/>
                <a:gd name="T19" fmla="*/ 15 h 46"/>
                <a:gd name="T20" fmla="*/ 20 w 34"/>
                <a:gd name="T21" fmla="*/ 22 h 46"/>
                <a:gd name="T22" fmla="*/ 4 w 34"/>
                <a:gd name="T23" fmla="*/ 35 h 46"/>
                <a:gd name="T24" fmla="*/ 0 w 34"/>
                <a:gd name="T25" fmla="*/ 40 h 46"/>
                <a:gd name="T26" fmla="*/ 0 w 34"/>
                <a:gd name="T27" fmla="*/ 41 h 46"/>
                <a:gd name="T28" fmla="*/ 7 w 34"/>
                <a:gd name="T29" fmla="*/ 39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 h="46">
                  <a:moveTo>
                    <a:pt x="7" y="39"/>
                  </a:moveTo>
                  <a:cubicBezTo>
                    <a:pt x="7" y="38"/>
                    <a:pt x="7" y="38"/>
                    <a:pt x="7" y="37"/>
                  </a:cubicBezTo>
                  <a:cubicBezTo>
                    <a:pt x="5" y="39"/>
                    <a:pt x="4" y="41"/>
                    <a:pt x="3" y="42"/>
                  </a:cubicBezTo>
                  <a:cubicBezTo>
                    <a:pt x="6" y="41"/>
                    <a:pt x="9" y="39"/>
                    <a:pt x="12" y="38"/>
                  </a:cubicBezTo>
                  <a:cubicBezTo>
                    <a:pt x="14" y="36"/>
                    <a:pt x="16" y="34"/>
                    <a:pt x="18" y="32"/>
                  </a:cubicBezTo>
                  <a:cubicBezTo>
                    <a:pt x="20" y="30"/>
                    <a:pt x="23" y="28"/>
                    <a:pt x="25" y="26"/>
                  </a:cubicBezTo>
                  <a:cubicBezTo>
                    <a:pt x="29" y="23"/>
                    <a:pt x="31" y="17"/>
                    <a:pt x="33" y="13"/>
                  </a:cubicBezTo>
                  <a:cubicBezTo>
                    <a:pt x="34" y="9"/>
                    <a:pt x="32" y="6"/>
                    <a:pt x="30" y="4"/>
                  </a:cubicBezTo>
                  <a:cubicBezTo>
                    <a:pt x="28" y="0"/>
                    <a:pt x="22" y="6"/>
                    <a:pt x="24" y="9"/>
                  </a:cubicBezTo>
                  <a:cubicBezTo>
                    <a:pt x="26" y="12"/>
                    <a:pt x="27" y="12"/>
                    <a:pt x="25" y="15"/>
                  </a:cubicBezTo>
                  <a:cubicBezTo>
                    <a:pt x="24" y="18"/>
                    <a:pt x="22" y="21"/>
                    <a:pt x="20" y="22"/>
                  </a:cubicBezTo>
                  <a:cubicBezTo>
                    <a:pt x="15" y="26"/>
                    <a:pt x="10" y="34"/>
                    <a:pt x="4" y="35"/>
                  </a:cubicBezTo>
                  <a:cubicBezTo>
                    <a:pt x="2" y="35"/>
                    <a:pt x="0" y="37"/>
                    <a:pt x="0" y="40"/>
                  </a:cubicBezTo>
                  <a:cubicBezTo>
                    <a:pt x="0" y="40"/>
                    <a:pt x="0" y="40"/>
                    <a:pt x="0" y="41"/>
                  </a:cubicBezTo>
                  <a:cubicBezTo>
                    <a:pt x="0" y="46"/>
                    <a:pt x="7" y="42"/>
                    <a:pt x="7"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sp>
          <p:nvSpPr>
            <p:cNvPr id="34" name="Freeform 13">
              <a:extLst>
                <a:ext uri="{FF2B5EF4-FFF2-40B4-BE49-F238E27FC236}">
                  <a16:creationId xmlns:a16="http://schemas.microsoft.com/office/drawing/2014/main" xmlns="" id="{350C9C20-6DD6-4E83-8B3B-1AF0AB055052}"/>
                </a:ext>
              </a:extLst>
            </p:cNvPr>
            <p:cNvSpPr>
              <a:spLocks/>
            </p:cNvSpPr>
            <p:nvPr/>
          </p:nvSpPr>
          <p:spPr bwMode="auto">
            <a:xfrm>
              <a:off x="2466" y="1635"/>
              <a:ext cx="182" cy="114"/>
            </a:xfrm>
            <a:custGeom>
              <a:avLst/>
              <a:gdLst>
                <a:gd name="T0" fmla="*/ 3 w 43"/>
                <a:gd name="T1" fmla="*/ 23 h 27"/>
                <a:gd name="T2" fmla="*/ 21 w 43"/>
                <a:gd name="T3" fmla="*/ 22 h 27"/>
                <a:gd name="T4" fmla="*/ 31 w 43"/>
                <a:gd name="T5" fmla="*/ 18 h 27"/>
                <a:gd name="T6" fmla="*/ 41 w 43"/>
                <a:gd name="T7" fmla="*/ 8 h 27"/>
                <a:gd name="T8" fmla="*/ 36 w 43"/>
                <a:gd name="T9" fmla="*/ 5 h 27"/>
                <a:gd name="T10" fmla="*/ 21 w 43"/>
                <a:gd name="T11" fmla="*/ 15 h 27"/>
                <a:gd name="T12" fmla="*/ 16 w 43"/>
                <a:gd name="T13" fmla="*/ 17 h 27"/>
                <a:gd name="T14" fmla="*/ 7 w 43"/>
                <a:gd name="T15" fmla="*/ 16 h 27"/>
                <a:gd name="T16" fmla="*/ 3 w 43"/>
                <a:gd name="T17" fmla="*/ 23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 h="27">
                  <a:moveTo>
                    <a:pt x="3" y="23"/>
                  </a:moveTo>
                  <a:cubicBezTo>
                    <a:pt x="8" y="27"/>
                    <a:pt x="16" y="26"/>
                    <a:pt x="21" y="22"/>
                  </a:cubicBezTo>
                  <a:cubicBezTo>
                    <a:pt x="24" y="20"/>
                    <a:pt x="28" y="20"/>
                    <a:pt x="31" y="18"/>
                  </a:cubicBezTo>
                  <a:cubicBezTo>
                    <a:pt x="35" y="15"/>
                    <a:pt x="38" y="12"/>
                    <a:pt x="41" y="8"/>
                  </a:cubicBezTo>
                  <a:cubicBezTo>
                    <a:pt x="43" y="4"/>
                    <a:pt x="38" y="0"/>
                    <a:pt x="36" y="5"/>
                  </a:cubicBezTo>
                  <a:cubicBezTo>
                    <a:pt x="33" y="10"/>
                    <a:pt x="27" y="13"/>
                    <a:pt x="21" y="15"/>
                  </a:cubicBezTo>
                  <a:cubicBezTo>
                    <a:pt x="19" y="15"/>
                    <a:pt x="18" y="17"/>
                    <a:pt x="16" y="17"/>
                  </a:cubicBezTo>
                  <a:cubicBezTo>
                    <a:pt x="13" y="19"/>
                    <a:pt x="10" y="19"/>
                    <a:pt x="7" y="16"/>
                  </a:cubicBezTo>
                  <a:cubicBezTo>
                    <a:pt x="4" y="14"/>
                    <a:pt x="0" y="21"/>
                    <a:pt x="3"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sp>
          <p:nvSpPr>
            <p:cNvPr id="35" name="Freeform 14">
              <a:extLst>
                <a:ext uri="{FF2B5EF4-FFF2-40B4-BE49-F238E27FC236}">
                  <a16:creationId xmlns:a16="http://schemas.microsoft.com/office/drawing/2014/main" xmlns="" id="{77405DD8-B175-4B43-B162-A5A9DECB8317}"/>
                </a:ext>
              </a:extLst>
            </p:cNvPr>
            <p:cNvSpPr>
              <a:spLocks/>
            </p:cNvSpPr>
            <p:nvPr/>
          </p:nvSpPr>
          <p:spPr bwMode="auto">
            <a:xfrm>
              <a:off x="2330" y="1580"/>
              <a:ext cx="127" cy="63"/>
            </a:xfrm>
            <a:custGeom>
              <a:avLst/>
              <a:gdLst>
                <a:gd name="T0" fmla="*/ 25 w 30"/>
                <a:gd name="T1" fmla="*/ 1 h 15"/>
                <a:gd name="T2" fmla="*/ 5 w 30"/>
                <a:gd name="T3" fmla="*/ 8 h 15"/>
                <a:gd name="T4" fmla="*/ 4 w 30"/>
                <a:gd name="T5" fmla="*/ 15 h 15"/>
                <a:gd name="T6" fmla="*/ 6 w 30"/>
                <a:gd name="T7" fmla="*/ 15 h 15"/>
                <a:gd name="T8" fmla="*/ 7 w 30"/>
                <a:gd name="T9" fmla="*/ 8 h 15"/>
                <a:gd name="T10" fmla="*/ 6 w 30"/>
                <a:gd name="T11" fmla="*/ 8 h 15"/>
                <a:gd name="T12" fmla="*/ 5 w 30"/>
                <a:gd name="T13" fmla="*/ 15 h 15"/>
                <a:gd name="T14" fmla="*/ 25 w 30"/>
                <a:gd name="T15" fmla="*/ 8 h 15"/>
                <a:gd name="T16" fmla="*/ 25 w 30"/>
                <a:gd name="T17" fmla="*/ 1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 h="15">
                  <a:moveTo>
                    <a:pt x="25" y="1"/>
                  </a:moveTo>
                  <a:cubicBezTo>
                    <a:pt x="18" y="3"/>
                    <a:pt x="11" y="5"/>
                    <a:pt x="5" y="8"/>
                  </a:cubicBezTo>
                  <a:cubicBezTo>
                    <a:pt x="2" y="9"/>
                    <a:pt x="0" y="15"/>
                    <a:pt x="4" y="15"/>
                  </a:cubicBezTo>
                  <a:cubicBezTo>
                    <a:pt x="5" y="15"/>
                    <a:pt x="5" y="15"/>
                    <a:pt x="6" y="15"/>
                  </a:cubicBezTo>
                  <a:cubicBezTo>
                    <a:pt x="9" y="15"/>
                    <a:pt x="12" y="8"/>
                    <a:pt x="7" y="8"/>
                  </a:cubicBezTo>
                  <a:cubicBezTo>
                    <a:pt x="7" y="8"/>
                    <a:pt x="6" y="8"/>
                    <a:pt x="6" y="8"/>
                  </a:cubicBezTo>
                  <a:cubicBezTo>
                    <a:pt x="6" y="10"/>
                    <a:pt x="5" y="13"/>
                    <a:pt x="5" y="15"/>
                  </a:cubicBezTo>
                  <a:cubicBezTo>
                    <a:pt x="12" y="12"/>
                    <a:pt x="18" y="10"/>
                    <a:pt x="25" y="8"/>
                  </a:cubicBezTo>
                  <a:cubicBezTo>
                    <a:pt x="29" y="7"/>
                    <a:pt x="30" y="0"/>
                    <a:pt x="25"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sp>
          <p:nvSpPr>
            <p:cNvPr id="36" name="Freeform 15">
              <a:extLst>
                <a:ext uri="{FF2B5EF4-FFF2-40B4-BE49-F238E27FC236}">
                  <a16:creationId xmlns:a16="http://schemas.microsoft.com/office/drawing/2014/main" xmlns="" id="{31072511-A203-40B7-B064-2A760DC72735}"/>
                </a:ext>
              </a:extLst>
            </p:cNvPr>
            <p:cNvSpPr>
              <a:spLocks/>
            </p:cNvSpPr>
            <p:nvPr/>
          </p:nvSpPr>
          <p:spPr bwMode="auto">
            <a:xfrm>
              <a:off x="2500" y="1546"/>
              <a:ext cx="102" cy="47"/>
            </a:xfrm>
            <a:custGeom>
              <a:avLst/>
              <a:gdLst>
                <a:gd name="T0" fmla="*/ 7 w 24"/>
                <a:gd name="T1" fmla="*/ 7 h 11"/>
                <a:gd name="T2" fmla="*/ 7 w 24"/>
                <a:gd name="T3" fmla="*/ 7 h 11"/>
                <a:gd name="T4" fmla="*/ 6 w 24"/>
                <a:gd name="T5" fmla="*/ 9 h 11"/>
                <a:gd name="T6" fmla="*/ 6 w 24"/>
                <a:gd name="T7" fmla="*/ 10 h 11"/>
                <a:gd name="T8" fmla="*/ 11 w 24"/>
                <a:gd name="T9" fmla="*/ 10 h 11"/>
                <a:gd name="T10" fmla="*/ 20 w 24"/>
                <a:gd name="T11" fmla="*/ 8 h 11"/>
                <a:gd name="T12" fmla="*/ 20 w 24"/>
                <a:gd name="T13" fmla="*/ 1 h 11"/>
                <a:gd name="T14" fmla="*/ 7 w 24"/>
                <a:gd name="T15" fmla="*/ 2 h 11"/>
                <a:gd name="T16" fmla="*/ 0 w 24"/>
                <a:gd name="T17" fmla="*/ 8 h 11"/>
                <a:gd name="T18" fmla="*/ 3 w 24"/>
                <a:gd name="T19" fmla="*/ 11 h 11"/>
                <a:gd name="T20" fmla="*/ 7 w 24"/>
                <a:gd name="T21" fmla="*/ 7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 h="11">
                  <a:moveTo>
                    <a:pt x="7" y="7"/>
                  </a:moveTo>
                  <a:cubicBezTo>
                    <a:pt x="7" y="7"/>
                    <a:pt x="7" y="7"/>
                    <a:pt x="7" y="7"/>
                  </a:cubicBezTo>
                  <a:cubicBezTo>
                    <a:pt x="7" y="8"/>
                    <a:pt x="6" y="9"/>
                    <a:pt x="6" y="9"/>
                  </a:cubicBezTo>
                  <a:cubicBezTo>
                    <a:pt x="5" y="10"/>
                    <a:pt x="5" y="10"/>
                    <a:pt x="6" y="10"/>
                  </a:cubicBezTo>
                  <a:cubicBezTo>
                    <a:pt x="8" y="10"/>
                    <a:pt x="9" y="10"/>
                    <a:pt x="11" y="10"/>
                  </a:cubicBezTo>
                  <a:cubicBezTo>
                    <a:pt x="14" y="10"/>
                    <a:pt x="17" y="9"/>
                    <a:pt x="20" y="8"/>
                  </a:cubicBezTo>
                  <a:cubicBezTo>
                    <a:pt x="23" y="7"/>
                    <a:pt x="24" y="0"/>
                    <a:pt x="20" y="1"/>
                  </a:cubicBezTo>
                  <a:cubicBezTo>
                    <a:pt x="15" y="3"/>
                    <a:pt x="11" y="2"/>
                    <a:pt x="7" y="2"/>
                  </a:cubicBezTo>
                  <a:cubicBezTo>
                    <a:pt x="4" y="3"/>
                    <a:pt x="1" y="4"/>
                    <a:pt x="0" y="8"/>
                  </a:cubicBezTo>
                  <a:cubicBezTo>
                    <a:pt x="0" y="9"/>
                    <a:pt x="1" y="11"/>
                    <a:pt x="3" y="11"/>
                  </a:cubicBezTo>
                  <a:cubicBezTo>
                    <a:pt x="5" y="11"/>
                    <a:pt x="6" y="9"/>
                    <a:pt x="7"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sp>
          <p:nvSpPr>
            <p:cNvPr id="37" name="Freeform 16">
              <a:extLst>
                <a:ext uri="{FF2B5EF4-FFF2-40B4-BE49-F238E27FC236}">
                  <a16:creationId xmlns:a16="http://schemas.microsoft.com/office/drawing/2014/main" xmlns="" id="{BEE57299-03CC-451E-BF86-A61CEB7F6967}"/>
                </a:ext>
              </a:extLst>
            </p:cNvPr>
            <p:cNvSpPr>
              <a:spLocks/>
            </p:cNvSpPr>
            <p:nvPr/>
          </p:nvSpPr>
          <p:spPr bwMode="auto">
            <a:xfrm>
              <a:off x="1613" y="2430"/>
              <a:ext cx="106" cy="165"/>
            </a:xfrm>
            <a:custGeom>
              <a:avLst/>
              <a:gdLst>
                <a:gd name="T0" fmla="*/ 20 w 25"/>
                <a:gd name="T1" fmla="*/ 0 h 39"/>
                <a:gd name="T2" fmla="*/ 8 w 25"/>
                <a:gd name="T3" fmla="*/ 36 h 39"/>
                <a:gd name="T4" fmla="*/ 14 w 25"/>
                <a:gd name="T5" fmla="*/ 30 h 39"/>
                <a:gd name="T6" fmla="*/ 19 w 25"/>
                <a:gd name="T7" fmla="*/ 7 h 39"/>
                <a:gd name="T8" fmla="*/ 20 w 25"/>
                <a:gd name="T9" fmla="*/ 0 h 39"/>
              </a:gdLst>
              <a:ahLst/>
              <a:cxnLst>
                <a:cxn ang="0">
                  <a:pos x="T0" y="T1"/>
                </a:cxn>
                <a:cxn ang="0">
                  <a:pos x="T2" y="T3"/>
                </a:cxn>
                <a:cxn ang="0">
                  <a:pos x="T4" y="T5"/>
                </a:cxn>
                <a:cxn ang="0">
                  <a:pos x="T6" y="T7"/>
                </a:cxn>
                <a:cxn ang="0">
                  <a:pos x="T8" y="T9"/>
                </a:cxn>
              </a:cxnLst>
              <a:rect l="0" t="0" r="r" b="b"/>
              <a:pathLst>
                <a:path w="25" h="39">
                  <a:moveTo>
                    <a:pt x="20" y="0"/>
                  </a:moveTo>
                  <a:cubicBezTo>
                    <a:pt x="6" y="2"/>
                    <a:pt x="0" y="26"/>
                    <a:pt x="8" y="36"/>
                  </a:cubicBezTo>
                  <a:cubicBezTo>
                    <a:pt x="11" y="39"/>
                    <a:pt x="17" y="33"/>
                    <a:pt x="14" y="30"/>
                  </a:cubicBezTo>
                  <a:cubicBezTo>
                    <a:pt x="10" y="26"/>
                    <a:pt x="10" y="8"/>
                    <a:pt x="19" y="7"/>
                  </a:cubicBezTo>
                  <a:cubicBezTo>
                    <a:pt x="22" y="7"/>
                    <a:pt x="25" y="0"/>
                    <a:pt x="2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sp>
          <p:nvSpPr>
            <p:cNvPr id="38" name="Freeform 17">
              <a:extLst>
                <a:ext uri="{FF2B5EF4-FFF2-40B4-BE49-F238E27FC236}">
                  <a16:creationId xmlns:a16="http://schemas.microsoft.com/office/drawing/2014/main" xmlns="" id="{62387C69-38FB-449C-A4FE-202685FF145C}"/>
                </a:ext>
              </a:extLst>
            </p:cNvPr>
            <p:cNvSpPr>
              <a:spLocks/>
            </p:cNvSpPr>
            <p:nvPr/>
          </p:nvSpPr>
          <p:spPr bwMode="auto">
            <a:xfrm>
              <a:off x="1558" y="2418"/>
              <a:ext cx="60" cy="156"/>
            </a:xfrm>
            <a:custGeom>
              <a:avLst/>
              <a:gdLst>
                <a:gd name="T0" fmla="*/ 6 w 14"/>
                <a:gd name="T1" fmla="*/ 6 h 37"/>
                <a:gd name="T2" fmla="*/ 4 w 14"/>
                <a:gd name="T3" fmla="*/ 11 h 37"/>
                <a:gd name="T4" fmla="*/ 2 w 14"/>
                <a:gd name="T5" fmla="*/ 18 h 37"/>
                <a:gd name="T6" fmla="*/ 0 w 14"/>
                <a:gd name="T7" fmla="*/ 32 h 37"/>
                <a:gd name="T8" fmla="*/ 6 w 14"/>
                <a:gd name="T9" fmla="*/ 30 h 37"/>
                <a:gd name="T10" fmla="*/ 7 w 14"/>
                <a:gd name="T11" fmla="*/ 21 h 37"/>
                <a:gd name="T12" fmla="*/ 10 w 14"/>
                <a:gd name="T13" fmla="*/ 15 h 37"/>
                <a:gd name="T14" fmla="*/ 10 w 14"/>
                <a:gd name="T15" fmla="*/ 12 h 37"/>
                <a:gd name="T16" fmla="*/ 11 w 14"/>
                <a:gd name="T17" fmla="*/ 10 h 37"/>
                <a:gd name="T18" fmla="*/ 13 w 14"/>
                <a:gd name="T19" fmla="*/ 5 h 37"/>
                <a:gd name="T20" fmla="*/ 6 w 14"/>
                <a:gd name="T21" fmla="*/ 6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37">
                  <a:moveTo>
                    <a:pt x="6" y="6"/>
                  </a:moveTo>
                  <a:cubicBezTo>
                    <a:pt x="6" y="8"/>
                    <a:pt x="4" y="9"/>
                    <a:pt x="4" y="11"/>
                  </a:cubicBezTo>
                  <a:cubicBezTo>
                    <a:pt x="3" y="14"/>
                    <a:pt x="3" y="16"/>
                    <a:pt x="2" y="18"/>
                  </a:cubicBezTo>
                  <a:cubicBezTo>
                    <a:pt x="0" y="23"/>
                    <a:pt x="0" y="27"/>
                    <a:pt x="0" y="32"/>
                  </a:cubicBezTo>
                  <a:cubicBezTo>
                    <a:pt x="0" y="37"/>
                    <a:pt x="6" y="33"/>
                    <a:pt x="6" y="30"/>
                  </a:cubicBezTo>
                  <a:cubicBezTo>
                    <a:pt x="6" y="27"/>
                    <a:pt x="6" y="24"/>
                    <a:pt x="7" y="21"/>
                  </a:cubicBezTo>
                  <a:cubicBezTo>
                    <a:pt x="8" y="19"/>
                    <a:pt x="9" y="17"/>
                    <a:pt x="10" y="15"/>
                  </a:cubicBezTo>
                  <a:cubicBezTo>
                    <a:pt x="10" y="14"/>
                    <a:pt x="10" y="13"/>
                    <a:pt x="10" y="12"/>
                  </a:cubicBezTo>
                  <a:cubicBezTo>
                    <a:pt x="10" y="10"/>
                    <a:pt x="10" y="12"/>
                    <a:pt x="11" y="10"/>
                  </a:cubicBezTo>
                  <a:cubicBezTo>
                    <a:pt x="12" y="9"/>
                    <a:pt x="13" y="7"/>
                    <a:pt x="13" y="5"/>
                  </a:cubicBezTo>
                  <a:cubicBezTo>
                    <a:pt x="14" y="0"/>
                    <a:pt x="7" y="2"/>
                    <a:pt x="6"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grpSp>
      <p:sp>
        <p:nvSpPr>
          <p:cNvPr id="20" name="Freeform 34">
            <a:extLst>
              <a:ext uri="{FF2B5EF4-FFF2-40B4-BE49-F238E27FC236}">
                <a16:creationId xmlns:a16="http://schemas.microsoft.com/office/drawing/2014/main" xmlns="" id="{65779202-A3C0-4ACF-A8E8-464CDF47DCFA}"/>
              </a:ext>
            </a:extLst>
          </p:cNvPr>
          <p:cNvSpPr>
            <a:spLocks noEditPoints="1"/>
          </p:cNvSpPr>
          <p:nvPr/>
        </p:nvSpPr>
        <p:spPr bwMode="auto">
          <a:xfrm>
            <a:off x="8259213" y="3561004"/>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accent1"/>
          </a:solidFill>
          <a:ln>
            <a:solidFill>
              <a:schemeClr val="accent1"/>
            </a:solidFill>
          </a:ln>
        </p:spPr>
        <p:txBody>
          <a:bodyPr vert="horz" wrap="square" lIns="91440" tIns="45720" rIns="91440" bIns="45720" numCol="1" anchor="t" anchorCtr="0" compatLnSpc="1"/>
          <a:lstStyle/>
          <a:p>
            <a:endParaRPr lang="zh-CN" altLang="en-US" dirty="0">
              <a:latin typeface="微软雅黑" panose="020B0503020204020204" pitchFamily="34" charset="-122"/>
              <a:ea typeface="微软雅黑" panose="020B0503020204020204" pitchFamily="34" charset="-122"/>
            </a:endParaRPr>
          </a:p>
        </p:txBody>
      </p:sp>
      <p:sp>
        <p:nvSpPr>
          <p:cNvPr id="21" name="任意多边形 24">
            <a:extLst>
              <a:ext uri="{FF2B5EF4-FFF2-40B4-BE49-F238E27FC236}">
                <a16:creationId xmlns:a16="http://schemas.microsoft.com/office/drawing/2014/main" xmlns="" id="{BF5085DC-9782-4820-990E-8B114F11625C}"/>
              </a:ext>
            </a:extLst>
          </p:cNvPr>
          <p:cNvSpPr/>
          <p:nvPr/>
        </p:nvSpPr>
        <p:spPr>
          <a:xfrm>
            <a:off x="3795700" y="3658610"/>
            <a:ext cx="4394313" cy="40194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accent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32194414"/>
      </p:ext>
    </p:extLst>
  </p:cSld>
  <p:clrMapOvr>
    <a:masterClrMapping/>
  </p:clrMapOvr>
  <mc:AlternateContent xmlns:mc="http://schemas.openxmlformats.org/markup-compatibility/2006" xmlns:p14="http://schemas.microsoft.com/office/powerpoint/2010/main">
    <mc:Choice Requires="p14">
      <p:transition spd="slow" p14:dur="125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slide(fromBottom)">
                                      <p:cBhvr>
                                        <p:cTn id="7" dur="500"/>
                                        <p:tgtEl>
                                          <p:spTgt spid="24"/>
                                        </p:tgtEl>
                                      </p:cBhvr>
                                    </p:animEffect>
                                  </p:childTnLst>
                                </p:cTn>
                              </p:par>
                            </p:childTnLst>
                          </p:cTn>
                        </p:par>
                        <p:par>
                          <p:cTn id="8" fill="hold">
                            <p:stCondLst>
                              <p:cond delay="500"/>
                            </p:stCondLst>
                            <p:childTnLst>
                              <p:par>
                                <p:cTn id="9" presetID="41" presetClass="entr" presetSubtype="0" fill="hold" grpId="0" nodeType="afterEffect">
                                  <p:stCondLst>
                                    <p:cond delay="0"/>
                                  </p:stCondLst>
                                  <p:iterate type="lt">
                                    <p:tmPct val="10000"/>
                                  </p:iterate>
                                  <p:childTnLst>
                                    <p:set>
                                      <p:cBhvr>
                                        <p:cTn id="10" dur="1" fill="hold">
                                          <p:stCondLst>
                                            <p:cond delay="0"/>
                                          </p:stCondLst>
                                        </p:cTn>
                                        <p:tgtEl>
                                          <p:spTgt spid="23"/>
                                        </p:tgtEl>
                                        <p:attrNameLst>
                                          <p:attrName>style.visibility</p:attrName>
                                        </p:attrNameLst>
                                      </p:cBhvr>
                                      <p:to>
                                        <p:strVal val="visible"/>
                                      </p:to>
                                    </p:set>
                                    <p:anim calcmode="lin" valueType="num">
                                      <p:cBhvr>
                                        <p:cTn id="11" dur="500" fill="hold"/>
                                        <p:tgtEl>
                                          <p:spTgt spid="23"/>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23"/>
                                        </p:tgtEl>
                                        <p:attrNameLst>
                                          <p:attrName>ppt_y</p:attrName>
                                        </p:attrNameLst>
                                      </p:cBhvr>
                                      <p:tavLst>
                                        <p:tav tm="0">
                                          <p:val>
                                            <p:strVal val="#ppt_y"/>
                                          </p:val>
                                        </p:tav>
                                        <p:tav tm="100000">
                                          <p:val>
                                            <p:strVal val="#ppt_y"/>
                                          </p:val>
                                        </p:tav>
                                      </p:tavLst>
                                    </p:anim>
                                    <p:anim calcmode="lin" valueType="num">
                                      <p:cBhvr>
                                        <p:cTn id="13" dur="500" fill="hold"/>
                                        <p:tgtEl>
                                          <p:spTgt spid="23"/>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23"/>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23"/>
                                        </p:tgtEl>
                                      </p:cBhvr>
                                    </p:animEffect>
                                  </p:childTnLst>
                                </p:cTn>
                              </p:par>
                            </p:childTnLst>
                          </p:cTn>
                        </p:par>
                        <p:par>
                          <p:cTn id="16" fill="hold">
                            <p:stCondLst>
                              <p:cond delay="1100"/>
                            </p:stCondLst>
                            <p:childTnLst>
                              <p:par>
                                <p:cTn id="17" presetID="10" presetClass="entr" presetSubtype="0" fill="hold" nodeType="after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par>
                          <p:cTn id="20" fill="hold">
                            <p:stCondLst>
                              <p:cond delay="1600"/>
                            </p:stCondLst>
                            <p:childTnLst>
                              <p:par>
                                <p:cTn id="21" presetID="2" presetClass="entr" presetSubtype="8" fill="hold" grpId="0" nodeType="afterEffect">
                                  <p:stCondLst>
                                    <p:cond delay="0"/>
                                  </p:stCondLst>
                                  <p:childTnLst>
                                    <p:set>
                                      <p:cBhvr>
                                        <p:cTn id="22" dur="1" fill="hold">
                                          <p:stCondLst>
                                            <p:cond delay="0"/>
                                          </p:stCondLst>
                                        </p:cTn>
                                        <p:tgtEl>
                                          <p:spTgt spid="20"/>
                                        </p:tgtEl>
                                        <p:attrNameLst>
                                          <p:attrName>style.visibility</p:attrName>
                                        </p:attrNameLst>
                                      </p:cBhvr>
                                      <p:to>
                                        <p:strVal val="visible"/>
                                      </p:to>
                                    </p:set>
                                    <p:anim calcmode="lin" valueType="num">
                                      <p:cBhvr additive="base">
                                        <p:cTn id="23" dur="1000" fill="hold"/>
                                        <p:tgtEl>
                                          <p:spTgt spid="20"/>
                                        </p:tgtEl>
                                        <p:attrNameLst>
                                          <p:attrName>ppt_x</p:attrName>
                                        </p:attrNameLst>
                                      </p:cBhvr>
                                      <p:tavLst>
                                        <p:tav tm="0">
                                          <p:val>
                                            <p:strVal val="0-#ppt_w/2"/>
                                          </p:val>
                                        </p:tav>
                                        <p:tav tm="100000">
                                          <p:val>
                                            <p:strVal val="#ppt_x"/>
                                          </p:val>
                                        </p:tav>
                                      </p:tavLst>
                                    </p:anim>
                                    <p:anim calcmode="lin" valueType="num">
                                      <p:cBhvr additive="base">
                                        <p:cTn id="24" dur="1000" fill="hold"/>
                                        <p:tgtEl>
                                          <p:spTgt spid="20"/>
                                        </p:tgtEl>
                                        <p:attrNameLst>
                                          <p:attrName>ppt_y</p:attrName>
                                        </p:attrNameLst>
                                      </p:cBhvr>
                                      <p:tavLst>
                                        <p:tav tm="0">
                                          <p:val>
                                            <p:strVal val="#ppt_y"/>
                                          </p:val>
                                        </p:tav>
                                        <p:tav tm="100000">
                                          <p:val>
                                            <p:strVal val="#ppt_y"/>
                                          </p:val>
                                        </p:tav>
                                      </p:tavLst>
                                    </p:anim>
                                  </p:childTnLst>
                                </p:cTn>
                              </p:par>
                            </p:childTnLst>
                          </p:cTn>
                        </p:par>
                        <p:par>
                          <p:cTn id="25" fill="hold">
                            <p:stCondLst>
                              <p:cond delay="2600"/>
                            </p:stCondLst>
                            <p:childTnLst>
                              <p:par>
                                <p:cTn id="26" presetID="22" presetClass="entr" presetSubtype="8" fill="hold" grpId="0" nodeType="after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wipe(left)">
                                      <p:cBhvr>
                                        <p:cTn id="2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animBg="1"/>
      <p:bldP spid="20" grpId="0" animBg="1"/>
      <p:bldP spid="2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771497" y="197105"/>
            <a:ext cx="2634248" cy="1325563"/>
          </a:xfrm>
        </p:spPr>
        <p:txBody>
          <a:bodyPr/>
          <a:lstStyle/>
          <a:p>
            <a:r>
              <a:rPr lang="zh-TW" altLang="en-US" b="1" dirty="0" smtClean="0">
                <a:solidFill>
                  <a:srgbClr val="6F8E26"/>
                </a:solidFill>
                <a:latin typeface="微软雅黑" panose="020B0503020204020204" pitchFamily="34" charset="-122"/>
                <a:ea typeface="微软雅黑" panose="020B0503020204020204" pitchFamily="34" charset="-122"/>
              </a:rPr>
              <a:t>分 鏡 表</a:t>
            </a:r>
            <a:endParaRPr lang="zh-TW" altLang="en-US" dirty="0"/>
          </a:p>
        </p:txBody>
      </p:sp>
      <p:grpSp>
        <p:nvGrpSpPr>
          <p:cNvPr id="10" name="Group 4">
            <a:extLst>
              <a:ext uri="{FF2B5EF4-FFF2-40B4-BE49-F238E27FC236}">
                <a16:creationId xmlns:a16="http://schemas.microsoft.com/office/drawing/2014/main" xmlns="" id="{E220914B-EAD4-44D8-B7E7-16EBC713CF32}"/>
              </a:ext>
            </a:extLst>
          </p:cNvPr>
          <p:cNvGrpSpPr>
            <a:grpSpLocks noChangeAspect="1"/>
          </p:cNvGrpSpPr>
          <p:nvPr/>
        </p:nvGrpSpPr>
        <p:grpSpPr bwMode="auto">
          <a:xfrm>
            <a:off x="946844" y="300995"/>
            <a:ext cx="732827" cy="1008993"/>
            <a:chOff x="1558" y="1280"/>
            <a:chExt cx="1315" cy="1810"/>
          </a:xfrm>
          <a:solidFill>
            <a:schemeClr val="accent1"/>
          </a:solidFill>
        </p:grpSpPr>
        <p:sp>
          <p:nvSpPr>
            <p:cNvPr id="11" name="Freeform 5">
              <a:extLst>
                <a:ext uri="{FF2B5EF4-FFF2-40B4-BE49-F238E27FC236}">
                  <a16:creationId xmlns:a16="http://schemas.microsoft.com/office/drawing/2014/main" xmlns="" id="{0A493B61-CBEE-4373-A2FB-209592249D62}"/>
                </a:ext>
              </a:extLst>
            </p:cNvPr>
            <p:cNvSpPr>
              <a:spLocks/>
            </p:cNvSpPr>
            <p:nvPr/>
          </p:nvSpPr>
          <p:spPr bwMode="auto">
            <a:xfrm>
              <a:off x="1838" y="1280"/>
              <a:ext cx="1035" cy="922"/>
            </a:xfrm>
            <a:custGeom>
              <a:avLst/>
              <a:gdLst>
                <a:gd name="T0" fmla="*/ 9 w 244"/>
                <a:gd name="T1" fmla="*/ 127 h 218"/>
                <a:gd name="T2" fmla="*/ 53 w 244"/>
                <a:gd name="T3" fmla="*/ 203 h 218"/>
                <a:gd name="T4" fmla="*/ 141 w 244"/>
                <a:gd name="T5" fmla="*/ 212 h 218"/>
                <a:gd name="T6" fmla="*/ 209 w 244"/>
                <a:gd name="T7" fmla="*/ 84 h 218"/>
                <a:gd name="T8" fmla="*/ 45 w 244"/>
                <a:gd name="T9" fmla="*/ 42 h 218"/>
                <a:gd name="T10" fmla="*/ 2 w 244"/>
                <a:gd name="T11" fmla="*/ 115 h 218"/>
                <a:gd name="T12" fmla="*/ 44 w 244"/>
                <a:gd name="T13" fmla="*/ 188 h 218"/>
                <a:gd name="T14" fmla="*/ 48 w 244"/>
                <a:gd name="T15" fmla="*/ 181 h 218"/>
                <a:gd name="T16" fmla="*/ 9 w 244"/>
                <a:gd name="T17" fmla="*/ 129 h 218"/>
                <a:gd name="T18" fmla="*/ 53 w 244"/>
                <a:gd name="T19" fmla="*/ 44 h 218"/>
                <a:gd name="T20" fmla="*/ 196 w 244"/>
                <a:gd name="T21" fmla="*/ 80 h 218"/>
                <a:gd name="T22" fmla="*/ 210 w 244"/>
                <a:gd name="T23" fmla="*/ 155 h 218"/>
                <a:gd name="T24" fmla="*/ 141 w 244"/>
                <a:gd name="T25" fmla="*/ 205 h 218"/>
                <a:gd name="T26" fmla="*/ 63 w 244"/>
                <a:gd name="T27" fmla="*/ 199 h 218"/>
                <a:gd name="T28" fmla="*/ 16 w 244"/>
                <a:gd name="T29" fmla="*/ 125 h 218"/>
                <a:gd name="T30" fmla="*/ 9 w 244"/>
                <a:gd name="T31" fmla="*/ 127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4" h="218">
                  <a:moveTo>
                    <a:pt x="9" y="127"/>
                  </a:moveTo>
                  <a:cubicBezTo>
                    <a:pt x="6" y="163"/>
                    <a:pt x="21" y="188"/>
                    <a:pt x="53" y="203"/>
                  </a:cubicBezTo>
                  <a:cubicBezTo>
                    <a:pt x="80" y="216"/>
                    <a:pt x="112" y="218"/>
                    <a:pt x="141" y="212"/>
                  </a:cubicBezTo>
                  <a:cubicBezTo>
                    <a:pt x="201" y="200"/>
                    <a:pt x="244" y="141"/>
                    <a:pt x="209" y="84"/>
                  </a:cubicBezTo>
                  <a:cubicBezTo>
                    <a:pt x="177" y="33"/>
                    <a:pt x="97" y="0"/>
                    <a:pt x="45" y="42"/>
                  </a:cubicBezTo>
                  <a:cubicBezTo>
                    <a:pt x="24" y="59"/>
                    <a:pt x="2" y="86"/>
                    <a:pt x="2" y="115"/>
                  </a:cubicBezTo>
                  <a:cubicBezTo>
                    <a:pt x="1" y="147"/>
                    <a:pt x="21" y="168"/>
                    <a:pt x="44" y="188"/>
                  </a:cubicBezTo>
                  <a:cubicBezTo>
                    <a:pt x="47" y="190"/>
                    <a:pt x="51" y="184"/>
                    <a:pt x="48" y="181"/>
                  </a:cubicBezTo>
                  <a:cubicBezTo>
                    <a:pt x="32" y="166"/>
                    <a:pt x="16" y="151"/>
                    <a:pt x="9" y="129"/>
                  </a:cubicBezTo>
                  <a:cubicBezTo>
                    <a:pt x="0" y="96"/>
                    <a:pt x="28" y="62"/>
                    <a:pt x="53" y="44"/>
                  </a:cubicBezTo>
                  <a:cubicBezTo>
                    <a:pt x="100" y="10"/>
                    <a:pt x="163" y="41"/>
                    <a:pt x="196" y="80"/>
                  </a:cubicBezTo>
                  <a:cubicBezTo>
                    <a:pt x="215" y="101"/>
                    <a:pt x="221" y="129"/>
                    <a:pt x="210" y="155"/>
                  </a:cubicBezTo>
                  <a:cubicBezTo>
                    <a:pt x="199" y="183"/>
                    <a:pt x="168" y="198"/>
                    <a:pt x="141" y="205"/>
                  </a:cubicBezTo>
                  <a:cubicBezTo>
                    <a:pt x="115" y="211"/>
                    <a:pt x="88" y="207"/>
                    <a:pt x="63" y="199"/>
                  </a:cubicBezTo>
                  <a:cubicBezTo>
                    <a:pt x="30" y="187"/>
                    <a:pt x="13" y="160"/>
                    <a:pt x="16" y="125"/>
                  </a:cubicBezTo>
                  <a:cubicBezTo>
                    <a:pt x="16" y="120"/>
                    <a:pt x="9" y="124"/>
                    <a:pt x="9" y="12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sp>
          <p:nvSpPr>
            <p:cNvPr id="12" name="Freeform 6">
              <a:extLst>
                <a:ext uri="{FF2B5EF4-FFF2-40B4-BE49-F238E27FC236}">
                  <a16:creationId xmlns:a16="http://schemas.microsoft.com/office/drawing/2014/main" xmlns="" id="{3B22D548-17FC-4B4F-B342-CC310700F639}"/>
                </a:ext>
              </a:extLst>
            </p:cNvPr>
            <p:cNvSpPr>
              <a:spLocks/>
            </p:cNvSpPr>
            <p:nvPr/>
          </p:nvSpPr>
          <p:spPr bwMode="auto">
            <a:xfrm>
              <a:off x="1775" y="2126"/>
              <a:ext cx="670" cy="537"/>
            </a:xfrm>
            <a:custGeom>
              <a:avLst/>
              <a:gdLst>
                <a:gd name="T0" fmla="*/ 64 w 158"/>
                <a:gd name="T1" fmla="*/ 3 h 127"/>
                <a:gd name="T2" fmla="*/ 32 w 158"/>
                <a:gd name="T3" fmla="*/ 38 h 127"/>
                <a:gd name="T4" fmla="*/ 7 w 158"/>
                <a:gd name="T5" fmla="*/ 76 h 127"/>
                <a:gd name="T6" fmla="*/ 60 w 158"/>
                <a:gd name="T7" fmla="*/ 115 h 127"/>
                <a:gd name="T8" fmla="*/ 139 w 158"/>
                <a:gd name="T9" fmla="*/ 103 h 127"/>
                <a:gd name="T10" fmla="*/ 153 w 158"/>
                <a:gd name="T11" fmla="*/ 5 h 127"/>
                <a:gd name="T12" fmla="*/ 146 w 158"/>
                <a:gd name="T13" fmla="*/ 8 h 127"/>
                <a:gd name="T14" fmla="*/ 142 w 158"/>
                <a:gd name="T15" fmla="*/ 76 h 127"/>
                <a:gd name="T16" fmla="*/ 100 w 158"/>
                <a:gd name="T17" fmla="*/ 111 h 127"/>
                <a:gd name="T18" fmla="*/ 75 w 158"/>
                <a:gd name="T19" fmla="*/ 109 h 127"/>
                <a:gd name="T20" fmla="*/ 15 w 158"/>
                <a:gd name="T21" fmla="*/ 84 h 127"/>
                <a:gd name="T22" fmla="*/ 37 w 158"/>
                <a:gd name="T23" fmla="*/ 41 h 127"/>
                <a:gd name="T24" fmla="*/ 66 w 158"/>
                <a:gd name="T25" fmla="*/ 10 h 127"/>
                <a:gd name="T26" fmla="*/ 64 w 158"/>
                <a:gd name="T27" fmla="*/ 3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8" h="127">
                  <a:moveTo>
                    <a:pt x="64" y="3"/>
                  </a:moveTo>
                  <a:cubicBezTo>
                    <a:pt x="51" y="12"/>
                    <a:pt x="42" y="26"/>
                    <a:pt x="32" y="38"/>
                  </a:cubicBezTo>
                  <a:cubicBezTo>
                    <a:pt x="22" y="50"/>
                    <a:pt x="12" y="61"/>
                    <a:pt x="7" y="76"/>
                  </a:cubicBezTo>
                  <a:cubicBezTo>
                    <a:pt x="0" y="104"/>
                    <a:pt x="42" y="113"/>
                    <a:pt x="60" y="115"/>
                  </a:cubicBezTo>
                  <a:cubicBezTo>
                    <a:pt x="86" y="118"/>
                    <a:pt x="121" y="127"/>
                    <a:pt x="139" y="103"/>
                  </a:cubicBezTo>
                  <a:cubicBezTo>
                    <a:pt x="158" y="77"/>
                    <a:pt x="151" y="35"/>
                    <a:pt x="153" y="5"/>
                  </a:cubicBezTo>
                  <a:cubicBezTo>
                    <a:pt x="153" y="0"/>
                    <a:pt x="146" y="4"/>
                    <a:pt x="146" y="8"/>
                  </a:cubicBezTo>
                  <a:cubicBezTo>
                    <a:pt x="145" y="30"/>
                    <a:pt x="147" y="54"/>
                    <a:pt x="142" y="76"/>
                  </a:cubicBezTo>
                  <a:cubicBezTo>
                    <a:pt x="138" y="97"/>
                    <a:pt x="125" y="113"/>
                    <a:pt x="100" y="111"/>
                  </a:cubicBezTo>
                  <a:cubicBezTo>
                    <a:pt x="92" y="110"/>
                    <a:pt x="83" y="110"/>
                    <a:pt x="75" y="109"/>
                  </a:cubicBezTo>
                  <a:cubicBezTo>
                    <a:pt x="54" y="108"/>
                    <a:pt x="24" y="106"/>
                    <a:pt x="15" y="84"/>
                  </a:cubicBezTo>
                  <a:cubicBezTo>
                    <a:pt x="9" y="70"/>
                    <a:pt x="29" y="51"/>
                    <a:pt x="37" y="41"/>
                  </a:cubicBezTo>
                  <a:cubicBezTo>
                    <a:pt x="46" y="30"/>
                    <a:pt x="54" y="18"/>
                    <a:pt x="66" y="10"/>
                  </a:cubicBezTo>
                  <a:cubicBezTo>
                    <a:pt x="70" y="7"/>
                    <a:pt x="69" y="0"/>
                    <a:pt x="64"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sp>
          <p:nvSpPr>
            <p:cNvPr id="13" name="Freeform 7">
              <a:extLst>
                <a:ext uri="{FF2B5EF4-FFF2-40B4-BE49-F238E27FC236}">
                  <a16:creationId xmlns:a16="http://schemas.microsoft.com/office/drawing/2014/main" xmlns="" id="{7E3639C4-8F5B-46A4-8162-7D9D2FFB4F4A}"/>
                </a:ext>
              </a:extLst>
            </p:cNvPr>
            <p:cNvSpPr>
              <a:spLocks/>
            </p:cNvSpPr>
            <p:nvPr/>
          </p:nvSpPr>
          <p:spPr bwMode="auto">
            <a:xfrm>
              <a:off x="1787" y="2562"/>
              <a:ext cx="365" cy="528"/>
            </a:xfrm>
            <a:custGeom>
              <a:avLst/>
              <a:gdLst>
                <a:gd name="T0" fmla="*/ 35 w 86"/>
                <a:gd name="T1" fmla="*/ 8 h 125"/>
                <a:gd name="T2" fmla="*/ 35 w 86"/>
                <a:gd name="T3" fmla="*/ 5 h 125"/>
                <a:gd name="T4" fmla="*/ 28 w 86"/>
                <a:gd name="T5" fmla="*/ 8 h 125"/>
                <a:gd name="T6" fmla="*/ 52 w 86"/>
                <a:gd name="T7" fmla="*/ 54 h 125"/>
                <a:gd name="T8" fmla="*/ 67 w 86"/>
                <a:gd name="T9" fmla="*/ 80 h 125"/>
                <a:gd name="T10" fmla="*/ 46 w 86"/>
                <a:gd name="T11" fmla="*/ 88 h 125"/>
                <a:gd name="T12" fmla="*/ 10 w 86"/>
                <a:gd name="T13" fmla="*/ 111 h 125"/>
                <a:gd name="T14" fmla="*/ 68 w 86"/>
                <a:gd name="T15" fmla="*/ 110 h 125"/>
                <a:gd name="T16" fmla="*/ 86 w 86"/>
                <a:gd name="T17" fmla="*/ 95 h 125"/>
                <a:gd name="T18" fmla="*/ 60 w 86"/>
                <a:gd name="T19" fmla="*/ 84 h 125"/>
                <a:gd name="T20" fmla="*/ 59 w 86"/>
                <a:gd name="T21" fmla="*/ 91 h 125"/>
                <a:gd name="T22" fmla="*/ 63 w 86"/>
                <a:gd name="T23" fmla="*/ 91 h 125"/>
                <a:gd name="T24" fmla="*/ 68 w 86"/>
                <a:gd name="T25" fmla="*/ 103 h 125"/>
                <a:gd name="T26" fmla="*/ 52 w 86"/>
                <a:gd name="T27" fmla="*/ 107 h 125"/>
                <a:gd name="T28" fmla="*/ 28 w 86"/>
                <a:gd name="T29" fmla="*/ 109 h 125"/>
                <a:gd name="T30" fmla="*/ 21 w 86"/>
                <a:gd name="T31" fmla="*/ 98 h 125"/>
                <a:gd name="T32" fmla="*/ 37 w 86"/>
                <a:gd name="T33" fmla="*/ 95 h 125"/>
                <a:gd name="T34" fmla="*/ 70 w 86"/>
                <a:gd name="T35" fmla="*/ 95 h 125"/>
                <a:gd name="T36" fmla="*/ 73 w 86"/>
                <a:gd name="T37" fmla="*/ 74 h 125"/>
                <a:gd name="T38" fmla="*/ 35 w 86"/>
                <a:gd name="T39" fmla="*/ 4 h 125"/>
                <a:gd name="T40" fmla="*/ 28 w 86"/>
                <a:gd name="T41" fmla="*/ 7 h 125"/>
                <a:gd name="T42" fmla="*/ 28 w 86"/>
                <a:gd name="T43" fmla="*/ 10 h 125"/>
                <a:gd name="T44" fmla="*/ 35 w 86"/>
                <a:gd name="T45" fmla="*/ 8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6" h="125">
                  <a:moveTo>
                    <a:pt x="35" y="8"/>
                  </a:moveTo>
                  <a:cubicBezTo>
                    <a:pt x="35" y="7"/>
                    <a:pt x="35" y="6"/>
                    <a:pt x="35" y="5"/>
                  </a:cubicBezTo>
                  <a:cubicBezTo>
                    <a:pt x="33" y="6"/>
                    <a:pt x="31" y="7"/>
                    <a:pt x="28" y="8"/>
                  </a:cubicBezTo>
                  <a:cubicBezTo>
                    <a:pt x="32" y="23"/>
                    <a:pt x="44" y="40"/>
                    <a:pt x="52" y="54"/>
                  </a:cubicBezTo>
                  <a:cubicBezTo>
                    <a:pt x="57" y="62"/>
                    <a:pt x="61" y="72"/>
                    <a:pt x="67" y="80"/>
                  </a:cubicBezTo>
                  <a:cubicBezTo>
                    <a:pt x="77" y="92"/>
                    <a:pt x="51" y="88"/>
                    <a:pt x="46" y="88"/>
                  </a:cubicBezTo>
                  <a:cubicBezTo>
                    <a:pt x="34" y="88"/>
                    <a:pt x="0" y="91"/>
                    <a:pt x="10" y="111"/>
                  </a:cubicBezTo>
                  <a:cubicBezTo>
                    <a:pt x="17" y="125"/>
                    <a:pt x="57" y="113"/>
                    <a:pt x="68" y="110"/>
                  </a:cubicBezTo>
                  <a:cubicBezTo>
                    <a:pt x="74" y="109"/>
                    <a:pt x="86" y="102"/>
                    <a:pt x="86" y="95"/>
                  </a:cubicBezTo>
                  <a:cubicBezTo>
                    <a:pt x="85" y="83"/>
                    <a:pt x="69" y="84"/>
                    <a:pt x="60" y="84"/>
                  </a:cubicBezTo>
                  <a:cubicBezTo>
                    <a:pt x="57" y="84"/>
                    <a:pt x="54" y="91"/>
                    <a:pt x="59" y="91"/>
                  </a:cubicBezTo>
                  <a:cubicBezTo>
                    <a:pt x="60" y="91"/>
                    <a:pt x="62" y="91"/>
                    <a:pt x="63" y="91"/>
                  </a:cubicBezTo>
                  <a:cubicBezTo>
                    <a:pt x="74" y="89"/>
                    <a:pt x="75" y="93"/>
                    <a:pt x="68" y="103"/>
                  </a:cubicBezTo>
                  <a:cubicBezTo>
                    <a:pt x="63" y="105"/>
                    <a:pt x="57" y="106"/>
                    <a:pt x="52" y="107"/>
                  </a:cubicBezTo>
                  <a:cubicBezTo>
                    <a:pt x="44" y="108"/>
                    <a:pt x="36" y="109"/>
                    <a:pt x="28" y="109"/>
                  </a:cubicBezTo>
                  <a:cubicBezTo>
                    <a:pt x="26" y="109"/>
                    <a:pt x="4" y="105"/>
                    <a:pt x="21" y="98"/>
                  </a:cubicBezTo>
                  <a:cubicBezTo>
                    <a:pt x="26" y="96"/>
                    <a:pt x="32" y="96"/>
                    <a:pt x="37" y="95"/>
                  </a:cubicBezTo>
                  <a:cubicBezTo>
                    <a:pt x="48" y="94"/>
                    <a:pt x="59" y="96"/>
                    <a:pt x="70" y="95"/>
                  </a:cubicBezTo>
                  <a:cubicBezTo>
                    <a:pt x="82" y="94"/>
                    <a:pt x="76" y="80"/>
                    <a:pt x="73" y="74"/>
                  </a:cubicBezTo>
                  <a:cubicBezTo>
                    <a:pt x="60" y="54"/>
                    <a:pt x="40" y="28"/>
                    <a:pt x="35" y="4"/>
                  </a:cubicBezTo>
                  <a:cubicBezTo>
                    <a:pt x="34" y="0"/>
                    <a:pt x="28" y="4"/>
                    <a:pt x="28" y="7"/>
                  </a:cubicBezTo>
                  <a:cubicBezTo>
                    <a:pt x="28" y="8"/>
                    <a:pt x="28" y="9"/>
                    <a:pt x="28" y="10"/>
                  </a:cubicBezTo>
                  <a:cubicBezTo>
                    <a:pt x="28" y="15"/>
                    <a:pt x="35" y="11"/>
                    <a:pt x="35"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sp>
          <p:nvSpPr>
            <p:cNvPr id="14" name="Freeform 8">
              <a:extLst>
                <a:ext uri="{FF2B5EF4-FFF2-40B4-BE49-F238E27FC236}">
                  <a16:creationId xmlns:a16="http://schemas.microsoft.com/office/drawing/2014/main" xmlns="" id="{872756FB-CB07-4C24-812D-6D9379776695}"/>
                </a:ext>
              </a:extLst>
            </p:cNvPr>
            <p:cNvSpPr>
              <a:spLocks/>
            </p:cNvSpPr>
            <p:nvPr/>
          </p:nvSpPr>
          <p:spPr bwMode="auto">
            <a:xfrm>
              <a:off x="2228" y="2591"/>
              <a:ext cx="276" cy="474"/>
            </a:xfrm>
            <a:custGeom>
              <a:avLst/>
              <a:gdLst>
                <a:gd name="T0" fmla="*/ 2 w 65"/>
                <a:gd name="T1" fmla="*/ 8 h 112"/>
                <a:gd name="T2" fmla="*/ 26 w 65"/>
                <a:gd name="T3" fmla="*/ 44 h 112"/>
                <a:gd name="T4" fmla="*/ 50 w 65"/>
                <a:gd name="T5" fmla="*/ 85 h 112"/>
                <a:gd name="T6" fmla="*/ 55 w 65"/>
                <a:gd name="T7" fmla="*/ 79 h 112"/>
                <a:gd name="T8" fmla="*/ 12 w 65"/>
                <a:gd name="T9" fmla="*/ 85 h 112"/>
                <a:gd name="T10" fmla="*/ 18 w 65"/>
                <a:gd name="T11" fmla="*/ 103 h 112"/>
                <a:gd name="T12" fmla="*/ 64 w 65"/>
                <a:gd name="T13" fmla="*/ 79 h 112"/>
                <a:gd name="T14" fmla="*/ 58 w 65"/>
                <a:gd name="T15" fmla="*/ 79 h 112"/>
                <a:gd name="T16" fmla="*/ 32 w 65"/>
                <a:gd name="T17" fmla="*/ 98 h 112"/>
                <a:gd name="T18" fmla="*/ 25 w 65"/>
                <a:gd name="T19" fmla="*/ 97 h 112"/>
                <a:gd name="T20" fmla="*/ 27 w 65"/>
                <a:gd name="T21" fmla="*/ 86 h 112"/>
                <a:gd name="T22" fmla="*/ 51 w 65"/>
                <a:gd name="T23" fmla="*/ 87 h 112"/>
                <a:gd name="T24" fmla="*/ 56 w 65"/>
                <a:gd name="T25" fmla="*/ 81 h 112"/>
                <a:gd name="T26" fmla="*/ 38 w 65"/>
                <a:gd name="T27" fmla="*/ 49 h 112"/>
                <a:gd name="T28" fmla="*/ 8 w 65"/>
                <a:gd name="T29" fmla="*/ 3 h 112"/>
                <a:gd name="T30" fmla="*/ 2 w 65"/>
                <a:gd name="T31" fmla="*/ 8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5" h="112">
                  <a:moveTo>
                    <a:pt x="2" y="8"/>
                  </a:moveTo>
                  <a:cubicBezTo>
                    <a:pt x="10" y="20"/>
                    <a:pt x="18" y="32"/>
                    <a:pt x="26" y="44"/>
                  </a:cubicBezTo>
                  <a:cubicBezTo>
                    <a:pt x="34" y="56"/>
                    <a:pt x="46" y="71"/>
                    <a:pt x="50" y="85"/>
                  </a:cubicBezTo>
                  <a:cubicBezTo>
                    <a:pt x="51" y="83"/>
                    <a:pt x="53" y="81"/>
                    <a:pt x="55" y="79"/>
                  </a:cubicBezTo>
                  <a:cubicBezTo>
                    <a:pt x="40" y="78"/>
                    <a:pt x="23" y="75"/>
                    <a:pt x="12" y="85"/>
                  </a:cubicBezTo>
                  <a:cubicBezTo>
                    <a:pt x="5" y="92"/>
                    <a:pt x="12" y="100"/>
                    <a:pt x="18" y="103"/>
                  </a:cubicBezTo>
                  <a:cubicBezTo>
                    <a:pt x="36" y="112"/>
                    <a:pt x="61" y="99"/>
                    <a:pt x="64" y="79"/>
                  </a:cubicBezTo>
                  <a:cubicBezTo>
                    <a:pt x="65" y="74"/>
                    <a:pt x="58" y="75"/>
                    <a:pt x="58" y="79"/>
                  </a:cubicBezTo>
                  <a:cubicBezTo>
                    <a:pt x="56" y="93"/>
                    <a:pt x="44" y="98"/>
                    <a:pt x="32" y="98"/>
                  </a:cubicBezTo>
                  <a:cubicBezTo>
                    <a:pt x="29" y="98"/>
                    <a:pt x="27" y="97"/>
                    <a:pt x="25" y="97"/>
                  </a:cubicBezTo>
                  <a:cubicBezTo>
                    <a:pt x="16" y="95"/>
                    <a:pt x="17" y="92"/>
                    <a:pt x="27" y="86"/>
                  </a:cubicBezTo>
                  <a:cubicBezTo>
                    <a:pt x="34" y="84"/>
                    <a:pt x="44" y="86"/>
                    <a:pt x="51" y="87"/>
                  </a:cubicBezTo>
                  <a:cubicBezTo>
                    <a:pt x="54" y="87"/>
                    <a:pt x="57" y="84"/>
                    <a:pt x="56" y="81"/>
                  </a:cubicBezTo>
                  <a:cubicBezTo>
                    <a:pt x="53" y="70"/>
                    <a:pt x="44" y="59"/>
                    <a:pt x="38" y="49"/>
                  </a:cubicBezTo>
                  <a:cubicBezTo>
                    <a:pt x="29" y="33"/>
                    <a:pt x="18" y="18"/>
                    <a:pt x="8" y="3"/>
                  </a:cubicBezTo>
                  <a:cubicBezTo>
                    <a:pt x="5" y="0"/>
                    <a:pt x="0" y="5"/>
                    <a:pt x="2"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sp>
          <p:nvSpPr>
            <p:cNvPr id="15" name="Freeform 9">
              <a:extLst>
                <a:ext uri="{FF2B5EF4-FFF2-40B4-BE49-F238E27FC236}">
                  <a16:creationId xmlns:a16="http://schemas.microsoft.com/office/drawing/2014/main" xmlns="" id="{97B16132-325D-4C6F-9741-960F1D098914}"/>
                </a:ext>
              </a:extLst>
            </p:cNvPr>
            <p:cNvSpPr>
              <a:spLocks/>
            </p:cNvSpPr>
            <p:nvPr/>
          </p:nvSpPr>
          <p:spPr bwMode="auto">
            <a:xfrm>
              <a:off x="1783" y="2164"/>
              <a:ext cx="598" cy="355"/>
            </a:xfrm>
            <a:custGeom>
              <a:avLst/>
              <a:gdLst>
                <a:gd name="T0" fmla="*/ 50 w 141"/>
                <a:gd name="T1" fmla="*/ 10 h 84"/>
                <a:gd name="T2" fmla="*/ 52 w 141"/>
                <a:gd name="T3" fmla="*/ 6 h 84"/>
                <a:gd name="T4" fmla="*/ 48 w 141"/>
                <a:gd name="T5" fmla="*/ 2 h 84"/>
                <a:gd name="T6" fmla="*/ 13 w 141"/>
                <a:gd name="T7" fmla="*/ 25 h 84"/>
                <a:gd name="T8" fmla="*/ 1 w 141"/>
                <a:gd name="T9" fmla="*/ 35 h 84"/>
                <a:gd name="T10" fmla="*/ 2 w 141"/>
                <a:gd name="T11" fmla="*/ 39 h 84"/>
                <a:gd name="T12" fmla="*/ 82 w 141"/>
                <a:gd name="T13" fmla="*/ 65 h 84"/>
                <a:gd name="T14" fmla="*/ 120 w 141"/>
                <a:gd name="T15" fmla="*/ 66 h 84"/>
                <a:gd name="T16" fmla="*/ 85 w 141"/>
                <a:gd name="T17" fmla="*/ 61 h 84"/>
                <a:gd name="T18" fmla="*/ 92 w 141"/>
                <a:gd name="T19" fmla="*/ 57 h 84"/>
                <a:gd name="T20" fmla="*/ 106 w 141"/>
                <a:gd name="T21" fmla="*/ 54 h 84"/>
                <a:gd name="T22" fmla="*/ 89 w 141"/>
                <a:gd name="T23" fmla="*/ 60 h 84"/>
                <a:gd name="T24" fmla="*/ 87 w 141"/>
                <a:gd name="T25" fmla="*/ 56 h 84"/>
                <a:gd name="T26" fmla="*/ 25 w 141"/>
                <a:gd name="T27" fmla="*/ 41 h 84"/>
                <a:gd name="T28" fmla="*/ 11 w 141"/>
                <a:gd name="T29" fmla="*/ 35 h 84"/>
                <a:gd name="T30" fmla="*/ 15 w 141"/>
                <a:gd name="T31" fmla="*/ 31 h 84"/>
                <a:gd name="T32" fmla="*/ 50 w 141"/>
                <a:gd name="T33" fmla="*/ 9 h 84"/>
                <a:gd name="T34" fmla="*/ 46 w 141"/>
                <a:gd name="T35" fmla="*/ 5 h 84"/>
                <a:gd name="T36" fmla="*/ 44 w 141"/>
                <a:gd name="T37" fmla="*/ 9 h 84"/>
                <a:gd name="T38" fmla="*/ 50 w 141"/>
                <a:gd name="T39" fmla="*/ 1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1" h="84">
                  <a:moveTo>
                    <a:pt x="50" y="10"/>
                  </a:moveTo>
                  <a:cubicBezTo>
                    <a:pt x="51" y="9"/>
                    <a:pt x="51" y="8"/>
                    <a:pt x="52" y="6"/>
                  </a:cubicBezTo>
                  <a:cubicBezTo>
                    <a:pt x="52" y="4"/>
                    <a:pt x="51" y="0"/>
                    <a:pt x="48" y="2"/>
                  </a:cubicBezTo>
                  <a:cubicBezTo>
                    <a:pt x="36" y="10"/>
                    <a:pt x="25" y="18"/>
                    <a:pt x="13" y="25"/>
                  </a:cubicBezTo>
                  <a:cubicBezTo>
                    <a:pt x="8" y="28"/>
                    <a:pt x="3" y="29"/>
                    <a:pt x="1" y="35"/>
                  </a:cubicBezTo>
                  <a:cubicBezTo>
                    <a:pt x="0" y="36"/>
                    <a:pt x="0" y="38"/>
                    <a:pt x="2" y="39"/>
                  </a:cubicBezTo>
                  <a:cubicBezTo>
                    <a:pt x="10" y="46"/>
                    <a:pt x="82" y="64"/>
                    <a:pt x="82" y="65"/>
                  </a:cubicBezTo>
                  <a:cubicBezTo>
                    <a:pt x="77" y="84"/>
                    <a:pt x="115" y="73"/>
                    <a:pt x="120" y="66"/>
                  </a:cubicBezTo>
                  <a:cubicBezTo>
                    <a:pt x="141" y="41"/>
                    <a:pt x="80" y="41"/>
                    <a:pt x="85" y="61"/>
                  </a:cubicBezTo>
                  <a:cubicBezTo>
                    <a:pt x="87" y="65"/>
                    <a:pt x="93" y="60"/>
                    <a:pt x="92" y="57"/>
                  </a:cubicBezTo>
                  <a:cubicBezTo>
                    <a:pt x="91" y="55"/>
                    <a:pt x="104" y="54"/>
                    <a:pt x="106" y="54"/>
                  </a:cubicBezTo>
                  <a:cubicBezTo>
                    <a:pt x="138" y="53"/>
                    <a:pt x="84" y="81"/>
                    <a:pt x="89" y="60"/>
                  </a:cubicBezTo>
                  <a:cubicBezTo>
                    <a:pt x="90" y="58"/>
                    <a:pt x="89" y="56"/>
                    <a:pt x="87" y="56"/>
                  </a:cubicBezTo>
                  <a:cubicBezTo>
                    <a:pt x="66" y="56"/>
                    <a:pt x="46" y="45"/>
                    <a:pt x="25" y="41"/>
                  </a:cubicBezTo>
                  <a:cubicBezTo>
                    <a:pt x="20" y="40"/>
                    <a:pt x="15" y="38"/>
                    <a:pt x="11" y="35"/>
                  </a:cubicBezTo>
                  <a:cubicBezTo>
                    <a:pt x="7" y="33"/>
                    <a:pt x="10" y="34"/>
                    <a:pt x="15" y="31"/>
                  </a:cubicBezTo>
                  <a:cubicBezTo>
                    <a:pt x="27" y="24"/>
                    <a:pt x="38" y="16"/>
                    <a:pt x="50" y="9"/>
                  </a:cubicBezTo>
                  <a:cubicBezTo>
                    <a:pt x="48" y="7"/>
                    <a:pt x="47" y="6"/>
                    <a:pt x="46" y="5"/>
                  </a:cubicBezTo>
                  <a:cubicBezTo>
                    <a:pt x="45" y="6"/>
                    <a:pt x="45" y="7"/>
                    <a:pt x="44" y="9"/>
                  </a:cubicBezTo>
                  <a:cubicBezTo>
                    <a:pt x="43" y="14"/>
                    <a:pt x="49" y="15"/>
                    <a:pt x="50"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sp>
          <p:nvSpPr>
            <p:cNvPr id="16" name="Freeform 10">
              <a:extLst>
                <a:ext uri="{FF2B5EF4-FFF2-40B4-BE49-F238E27FC236}">
                  <a16:creationId xmlns:a16="http://schemas.microsoft.com/office/drawing/2014/main" xmlns="" id="{6EFD52DB-9C7C-4BAF-A8CC-9F5F0523F3D4}"/>
                </a:ext>
              </a:extLst>
            </p:cNvPr>
            <p:cNvSpPr>
              <a:spLocks/>
            </p:cNvSpPr>
            <p:nvPr/>
          </p:nvSpPr>
          <p:spPr bwMode="auto">
            <a:xfrm>
              <a:off x="2347" y="2227"/>
              <a:ext cx="496" cy="267"/>
            </a:xfrm>
            <a:custGeom>
              <a:avLst/>
              <a:gdLst>
                <a:gd name="T0" fmla="*/ 14 w 117"/>
                <a:gd name="T1" fmla="*/ 9 h 63"/>
                <a:gd name="T2" fmla="*/ 14 w 117"/>
                <a:gd name="T3" fmla="*/ 5 h 63"/>
                <a:gd name="T4" fmla="*/ 7 w 117"/>
                <a:gd name="T5" fmla="*/ 8 h 63"/>
                <a:gd name="T6" fmla="*/ 16 w 117"/>
                <a:gd name="T7" fmla="*/ 42 h 63"/>
                <a:gd name="T8" fmla="*/ 80 w 117"/>
                <a:gd name="T9" fmla="*/ 55 h 63"/>
                <a:gd name="T10" fmla="*/ 82 w 117"/>
                <a:gd name="T11" fmla="*/ 48 h 63"/>
                <a:gd name="T12" fmla="*/ 80 w 117"/>
                <a:gd name="T13" fmla="*/ 48 h 63"/>
                <a:gd name="T14" fmla="*/ 77 w 117"/>
                <a:gd name="T15" fmla="*/ 55 h 63"/>
                <a:gd name="T16" fmla="*/ 116 w 117"/>
                <a:gd name="T17" fmla="*/ 43 h 63"/>
                <a:gd name="T18" fmla="*/ 116 w 117"/>
                <a:gd name="T19" fmla="*/ 40 h 63"/>
                <a:gd name="T20" fmla="*/ 76 w 117"/>
                <a:gd name="T21" fmla="*/ 48 h 63"/>
                <a:gd name="T22" fmla="*/ 109 w 117"/>
                <a:gd name="T23" fmla="*/ 51 h 63"/>
                <a:gd name="T24" fmla="*/ 109 w 117"/>
                <a:gd name="T25" fmla="*/ 44 h 63"/>
                <a:gd name="T26" fmla="*/ 102 w 117"/>
                <a:gd name="T27" fmla="*/ 46 h 63"/>
                <a:gd name="T28" fmla="*/ 91 w 117"/>
                <a:gd name="T29" fmla="*/ 48 h 63"/>
                <a:gd name="T30" fmla="*/ 91 w 117"/>
                <a:gd name="T31" fmla="*/ 45 h 63"/>
                <a:gd name="T32" fmla="*/ 82 w 117"/>
                <a:gd name="T33" fmla="*/ 48 h 63"/>
                <a:gd name="T34" fmla="*/ 79 w 117"/>
                <a:gd name="T35" fmla="*/ 55 h 63"/>
                <a:gd name="T36" fmla="*/ 80 w 117"/>
                <a:gd name="T37" fmla="*/ 55 h 63"/>
                <a:gd name="T38" fmla="*/ 82 w 117"/>
                <a:gd name="T39" fmla="*/ 48 h 63"/>
                <a:gd name="T40" fmla="*/ 35 w 117"/>
                <a:gd name="T41" fmla="*/ 40 h 63"/>
                <a:gd name="T42" fmla="*/ 12 w 117"/>
                <a:gd name="T43" fmla="*/ 23 h 63"/>
                <a:gd name="T44" fmla="*/ 14 w 117"/>
                <a:gd name="T45" fmla="*/ 5 h 63"/>
                <a:gd name="T46" fmla="*/ 7 w 117"/>
                <a:gd name="T47" fmla="*/ 8 h 63"/>
                <a:gd name="T48" fmla="*/ 7 w 117"/>
                <a:gd name="T49" fmla="*/ 12 h 63"/>
                <a:gd name="T50" fmla="*/ 14 w 117"/>
                <a:gd name="T51" fmla="*/ 9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7" h="63">
                  <a:moveTo>
                    <a:pt x="14" y="9"/>
                  </a:moveTo>
                  <a:cubicBezTo>
                    <a:pt x="14" y="8"/>
                    <a:pt x="14" y="7"/>
                    <a:pt x="14" y="5"/>
                  </a:cubicBezTo>
                  <a:cubicBezTo>
                    <a:pt x="14" y="0"/>
                    <a:pt x="7" y="4"/>
                    <a:pt x="7" y="8"/>
                  </a:cubicBezTo>
                  <a:cubicBezTo>
                    <a:pt x="7" y="20"/>
                    <a:pt x="0" y="36"/>
                    <a:pt x="16" y="42"/>
                  </a:cubicBezTo>
                  <a:cubicBezTo>
                    <a:pt x="38" y="49"/>
                    <a:pt x="58" y="55"/>
                    <a:pt x="80" y="55"/>
                  </a:cubicBezTo>
                  <a:cubicBezTo>
                    <a:pt x="84" y="55"/>
                    <a:pt x="86" y="48"/>
                    <a:pt x="82" y="48"/>
                  </a:cubicBezTo>
                  <a:cubicBezTo>
                    <a:pt x="81" y="48"/>
                    <a:pt x="81" y="48"/>
                    <a:pt x="80" y="48"/>
                  </a:cubicBezTo>
                  <a:cubicBezTo>
                    <a:pt x="78" y="48"/>
                    <a:pt x="74" y="53"/>
                    <a:pt x="77" y="55"/>
                  </a:cubicBezTo>
                  <a:cubicBezTo>
                    <a:pt x="87" y="62"/>
                    <a:pt x="111" y="54"/>
                    <a:pt x="116" y="43"/>
                  </a:cubicBezTo>
                  <a:cubicBezTo>
                    <a:pt x="116" y="42"/>
                    <a:pt x="116" y="40"/>
                    <a:pt x="116" y="40"/>
                  </a:cubicBezTo>
                  <a:cubicBezTo>
                    <a:pt x="108" y="32"/>
                    <a:pt x="79" y="35"/>
                    <a:pt x="76" y="48"/>
                  </a:cubicBezTo>
                  <a:cubicBezTo>
                    <a:pt x="73" y="63"/>
                    <a:pt x="103" y="53"/>
                    <a:pt x="109" y="51"/>
                  </a:cubicBezTo>
                  <a:cubicBezTo>
                    <a:pt x="113" y="50"/>
                    <a:pt x="114" y="43"/>
                    <a:pt x="109" y="44"/>
                  </a:cubicBezTo>
                  <a:cubicBezTo>
                    <a:pt x="106" y="45"/>
                    <a:pt x="104" y="46"/>
                    <a:pt x="102" y="46"/>
                  </a:cubicBezTo>
                  <a:cubicBezTo>
                    <a:pt x="98" y="47"/>
                    <a:pt x="95" y="48"/>
                    <a:pt x="91" y="48"/>
                  </a:cubicBezTo>
                  <a:cubicBezTo>
                    <a:pt x="86" y="49"/>
                    <a:pt x="86" y="48"/>
                    <a:pt x="91" y="45"/>
                  </a:cubicBezTo>
                  <a:cubicBezTo>
                    <a:pt x="117" y="41"/>
                    <a:pt x="91" y="54"/>
                    <a:pt x="82" y="48"/>
                  </a:cubicBezTo>
                  <a:cubicBezTo>
                    <a:pt x="81" y="51"/>
                    <a:pt x="80" y="53"/>
                    <a:pt x="79" y="55"/>
                  </a:cubicBezTo>
                  <a:cubicBezTo>
                    <a:pt x="79" y="55"/>
                    <a:pt x="80" y="55"/>
                    <a:pt x="80" y="55"/>
                  </a:cubicBezTo>
                  <a:cubicBezTo>
                    <a:pt x="84" y="55"/>
                    <a:pt x="86" y="48"/>
                    <a:pt x="82" y="48"/>
                  </a:cubicBezTo>
                  <a:cubicBezTo>
                    <a:pt x="65" y="48"/>
                    <a:pt x="50" y="44"/>
                    <a:pt x="35" y="40"/>
                  </a:cubicBezTo>
                  <a:cubicBezTo>
                    <a:pt x="26" y="38"/>
                    <a:pt x="12" y="34"/>
                    <a:pt x="12" y="23"/>
                  </a:cubicBezTo>
                  <a:cubicBezTo>
                    <a:pt x="13" y="17"/>
                    <a:pt x="14" y="11"/>
                    <a:pt x="14" y="5"/>
                  </a:cubicBezTo>
                  <a:cubicBezTo>
                    <a:pt x="14" y="0"/>
                    <a:pt x="7" y="4"/>
                    <a:pt x="7" y="8"/>
                  </a:cubicBezTo>
                  <a:cubicBezTo>
                    <a:pt x="7" y="9"/>
                    <a:pt x="7" y="10"/>
                    <a:pt x="7" y="12"/>
                  </a:cubicBezTo>
                  <a:cubicBezTo>
                    <a:pt x="7" y="17"/>
                    <a:pt x="14" y="13"/>
                    <a:pt x="14"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sp>
          <p:nvSpPr>
            <p:cNvPr id="17" name="Freeform 11">
              <a:extLst>
                <a:ext uri="{FF2B5EF4-FFF2-40B4-BE49-F238E27FC236}">
                  <a16:creationId xmlns:a16="http://schemas.microsoft.com/office/drawing/2014/main" xmlns="" id="{8CB6F9BB-6F10-4F3C-8EB1-FE39ED9112E2}"/>
                </a:ext>
              </a:extLst>
            </p:cNvPr>
            <p:cNvSpPr>
              <a:spLocks/>
            </p:cNvSpPr>
            <p:nvPr/>
          </p:nvSpPr>
          <p:spPr bwMode="auto">
            <a:xfrm>
              <a:off x="2665" y="1808"/>
              <a:ext cx="55" cy="60"/>
            </a:xfrm>
            <a:custGeom>
              <a:avLst/>
              <a:gdLst>
                <a:gd name="T0" fmla="*/ 8 w 13"/>
                <a:gd name="T1" fmla="*/ 3 h 14"/>
                <a:gd name="T2" fmla="*/ 1 w 13"/>
                <a:gd name="T3" fmla="*/ 8 h 14"/>
                <a:gd name="T4" fmla="*/ 4 w 13"/>
                <a:gd name="T5" fmla="*/ 12 h 14"/>
                <a:gd name="T6" fmla="*/ 9 w 13"/>
                <a:gd name="T7" fmla="*/ 4 h 14"/>
                <a:gd name="T8" fmla="*/ 7 w 13"/>
                <a:gd name="T9" fmla="*/ 2 h 14"/>
                <a:gd name="T10" fmla="*/ 0 w 13"/>
                <a:gd name="T11" fmla="*/ 11 h 14"/>
                <a:gd name="T12" fmla="*/ 5 w 13"/>
                <a:gd name="T13" fmla="*/ 12 h 14"/>
                <a:gd name="T14" fmla="*/ 9 w 13"/>
                <a:gd name="T15" fmla="*/ 5 h 14"/>
                <a:gd name="T16" fmla="*/ 3 w 13"/>
                <a:gd name="T17" fmla="*/ 6 h 14"/>
                <a:gd name="T18" fmla="*/ 2 w 13"/>
                <a:gd name="T19" fmla="*/ 7 h 14"/>
                <a:gd name="T20" fmla="*/ 7 w 13"/>
                <a:gd name="T21" fmla="*/ 8 h 14"/>
                <a:gd name="T22" fmla="*/ 7 w 13"/>
                <a:gd name="T23" fmla="*/ 9 h 14"/>
                <a:gd name="T24" fmla="*/ 5 w 13"/>
                <a:gd name="T25" fmla="*/ 9 h 14"/>
                <a:gd name="T26" fmla="*/ 3 w 13"/>
                <a:gd name="T27" fmla="*/ 7 h 14"/>
                <a:gd name="T28" fmla="*/ 3 w 13"/>
                <a:gd name="T29" fmla="*/ 7 h 14"/>
                <a:gd name="T30" fmla="*/ 4 w 13"/>
                <a:gd name="T31" fmla="*/ 5 h 14"/>
                <a:gd name="T32" fmla="*/ 4 w 13"/>
                <a:gd name="T33" fmla="*/ 5 h 14"/>
                <a:gd name="T34" fmla="*/ 6 w 13"/>
                <a:gd name="T35" fmla="*/ 4 h 14"/>
                <a:gd name="T36" fmla="*/ 5 w 13"/>
                <a:gd name="T37" fmla="*/ 4 h 14"/>
                <a:gd name="T38" fmla="*/ 8 w 13"/>
                <a:gd name="T39" fmla="*/ 8 h 14"/>
                <a:gd name="T40" fmla="*/ 8 w 13"/>
                <a:gd name="T41" fmla="*/ 8 h 14"/>
                <a:gd name="T42" fmla="*/ 7 w 13"/>
                <a:gd name="T43" fmla="*/ 10 h 14"/>
                <a:gd name="T44" fmla="*/ 7 w 13"/>
                <a:gd name="T45" fmla="*/ 10 h 14"/>
                <a:gd name="T46" fmla="*/ 5 w 13"/>
                <a:gd name="T47" fmla="*/ 11 h 14"/>
                <a:gd name="T48" fmla="*/ 7 w 13"/>
                <a:gd name="T49" fmla="*/ 10 h 14"/>
                <a:gd name="T50" fmla="*/ 8 w 13"/>
                <a:gd name="T51"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 h="14">
                  <a:moveTo>
                    <a:pt x="8" y="3"/>
                  </a:moveTo>
                  <a:cubicBezTo>
                    <a:pt x="5" y="3"/>
                    <a:pt x="2" y="5"/>
                    <a:pt x="1" y="8"/>
                  </a:cubicBezTo>
                  <a:cubicBezTo>
                    <a:pt x="1" y="10"/>
                    <a:pt x="2" y="12"/>
                    <a:pt x="4" y="12"/>
                  </a:cubicBezTo>
                  <a:cubicBezTo>
                    <a:pt x="8" y="11"/>
                    <a:pt x="9" y="8"/>
                    <a:pt x="9" y="4"/>
                  </a:cubicBezTo>
                  <a:cubicBezTo>
                    <a:pt x="9" y="3"/>
                    <a:pt x="8" y="2"/>
                    <a:pt x="7" y="2"/>
                  </a:cubicBezTo>
                  <a:cubicBezTo>
                    <a:pt x="3" y="2"/>
                    <a:pt x="0" y="7"/>
                    <a:pt x="0" y="11"/>
                  </a:cubicBezTo>
                  <a:cubicBezTo>
                    <a:pt x="0" y="14"/>
                    <a:pt x="3" y="14"/>
                    <a:pt x="5" y="12"/>
                  </a:cubicBezTo>
                  <a:cubicBezTo>
                    <a:pt x="7" y="10"/>
                    <a:pt x="9" y="8"/>
                    <a:pt x="9" y="5"/>
                  </a:cubicBezTo>
                  <a:cubicBezTo>
                    <a:pt x="10" y="0"/>
                    <a:pt x="3" y="2"/>
                    <a:pt x="3" y="6"/>
                  </a:cubicBezTo>
                  <a:cubicBezTo>
                    <a:pt x="3" y="6"/>
                    <a:pt x="2" y="7"/>
                    <a:pt x="2" y="7"/>
                  </a:cubicBezTo>
                  <a:cubicBezTo>
                    <a:pt x="3" y="7"/>
                    <a:pt x="5" y="8"/>
                    <a:pt x="7" y="8"/>
                  </a:cubicBezTo>
                  <a:cubicBezTo>
                    <a:pt x="7" y="8"/>
                    <a:pt x="7" y="8"/>
                    <a:pt x="7" y="9"/>
                  </a:cubicBezTo>
                  <a:cubicBezTo>
                    <a:pt x="7" y="8"/>
                    <a:pt x="7" y="9"/>
                    <a:pt x="5" y="9"/>
                  </a:cubicBezTo>
                  <a:cubicBezTo>
                    <a:pt x="4" y="8"/>
                    <a:pt x="4" y="7"/>
                    <a:pt x="3" y="7"/>
                  </a:cubicBezTo>
                  <a:cubicBezTo>
                    <a:pt x="3" y="7"/>
                    <a:pt x="3" y="7"/>
                    <a:pt x="3" y="7"/>
                  </a:cubicBezTo>
                  <a:cubicBezTo>
                    <a:pt x="3" y="6"/>
                    <a:pt x="4" y="6"/>
                    <a:pt x="4" y="5"/>
                  </a:cubicBezTo>
                  <a:cubicBezTo>
                    <a:pt x="4" y="5"/>
                    <a:pt x="4" y="5"/>
                    <a:pt x="4" y="5"/>
                  </a:cubicBezTo>
                  <a:cubicBezTo>
                    <a:pt x="5" y="5"/>
                    <a:pt x="5" y="5"/>
                    <a:pt x="6" y="4"/>
                  </a:cubicBezTo>
                  <a:cubicBezTo>
                    <a:pt x="6" y="4"/>
                    <a:pt x="6" y="4"/>
                    <a:pt x="5" y="4"/>
                  </a:cubicBezTo>
                  <a:cubicBezTo>
                    <a:pt x="6" y="6"/>
                    <a:pt x="7" y="7"/>
                    <a:pt x="8" y="8"/>
                  </a:cubicBezTo>
                  <a:cubicBezTo>
                    <a:pt x="8" y="8"/>
                    <a:pt x="8" y="8"/>
                    <a:pt x="8" y="8"/>
                  </a:cubicBezTo>
                  <a:cubicBezTo>
                    <a:pt x="7" y="9"/>
                    <a:pt x="7" y="9"/>
                    <a:pt x="7" y="10"/>
                  </a:cubicBezTo>
                  <a:cubicBezTo>
                    <a:pt x="7" y="10"/>
                    <a:pt x="7" y="10"/>
                    <a:pt x="7" y="10"/>
                  </a:cubicBezTo>
                  <a:cubicBezTo>
                    <a:pt x="6" y="10"/>
                    <a:pt x="6" y="10"/>
                    <a:pt x="5" y="11"/>
                  </a:cubicBezTo>
                  <a:cubicBezTo>
                    <a:pt x="6" y="10"/>
                    <a:pt x="6" y="10"/>
                    <a:pt x="7" y="10"/>
                  </a:cubicBezTo>
                  <a:cubicBezTo>
                    <a:pt x="10" y="10"/>
                    <a:pt x="13" y="3"/>
                    <a:pt x="8"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sp>
          <p:nvSpPr>
            <p:cNvPr id="18" name="Freeform 12">
              <a:extLst>
                <a:ext uri="{FF2B5EF4-FFF2-40B4-BE49-F238E27FC236}">
                  <a16:creationId xmlns:a16="http://schemas.microsoft.com/office/drawing/2014/main" xmlns="" id="{75273170-3D68-4D25-9BCC-8CEFCCB5BA8D}"/>
                </a:ext>
              </a:extLst>
            </p:cNvPr>
            <p:cNvSpPr>
              <a:spLocks/>
            </p:cNvSpPr>
            <p:nvPr/>
          </p:nvSpPr>
          <p:spPr bwMode="auto">
            <a:xfrm>
              <a:off x="2648" y="1770"/>
              <a:ext cx="144" cy="195"/>
            </a:xfrm>
            <a:custGeom>
              <a:avLst/>
              <a:gdLst>
                <a:gd name="T0" fmla="*/ 7 w 34"/>
                <a:gd name="T1" fmla="*/ 39 h 46"/>
                <a:gd name="T2" fmla="*/ 7 w 34"/>
                <a:gd name="T3" fmla="*/ 37 h 46"/>
                <a:gd name="T4" fmla="*/ 3 w 34"/>
                <a:gd name="T5" fmla="*/ 42 h 46"/>
                <a:gd name="T6" fmla="*/ 12 w 34"/>
                <a:gd name="T7" fmla="*/ 38 h 46"/>
                <a:gd name="T8" fmla="*/ 18 w 34"/>
                <a:gd name="T9" fmla="*/ 32 h 46"/>
                <a:gd name="T10" fmla="*/ 25 w 34"/>
                <a:gd name="T11" fmla="*/ 26 h 46"/>
                <a:gd name="T12" fmla="*/ 33 w 34"/>
                <a:gd name="T13" fmla="*/ 13 h 46"/>
                <a:gd name="T14" fmla="*/ 30 w 34"/>
                <a:gd name="T15" fmla="*/ 4 h 46"/>
                <a:gd name="T16" fmla="*/ 24 w 34"/>
                <a:gd name="T17" fmla="*/ 9 h 46"/>
                <a:gd name="T18" fmla="*/ 25 w 34"/>
                <a:gd name="T19" fmla="*/ 15 h 46"/>
                <a:gd name="T20" fmla="*/ 20 w 34"/>
                <a:gd name="T21" fmla="*/ 22 h 46"/>
                <a:gd name="T22" fmla="*/ 4 w 34"/>
                <a:gd name="T23" fmla="*/ 35 h 46"/>
                <a:gd name="T24" fmla="*/ 0 w 34"/>
                <a:gd name="T25" fmla="*/ 40 h 46"/>
                <a:gd name="T26" fmla="*/ 0 w 34"/>
                <a:gd name="T27" fmla="*/ 41 h 46"/>
                <a:gd name="T28" fmla="*/ 7 w 34"/>
                <a:gd name="T29" fmla="*/ 39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 h="46">
                  <a:moveTo>
                    <a:pt x="7" y="39"/>
                  </a:moveTo>
                  <a:cubicBezTo>
                    <a:pt x="7" y="38"/>
                    <a:pt x="7" y="38"/>
                    <a:pt x="7" y="37"/>
                  </a:cubicBezTo>
                  <a:cubicBezTo>
                    <a:pt x="5" y="39"/>
                    <a:pt x="4" y="41"/>
                    <a:pt x="3" y="42"/>
                  </a:cubicBezTo>
                  <a:cubicBezTo>
                    <a:pt x="6" y="41"/>
                    <a:pt x="9" y="39"/>
                    <a:pt x="12" y="38"/>
                  </a:cubicBezTo>
                  <a:cubicBezTo>
                    <a:pt x="14" y="36"/>
                    <a:pt x="16" y="34"/>
                    <a:pt x="18" y="32"/>
                  </a:cubicBezTo>
                  <a:cubicBezTo>
                    <a:pt x="20" y="30"/>
                    <a:pt x="23" y="28"/>
                    <a:pt x="25" y="26"/>
                  </a:cubicBezTo>
                  <a:cubicBezTo>
                    <a:pt x="29" y="23"/>
                    <a:pt x="31" y="17"/>
                    <a:pt x="33" y="13"/>
                  </a:cubicBezTo>
                  <a:cubicBezTo>
                    <a:pt x="34" y="9"/>
                    <a:pt x="32" y="6"/>
                    <a:pt x="30" y="4"/>
                  </a:cubicBezTo>
                  <a:cubicBezTo>
                    <a:pt x="28" y="0"/>
                    <a:pt x="22" y="6"/>
                    <a:pt x="24" y="9"/>
                  </a:cubicBezTo>
                  <a:cubicBezTo>
                    <a:pt x="26" y="12"/>
                    <a:pt x="27" y="12"/>
                    <a:pt x="25" y="15"/>
                  </a:cubicBezTo>
                  <a:cubicBezTo>
                    <a:pt x="24" y="18"/>
                    <a:pt x="22" y="21"/>
                    <a:pt x="20" y="22"/>
                  </a:cubicBezTo>
                  <a:cubicBezTo>
                    <a:pt x="15" y="26"/>
                    <a:pt x="10" y="34"/>
                    <a:pt x="4" y="35"/>
                  </a:cubicBezTo>
                  <a:cubicBezTo>
                    <a:pt x="2" y="35"/>
                    <a:pt x="0" y="37"/>
                    <a:pt x="0" y="40"/>
                  </a:cubicBezTo>
                  <a:cubicBezTo>
                    <a:pt x="0" y="40"/>
                    <a:pt x="0" y="40"/>
                    <a:pt x="0" y="41"/>
                  </a:cubicBezTo>
                  <a:cubicBezTo>
                    <a:pt x="0" y="46"/>
                    <a:pt x="7" y="42"/>
                    <a:pt x="7"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sp>
          <p:nvSpPr>
            <p:cNvPr id="19" name="Freeform 13">
              <a:extLst>
                <a:ext uri="{FF2B5EF4-FFF2-40B4-BE49-F238E27FC236}">
                  <a16:creationId xmlns:a16="http://schemas.microsoft.com/office/drawing/2014/main" xmlns="" id="{350C9C20-6DD6-4E83-8B3B-1AF0AB055052}"/>
                </a:ext>
              </a:extLst>
            </p:cNvPr>
            <p:cNvSpPr>
              <a:spLocks/>
            </p:cNvSpPr>
            <p:nvPr/>
          </p:nvSpPr>
          <p:spPr bwMode="auto">
            <a:xfrm>
              <a:off x="2466" y="1635"/>
              <a:ext cx="182" cy="114"/>
            </a:xfrm>
            <a:custGeom>
              <a:avLst/>
              <a:gdLst>
                <a:gd name="T0" fmla="*/ 3 w 43"/>
                <a:gd name="T1" fmla="*/ 23 h 27"/>
                <a:gd name="T2" fmla="*/ 21 w 43"/>
                <a:gd name="T3" fmla="*/ 22 h 27"/>
                <a:gd name="T4" fmla="*/ 31 w 43"/>
                <a:gd name="T5" fmla="*/ 18 h 27"/>
                <a:gd name="T6" fmla="*/ 41 w 43"/>
                <a:gd name="T7" fmla="*/ 8 h 27"/>
                <a:gd name="T8" fmla="*/ 36 w 43"/>
                <a:gd name="T9" fmla="*/ 5 h 27"/>
                <a:gd name="T10" fmla="*/ 21 w 43"/>
                <a:gd name="T11" fmla="*/ 15 h 27"/>
                <a:gd name="T12" fmla="*/ 16 w 43"/>
                <a:gd name="T13" fmla="*/ 17 h 27"/>
                <a:gd name="T14" fmla="*/ 7 w 43"/>
                <a:gd name="T15" fmla="*/ 16 h 27"/>
                <a:gd name="T16" fmla="*/ 3 w 43"/>
                <a:gd name="T17" fmla="*/ 23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 h="27">
                  <a:moveTo>
                    <a:pt x="3" y="23"/>
                  </a:moveTo>
                  <a:cubicBezTo>
                    <a:pt x="8" y="27"/>
                    <a:pt x="16" y="26"/>
                    <a:pt x="21" y="22"/>
                  </a:cubicBezTo>
                  <a:cubicBezTo>
                    <a:pt x="24" y="20"/>
                    <a:pt x="28" y="20"/>
                    <a:pt x="31" y="18"/>
                  </a:cubicBezTo>
                  <a:cubicBezTo>
                    <a:pt x="35" y="15"/>
                    <a:pt x="38" y="12"/>
                    <a:pt x="41" y="8"/>
                  </a:cubicBezTo>
                  <a:cubicBezTo>
                    <a:pt x="43" y="4"/>
                    <a:pt x="38" y="0"/>
                    <a:pt x="36" y="5"/>
                  </a:cubicBezTo>
                  <a:cubicBezTo>
                    <a:pt x="33" y="10"/>
                    <a:pt x="27" y="13"/>
                    <a:pt x="21" y="15"/>
                  </a:cubicBezTo>
                  <a:cubicBezTo>
                    <a:pt x="19" y="15"/>
                    <a:pt x="18" y="17"/>
                    <a:pt x="16" y="17"/>
                  </a:cubicBezTo>
                  <a:cubicBezTo>
                    <a:pt x="13" y="19"/>
                    <a:pt x="10" y="19"/>
                    <a:pt x="7" y="16"/>
                  </a:cubicBezTo>
                  <a:cubicBezTo>
                    <a:pt x="4" y="14"/>
                    <a:pt x="0" y="21"/>
                    <a:pt x="3"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sp>
          <p:nvSpPr>
            <p:cNvPr id="20" name="Freeform 14">
              <a:extLst>
                <a:ext uri="{FF2B5EF4-FFF2-40B4-BE49-F238E27FC236}">
                  <a16:creationId xmlns:a16="http://schemas.microsoft.com/office/drawing/2014/main" xmlns="" id="{77405DD8-B175-4B43-B162-A5A9DECB8317}"/>
                </a:ext>
              </a:extLst>
            </p:cNvPr>
            <p:cNvSpPr>
              <a:spLocks/>
            </p:cNvSpPr>
            <p:nvPr/>
          </p:nvSpPr>
          <p:spPr bwMode="auto">
            <a:xfrm>
              <a:off x="2330" y="1580"/>
              <a:ext cx="127" cy="63"/>
            </a:xfrm>
            <a:custGeom>
              <a:avLst/>
              <a:gdLst>
                <a:gd name="T0" fmla="*/ 25 w 30"/>
                <a:gd name="T1" fmla="*/ 1 h 15"/>
                <a:gd name="T2" fmla="*/ 5 w 30"/>
                <a:gd name="T3" fmla="*/ 8 h 15"/>
                <a:gd name="T4" fmla="*/ 4 w 30"/>
                <a:gd name="T5" fmla="*/ 15 h 15"/>
                <a:gd name="T6" fmla="*/ 6 w 30"/>
                <a:gd name="T7" fmla="*/ 15 h 15"/>
                <a:gd name="T8" fmla="*/ 7 w 30"/>
                <a:gd name="T9" fmla="*/ 8 h 15"/>
                <a:gd name="T10" fmla="*/ 6 w 30"/>
                <a:gd name="T11" fmla="*/ 8 h 15"/>
                <a:gd name="T12" fmla="*/ 5 w 30"/>
                <a:gd name="T13" fmla="*/ 15 h 15"/>
                <a:gd name="T14" fmla="*/ 25 w 30"/>
                <a:gd name="T15" fmla="*/ 8 h 15"/>
                <a:gd name="T16" fmla="*/ 25 w 30"/>
                <a:gd name="T17" fmla="*/ 1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 h="15">
                  <a:moveTo>
                    <a:pt x="25" y="1"/>
                  </a:moveTo>
                  <a:cubicBezTo>
                    <a:pt x="18" y="3"/>
                    <a:pt x="11" y="5"/>
                    <a:pt x="5" y="8"/>
                  </a:cubicBezTo>
                  <a:cubicBezTo>
                    <a:pt x="2" y="9"/>
                    <a:pt x="0" y="15"/>
                    <a:pt x="4" y="15"/>
                  </a:cubicBezTo>
                  <a:cubicBezTo>
                    <a:pt x="5" y="15"/>
                    <a:pt x="5" y="15"/>
                    <a:pt x="6" y="15"/>
                  </a:cubicBezTo>
                  <a:cubicBezTo>
                    <a:pt x="9" y="15"/>
                    <a:pt x="12" y="8"/>
                    <a:pt x="7" y="8"/>
                  </a:cubicBezTo>
                  <a:cubicBezTo>
                    <a:pt x="7" y="8"/>
                    <a:pt x="6" y="8"/>
                    <a:pt x="6" y="8"/>
                  </a:cubicBezTo>
                  <a:cubicBezTo>
                    <a:pt x="6" y="10"/>
                    <a:pt x="5" y="13"/>
                    <a:pt x="5" y="15"/>
                  </a:cubicBezTo>
                  <a:cubicBezTo>
                    <a:pt x="12" y="12"/>
                    <a:pt x="18" y="10"/>
                    <a:pt x="25" y="8"/>
                  </a:cubicBezTo>
                  <a:cubicBezTo>
                    <a:pt x="29" y="7"/>
                    <a:pt x="30" y="0"/>
                    <a:pt x="25"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sp>
          <p:nvSpPr>
            <p:cNvPr id="21" name="Freeform 15">
              <a:extLst>
                <a:ext uri="{FF2B5EF4-FFF2-40B4-BE49-F238E27FC236}">
                  <a16:creationId xmlns:a16="http://schemas.microsoft.com/office/drawing/2014/main" xmlns="" id="{31072511-A203-40B7-B064-2A760DC72735}"/>
                </a:ext>
              </a:extLst>
            </p:cNvPr>
            <p:cNvSpPr>
              <a:spLocks/>
            </p:cNvSpPr>
            <p:nvPr/>
          </p:nvSpPr>
          <p:spPr bwMode="auto">
            <a:xfrm>
              <a:off x="2500" y="1546"/>
              <a:ext cx="102" cy="47"/>
            </a:xfrm>
            <a:custGeom>
              <a:avLst/>
              <a:gdLst>
                <a:gd name="T0" fmla="*/ 7 w 24"/>
                <a:gd name="T1" fmla="*/ 7 h 11"/>
                <a:gd name="T2" fmla="*/ 7 w 24"/>
                <a:gd name="T3" fmla="*/ 7 h 11"/>
                <a:gd name="T4" fmla="*/ 6 w 24"/>
                <a:gd name="T5" fmla="*/ 9 h 11"/>
                <a:gd name="T6" fmla="*/ 6 w 24"/>
                <a:gd name="T7" fmla="*/ 10 h 11"/>
                <a:gd name="T8" fmla="*/ 11 w 24"/>
                <a:gd name="T9" fmla="*/ 10 h 11"/>
                <a:gd name="T10" fmla="*/ 20 w 24"/>
                <a:gd name="T11" fmla="*/ 8 h 11"/>
                <a:gd name="T12" fmla="*/ 20 w 24"/>
                <a:gd name="T13" fmla="*/ 1 h 11"/>
                <a:gd name="T14" fmla="*/ 7 w 24"/>
                <a:gd name="T15" fmla="*/ 2 h 11"/>
                <a:gd name="T16" fmla="*/ 0 w 24"/>
                <a:gd name="T17" fmla="*/ 8 h 11"/>
                <a:gd name="T18" fmla="*/ 3 w 24"/>
                <a:gd name="T19" fmla="*/ 11 h 11"/>
                <a:gd name="T20" fmla="*/ 7 w 24"/>
                <a:gd name="T21" fmla="*/ 7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 h="11">
                  <a:moveTo>
                    <a:pt x="7" y="7"/>
                  </a:moveTo>
                  <a:cubicBezTo>
                    <a:pt x="7" y="7"/>
                    <a:pt x="7" y="7"/>
                    <a:pt x="7" y="7"/>
                  </a:cubicBezTo>
                  <a:cubicBezTo>
                    <a:pt x="7" y="8"/>
                    <a:pt x="6" y="9"/>
                    <a:pt x="6" y="9"/>
                  </a:cubicBezTo>
                  <a:cubicBezTo>
                    <a:pt x="5" y="10"/>
                    <a:pt x="5" y="10"/>
                    <a:pt x="6" y="10"/>
                  </a:cubicBezTo>
                  <a:cubicBezTo>
                    <a:pt x="8" y="10"/>
                    <a:pt x="9" y="10"/>
                    <a:pt x="11" y="10"/>
                  </a:cubicBezTo>
                  <a:cubicBezTo>
                    <a:pt x="14" y="10"/>
                    <a:pt x="17" y="9"/>
                    <a:pt x="20" y="8"/>
                  </a:cubicBezTo>
                  <a:cubicBezTo>
                    <a:pt x="23" y="7"/>
                    <a:pt x="24" y="0"/>
                    <a:pt x="20" y="1"/>
                  </a:cubicBezTo>
                  <a:cubicBezTo>
                    <a:pt x="15" y="3"/>
                    <a:pt x="11" y="2"/>
                    <a:pt x="7" y="2"/>
                  </a:cubicBezTo>
                  <a:cubicBezTo>
                    <a:pt x="4" y="3"/>
                    <a:pt x="1" y="4"/>
                    <a:pt x="0" y="8"/>
                  </a:cubicBezTo>
                  <a:cubicBezTo>
                    <a:pt x="0" y="9"/>
                    <a:pt x="1" y="11"/>
                    <a:pt x="3" y="11"/>
                  </a:cubicBezTo>
                  <a:cubicBezTo>
                    <a:pt x="5" y="11"/>
                    <a:pt x="6" y="9"/>
                    <a:pt x="7"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sp>
          <p:nvSpPr>
            <p:cNvPr id="22" name="Freeform 16">
              <a:extLst>
                <a:ext uri="{FF2B5EF4-FFF2-40B4-BE49-F238E27FC236}">
                  <a16:creationId xmlns:a16="http://schemas.microsoft.com/office/drawing/2014/main" xmlns="" id="{BEE57299-03CC-451E-BF86-A61CEB7F6967}"/>
                </a:ext>
              </a:extLst>
            </p:cNvPr>
            <p:cNvSpPr>
              <a:spLocks/>
            </p:cNvSpPr>
            <p:nvPr/>
          </p:nvSpPr>
          <p:spPr bwMode="auto">
            <a:xfrm>
              <a:off x="1613" y="2430"/>
              <a:ext cx="106" cy="165"/>
            </a:xfrm>
            <a:custGeom>
              <a:avLst/>
              <a:gdLst>
                <a:gd name="T0" fmla="*/ 20 w 25"/>
                <a:gd name="T1" fmla="*/ 0 h 39"/>
                <a:gd name="T2" fmla="*/ 8 w 25"/>
                <a:gd name="T3" fmla="*/ 36 h 39"/>
                <a:gd name="T4" fmla="*/ 14 w 25"/>
                <a:gd name="T5" fmla="*/ 30 h 39"/>
                <a:gd name="T6" fmla="*/ 19 w 25"/>
                <a:gd name="T7" fmla="*/ 7 h 39"/>
                <a:gd name="T8" fmla="*/ 20 w 25"/>
                <a:gd name="T9" fmla="*/ 0 h 39"/>
              </a:gdLst>
              <a:ahLst/>
              <a:cxnLst>
                <a:cxn ang="0">
                  <a:pos x="T0" y="T1"/>
                </a:cxn>
                <a:cxn ang="0">
                  <a:pos x="T2" y="T3"/>
                </a:cxn>
                <a:cxn ang="0">
                  <a:pos x="T4" y="T5"/>
                </a:cxn>
                <a:cxn ang="0">
                  <a:pos x="T6" y="T7"/>
                </a:cxn>
                <a:cxn ang="0">
                  <a:pos x="T8" y="T9"/>
                </a:cxn>
              </a:cxnLst>
              <a:rect l="0" t="0" r="r" b="b"/>
              <a:pathLst>
                <a:path w="25" h="39">
                  <a:moveTo>
                    <a:pt x="20" y="0"/>
                  </a:moveTo>
                  <a:cubicBezTo>
                    <a:pt x="6" y="2"/>
                    <a:pt x="0" y="26"/>
                    <a:pt x="8" y="36"/>
                  </a:cubicBezTo>
                  <a:cubicBezTo>
                    <a:pt x="11" y="39"/>
                    <a:pt x="17" y="33"/>
                    <a:pt x="14" y="30"/>
                  </a:cubicBezTo>
                  <a:cubicBezTo>
                    <a:pt x="10" y="26"/>
                    <a:pt x="10" y="8"/>
                    <a:pt x="19" y="7"/>
                  </a:cubicBezTo>
                  <a:cubicBezTo>
                    <a:pt x="22" y="7"/>
                    <a:pt x="25" y="0"/>
                    <a:pt x="2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sp>
          <p:nvSpPr>
            <p:cNvPr id="23" name="Freeform 17">
              <a:extLst>
                <a:ext uri="{FF2B5EF4-FFF2-40B4-BE49-F238E27FC236}">
                  <a16:creationId xmlns:a16="http://schemas.microsoft.com/office/drawing/2014/main" xmlns="" id="{62387C69-38FB-449C-A4FE-202685FF145C}"/>
                </a:ext>
              </a:extLst>
            </p:cNvPr>
            <p:cNvSpPr>
              <a:spLocks/>
            </p:cNvSpPr>
            <p:nvPr/>
          </p:nvSpPr>
          <p:spPr bwMode="auto">
            <a:xfrm>
              <a:off x="1558" y="2418"/>
              <a:ext cx="60" cy="156"/>
            </a:xfrm>
            <a:custGeom>
              <a:avLst/>
              <a:gdLst>
                <a:gd name="T0" fmla="*/ 6 w 14"/>
                <a:gd name="T1" fmla="*/ 6 h 37"/>
                <a:gd name="T2" fmla="*/ 4 w 14"/>
                <a:gd name="T3" fmla="*/ 11 h 37"/>
                <a:gd name="T4" fmla="*/ 2 w 14"/>
                <a:gd name="T5" fmla="*/ 18 h 37"/>
                <a:gd name="T6" fmla="*/ 0 w 14"/>
                <a:gd name="T7" fmla="*/ 32 h 37"/>
                <a:gd name="T8" fmla="*/ 6 w 14"/>
                <a:gd name="T9" fmla="*/ 30 h 37"/>
                <a:gd name="T10" fmla="*/ 7 w 14"/>
                <a:gd name="T11" fmla="*/ 21 h 37"/>
                <a:gd name="T12" fmla="*/ 10 w 14"/>
                <a:gd name="T13" fmla="*/ 15 h 37"/>
                <a:gd name="T14" fmla="*/ 10 w 14"/>
                <a:gd name="T15" fmla="*/ 12 h 37"/>
                <a:gd name="T16" fmla="*/ 11 w 14"/>
                <a:gd name="T17" fmla="*/ 10 h 37"/>
                <a:gd name="T18" fmla="*/ 13 w 14"/>
                <a:gd name="T19" fmla="*/ 5 h 37"/>
                <a:gd name="T20" fmla="*/ 6 w 14"/>
                <a:gd name="T21" fmla="*/ 6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37">
                  <a:moveTo>
                    <a:pt x="6" y="6"/>
                  </a:moveTo>
                  <a:cubicBezTo>
                    <a:pt x="6" y="8"/>
                    <a:pt x="4" y="9"/>
                    <a:pt x="4" y="11"/>
                  </a:cubicBezTo>
                  <a:cubicBezTo>
                    <a:pt x="3" y="14"/>
                    <a:pt x="3" y="16"/>
                    <a:pt x="2" y="18"/>
                  </a:cubicBezTo>
                  <a:cubicBezTo>
                    <a:pt x="0" y="23"/>
                    <a:pt x="0" y="27"/>
                    <a:pt x="0" y="32"/>
                  </a:cubicBezTo>
                  <a:cubicBezTo>
                    <a:pt x="0" y="37"/>
                    <a:pt x="6" y="33"/>
                    <a:pt x="6" y="30"/>
                  </a:cubicBezTo>
                  <a:cubicBezTo>
                    <a:pt x="6" y="27"/>
                    <a:pt x="6" y="24"/>
                    <a:pt x="7" y="21"/>
                  </a:cubicBezTo>
                  <a:cubicBezTo>
                    <a:pt x="8" y="19"/>
                    <a:pt x="9" y="17"/>
                    <a:pt x="10" y="15"/>
                  </a:cubicBezTo>
                  <a:cubicBezTo>
                    <a:pt x="10" y="14"/>
                    <a:pt x="10" y="13"/>
                    <a:pt x="10" y="12"/>
                  </a:cubicBezTo>
                  <a:cubicBezTo>
                    <a:pt x="10" y="10"/>
                    <a:pt x="10" y="12"/>
                    <a:pt x="11" y="10"/>
                  </a:cubicBezTo>
                  <a:cubicBezTo>
                    <a:pt x="12" y="9"/>
                    <a:pt x="13" y="7"/>
                    <a:pt x="13" y="5"/>
                  </a:cubicBezTo>
                  <a:cubicBezTo>
                    <a:pt x="14" y="0"/>
                    <a:pt x="7" y="2"/>
                    <a:pt x="6"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grpSp>
      <p:sp>
        <p:nvSpPr>
          <p:cNvPr id="24" name="任意多边形 24">
            <a:extLst>
              <a:ext uri="{FF2B5EF4-FFF2-40B4-BE49-F238E27FC236}">
                <a16:creationId xmlns:a16="http://schemas.microsoft.com/office/drawing/2014/main" xmlns="" id="{BF5085DC-9782-4820-990E-8B114F11625C}"/>
              </a:ext>
            </a:extLst>
          </p:cNvPr>
          <p:cNvSpPr/>
          <p:nvPr/>
        </p:nvSpPr>
        <p:spPr>
          <a:xfrm>
            <a:off x="253493" y="1024734"/>
            <a:ext cx="4961549" cy="40194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accent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25" name="Freeform 34">
            <a:extLst>
              <a:ext uri="{FF2B5EF4-FFF2-40B4-BE49-F238E27FC236}">
                <a16:creationId xmlns:a16="http://schemas.microsoft.com/office/drawing/2014/main" xmlns="" id="{65779202-A3C0-4ACF-A8E8-464CDF47DCFA}"/>
              </a:ext>
            </a:extLst>
          </p:cNvPr>
          <p:cNvSpPr>
            <a:spLocks noEditPoints="1"/>
          </p:cNvSpPr>
          <p:nvPr/>
        </p:nvSpPr>
        <p:spPr bwMode="auto">
          <a:xfrm>
            <a:off x="5344469" y="935378"/>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accent1"/>
          </a:solidFill>
          <a:ln>
            <a:solidFill>
              <a:schemeClr val="accent1"/>
            </a:solidFill>
          </a:ln>
        </p:spPr>
        <p:txBody>
          <a:bodyPr vert="horz" wrap="square" lIns="91440" tIns="45720" rIns="91440" bIns="45720" numCol="1" anchor="t" anchorCtr="0" compatLnSpc="1"/>
          <a:lstStyle/>
          <a:p>
            <a:endParaRPr lang="zh-CN" altLang="en-US" dirty="0">
              <a:latin typeface="微软雅黑" panose="020B0503020204020204" pitchFamily="34" charset="-122"/>
              <a:ea typeface="微软雅黑" panose="020B0503020204020204" pitchFamily="34" charset="-122"/>
            </a:endParaRPr>
          </a:p>
        </p:txBody>
      </p:sp>
      <p:sp>
        <p:nvSpPr>
          <p:cNvPr id="28" name="內容版面配置區 2"/>
          <p:cNvSpPr txBox="1">
            <a:spLocks/>
          </p:cNvSpPr>
          <p:nvPr/>
        </p:nvSpPr>
        <p:spPr>
          <a:xfrm>
            <a:off x="1697557" y="2341027"/>
            <a:ext cx="3936514" cy="174408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微软雅黑" panose="020B0503020204020204" pitchFamily="34" charset="-122"/>
                <a:ea typeface="微软雅黑" panose="020B0503020204020204"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TW" altLang="en-US" sz="3200" dirty="0">
                <a:solidFill>
                  <a:srgbClr val="6F8E26"/>
                </a:solidFill>
                <a:cs typeface="+mj-cs"/>
              </a:rPr>
              <a:t>以故事圖格的方式來說明影像的構成</a:t>
            </a:r>
          </a:p>
        </p:txBody>
      </p:sp>
      <p:pic>
        <p:nvPicPr>
          <p:cNvPr id="2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37863" y="130628"/>
            <a:ext cx="5968119" cy="66264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0" name="Group 4"/>
          <p:cNvGrpSpPr>
            <a:grpSpLocks noChangeAspect="1"/>
          </p:cNvGrpSpPr>
          <p:nvPr/>
        </p:nvGrpSpPr>
        <p:grpSpPr bwMode="auto">
          <a:xfrm flipH="1">
            <a:off x="418413" y="4233925"/>
            <a:ext cx="1718914" cy="2072238"/>
            <a:chOff x="3388" y="1644"/>
            <a:chExt cx="938" cy="1037"/>
          </a:xfrm>
          <a:solidFill>
            <a:schemeClr val="accent2"/>
          </a:solidFill>
        </p:grpSpPr>
        <p:sp>
          <p:nvSpPr>
            <p:cNvPr id="31" name="Freeform 5"/>
            <p:cNvSpPr>
              <a:spLocks/>
            </p:cNvSpPr>
            <p:nvPr/>
          </p:nvSpPr>
          <p:spPr bwMode="auto">
            <a:xfrm>
              <a:off x="3702" y="1708"/>
              <a:ext cx="624" cy="485"/>
            </a:xfrm>
            <a:custGeom>
              <a:avLst/>
              <a:gdLst>
                <a:gd name="T0" fmla="*/ 94 w 262"/>
                <a:gd name="T1" fmla="*/ 17 h 204"/>
                <a:gd name="T2" fmla="*/ 28 w 262"/>
                <a:gd name="T3" fmla="*/ 137 h 204"/>
                <a:gd name="T4" fmla="*/ 101 w 262"/>
                <a:gd name="T5" fmla="*/ 186 h 204"/>
                <a:gd name="T6" fmla="*/ 195 w 262"/>
                <a:gd name="T7" fmla="*/ 189 h 204"/>
                <a:gd name="T8" fmla="*/ 233 w 262"/>
                <a:gd name="T9" fmla="*/ 45 h 204"/>
                <a:gd name="T10" fmla="*/ 156 w 262"/>
                <a:gd name="T11" fmla="*/ 3 h 204"/>
                <a:gd name="T12" fmla="*/ 71 w 262"/>
                <a:gd name="T13" fmla="*/ 30 h 204"/>
                <a:gd name="T14" fmla="*/ 73 w 262"/>
                <a:gd name="T15" fmla="*/ 36 h 204"/>
                <a:gd name="T16" fmla="*/ 212 w 262"/>
                <a:gd name="T17" fmla="*/ 34 h 204"/>
                <a:gd name="T18" fmla="*/ 198 w 262"/>
                <a:gd name="T19" fmla="*/ 179 h 204"/>
                <a:gd name="T20" fmla="*/ 117 w 262"/>
                <a:gd name="T21" fmla="*/ 183 h 204"/>
                <a:gd name="T22" fmla="*/ 51 w 262"/>
                <a:gd name="T23" fmla="*/ 154 h 204"/>
                <a:gd name="T24" fmla="*/ 31 w 262"/>
                <a:gd name="T25" fmla="*/ 79 h 204"/>
                <a:gd name="T26" fmla="*/ 94 w 262"/>
                <a:gd name="T27" fmla="*/ 24 h 204"/>
                <a:gd name="T28" fmla="*/ 94 w 262"/>
                <a:gd name="T29" fmla="*/ 17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62" h="204">
                  <a:moveTo>
                    <a:pt x="94" y="17"/>
                  </a:moveTo>
                  <a:cubicBezTo>
                    <a:pt x="49" y="37"/>
                    <a:pt x="0" y="83"/>
                    <a:pt x="28" y="137"/>
                  </a:cubicBezTo>
                  <a:cubicBezTo>
                    <a:pt x="43" y="166"/>
                    <a:pt x="72" y="178"/>
                    <a:pt x="101" y="186"/>
                  </a:cubicBezTo>
                  <a:cubicBezTo>
                    <a:pt x="133" y="195"/>
                    <a:pt x="163" y="204"/>
                    <a:pt x="195" y="189"/>
                  </a:cubicBezTo>
                  <a:cubicBezTo>
                    <a:pt x="246" y="164"/>
                    <a:pt x="262" y="91"/>
                    <a:pt x="233" y="45"/>
                  </a:cubicBezTo>
                  <a:cubicBezTo>
                    <a:pt x="216" y="19"/>
                    <a:pt x="186" y="6"/>
                    <a:pt x="156" y="3"/>
                  </a:cubicBezTo>
                  <a:cubicBezTo>
                    <a:pt x="124" y="0"/>
                    <a:pt x="97" y="12"/>
                    <a:pt x="71" y="30"/>
                  </a:cubicBezTo>
                  <a:cubicBezTo>
                    <a:pt x="68" y="32"/>
                    <a:pt x="69" y="39"/>
                    <a:pt x="73" y="36"/>
                  </a:cubicBezTo>
                  <a:cubicBezTo>
                    <a:pt x="116" y="6"/>
                    <a:pt x="170" y="0"/>
                    <a:pt x="212" y="34"/>
                  </a:cubicBezTo>
                  <a:cubicBezTo>
                    <a:pt x="260" y="72"/>
                    <a:pt x="245" y="147"/>
                    <a:pt x="198" y="179"/>
                  </a:cubicBezTo>
                  <a:cubicBezTo>
                    <a:pt x="174" y="196"/>
                    <a:pt x="143" y="191"/>
                    <a:pt x="117" y="183"/>
                  </a:cubicBezTo>
                  <a:cubicBezTo>
                    <a:pt x="94" y="177"/>
                    <a:pt x="70" y="169"/>
                    <a:pt x="51" y="154"/>
                  </a:cubicBezTo>
                  <a:cubicBezTo>
                    <a:pt x="29" y="137"/>
                    <a:pt x="22" y="105"/>
                    <a:pt x="31" y="79"/>
                  </a:cubicBezTo>
                  <a:cubicBezTo>
                    <a:pt x="41" y="51"/>
                    <a:pt x="70" y="35"/>
                    <a:pt x="94" y="24"/>
                  </a:cubicBezTo>
                  <a:cubicBezTo>
                    <a:pt x="98" y="22"/>
                    <a:pt x="99" y="15"/>
                    <a:pt x="94" y="17"/>
                  </a:cubicBezTo>
                  <a:close/>
                </a:path>
              </a:pathLst>
            </a:custGeom>
            <a:grpFill/>
            <a:ln>
              <a:solidFill>
                <a:schemeClr val="accent2"/>
              </a:solidFill>
            </a:ln>
            <a:extLst/>
          </p:spPr>
          <p:txBody>
            <a:bodyPr vert="horz" wrap="square" lIns="121882" tIns="60941" rIns="121882" bIns="60941" numCol="1" anchor="t" anchorCtr="0" compatLnSpc="1">
              <a:prstTxWarp prst="textNoShape">
                <a:avLst/>
              </a:prstTxWarp>
            </a:bodyPr>
            <a:lstStyle/>
            <a:p>
              <a:endParaRPr lang="zh-CN" altLang="en-US" sz="2399" dirty="0">
                <a:latin typeface="微软雅黑" panose="020B0503020204020204" pitchFamily="34" charset="-122"/>
                <a:ea typeface="微软雅黑" panose="020B0503020204020204" pitchFamily="34" charset="-122"/>
              </a:endParaRPr>
            </a:p>
          </p:txBody>
        </p:sp>
        <p:sp>
          <p:nvSpPr>
            <p:cNvPr id="32" name="Freeform 6"/>
            <p:cNvSpPr>
              <a:spLocks/>
            </p:cNvSpPr>
            <p:nvPr/>
          </p:nvSpPr>
          <p:spPr bwMode="auto">
            <a:xfrm>
              <a:off x="3728" y="2115"/>
              <a:ext cx="345" cy="340"/>
            </a:xfrm>
            <a:custGeom>
              <a:avLst/>
              <a:gdLst>
                <a:gd name="T0" fmla="*/ 63 w 145"/>
                <a:gd name="T1" fmla="*/ 4 h 143"/>
                <a:gd name="T2" fmla="*/ 8 w 145"/>
                <a:gd name="T3" fmla="*/ 88 h 143"/>
                <a:gd name="T4" fmla="*/ 52 w 145"/>
                <a:gd name="T5" fmla="*/ 139 h 143"/>
                <a:gd name="T6" fmla="*/ 120 w 145"/>
                <a:gd name="T7" fmla="*/ 111 h 143"/>
                <a:gd name="T8" fmla="*/ 143 w 145"/>
                <a:gd name="T9" fmla="*/ 24 h 143"/>
                <a:gd name="T10" fmla="*/ 137 w 145"/>
                <a:gd name="T11" fmla="*/ 25 h 143"/>
                <a:gd name="T12" fmla="*/ 128 w 145"/>
                <a:gd name="T13" fmla="*/ 82 h 143"/>
                <a:gd name="T14" fmla="*/ 66 w 145"/>
                <a:gd name="T15" fmla="*/ 132 h 143"/>
                <a:gd name="T16" fmla="*/ 31 w 145"/>
                <a:gd name="T17" fmla="*/ 122 h 143"/>
                <a:gd name="T18" fmla="*/ 26 w 145"/>
                <a:gd name="T19" fmla="*/ 64 h 143"/>
                <a:gd name="T20" fmla="*/ 68 w 145"/>
                <a:gd name="T21" fmla="*/ 8 h 143"/>
                <a:gd name="T22" fmla="*/ 63 w 145"/>
                <a:gd name="T23" fmla="*/ 4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5" h="143">
                  <a:moveTo>
                    <a:pt x="63" y="4"/>
                  </a:moveTo>
                  <a:cubicBezTo>
                    <a:pt x="43" y="30"/>
                    <a:pt x="18" y="56"/>
                    <a:pt x="8" y="88"/>
                  </a:cubicBezTo>
                  <a:cubicBezTo>
                    <a:pt x="0" y="116"/>
                    <a:pt x="29" y="135"/>
                    <a:pt x="52" y="139"/>
                  </a:cubicBezTo>
                  <a:cubicBezTo>
                    <a:pt x="78" y="143"/>
                    <a:pt x="104" y="130"/>
                    <a:pt x="120" y="111"/>
                  </a:cubicBezTo>
                  <a:cubicBezTo>
                    <a:pt x="142" y="87"/>
                    <a:pt x="135" y="53"/>
                    <a:pt x="143" y="24"/>
                  </a:cubicBezTo>
                  <a:cubicBezTo>
                    <a:pt x="145" y="19"/>
                    <a:pt x="138" y="21"/>
                    <a:pt x="137" y="25"/>
                  </a:cubicBezTo>
                  <a:cubicBezTo>
                    <a:pt x="131" y="43"/>
                    <a:pt x="133" y="63"/>
                    <a:pt x="128" y="82"/>
                  </a:cubicBezTo>
                  <a:cubicBezTo>
                    <a:pt x="122" y="112"/>
                    <a:pt x="94" y="130"/>
                    <a:pt x="66" y="132"/>
                  </a:cubicBezTo>
                  <a:cubicBezTo>
                    <a:pt x="53" y="133"/>
                    <a:pt x="41" y="129"/>
                    <a:pt x="31" y="122"/>
                  </a:cubicBezTo>
                  <a:cubicBezTo>
                    <a:pt x="8" y="108"/>
                    <a:pt x="14" y="83"/>
                    <a:pt x="26" y="64"/>
                  </a:cubicBezTo>
                  <a:cubicBezTo>
                    <a:pt x="38" y="44"/>
                    <a:pt x="53" y="26"/>
                    <a:pt x="68" y="8"/>
                  </a:cubicBezTo>
                  <a:cubicBezTo>
                    <a:pt x="72" y="4"/>
                    <a:pt x="67" y="0"/>
                    <a:pt x="63" y="4"/>
                  </a:cubicBezTo>
                  <a:close/>
                </a:path>
              </a:pathLst>
            </a:custGeom>
            <a:grpFill/>
            <a:ln>
              <a:solidFill>
                <a:schemeClr val="accent2"/>
              </a:solidFill>
            </a:ln>
            <a:extLst/>
          </p:spPr>
          <p:txBody>
            <a:bodyPr vert="horz" wrap="square" lIns="121882" tIns="60941" rIns="121882" bIns="60941" numCol="1" anchor="t" anchorCtr="0" compatLnSpc="1">
              <a:prstTxWarp prst="textNoShape">
                <a:avLst/>
              </a:prstTxWarp>
            </a:bodyPr>
            <a:lstStyle/>
            <a:p>
              <a:endParaRPr lang="zh-CN" altLang="en-US" sz="2399" dirty="0">
                <a:latin typeface="微软雅黑" panose="020B0503020204020204" pitchFamily="34" charset="-122"/>
                <a:ea typeface="微软雅黑" panose="020B0503020204020204" pitchFamily="34" charset="-122"/>
              </a:endParaRPr>
            </a:p>
          </p:txBody>
        </p:sp>
        <p:sp>
          <p:nvSpPr>
            <p:cNvPr id="33" name="Freeform 7"/>
            <p:cNvSpPr>
              <a:spLocks/>
            </p:cNvSpPr>
            <p:nvPr/>
          </p:nvSpPr>
          <p:spPr bwMode="auto">
            <a:xfrm>
              <a:off x="3766" y="2429"/>
              <a:ext cx="176" cy="243"/>
            </a:xfrm>
            <a:custGeom>
              <a:avLst/>
              <a:gdLst>
                <a:gd name="T0" fmla="*/ 23 w 74"/>
                <a:gd name="T1" fmla="*/ 7 h 102"/>
                <a:gd name="T2" fmla="*/ 35 w 74"/>
                <a:gd name="T3" fmla="*/ 43 h 102"/>
                <a:gd name="T4" fmla="*/ 52 w 74"/>
                <a:gd name="T5" fmla="*/ 75 h 102"/>
                <a:gd name="T6" fmla="*/ 55 w 74"/>
                <a:gd name="T7" fmla="*/ 68 h 102"/>
                <a:gd name="T8" fmla="*/ 10 w 74"/>
                <a:gd name="T9" fmla="*/ 80 h 102"/>
                <a:gd name="T10" fmla="*/ 22 w 74"/>
                <a:gd name="T11" fmla="*/ 99 h 102"/>
                <a:gd name="T12" fmla="*/ 66 w 74"/>
                <a:gd name="T13" fmla="*/ 84 h 102"/>
                <a:gd name="T14" fmla="*/ 51 w 74"/>
                <a:gd name="T15" fmla="*/ 65 h 102"/>
                <a:gd name="T16" fmla="*/ 49 w 74"/>
                <a:gd name="T17" fmla="*/ 72 h 102"/>
                <a:gd name="T18" fmla="*/ 51 w 74"/>
                <a:gd name="T19" fmla="*/ 87 h 102"/>
                <a:gd name="T20" fmla="*/ 35 w 74"/>
                <a:gd name="T21" fmla="*/ 92 h 102"/>
                <a:gd name="T22" fmla="*/ 30 w 74"/>
                <a:gd name="T23" fmla="*/ 92 h 102"/>
                <a:gd name="T24" fmla="*/ 19 w 74"/>
                <a:gd name="T25" fmla="*/ 82 h 102"/>
                <a:gd name="T26" fmla="*/ 54 w 74"/>
                <a:gd name="T27" fmla="*/ 76 h 102"/>
                <a:gd name="T28" fmla="*/ 57 w 74"/>
                <a:gd name="T29" fmla="*/ 69 h 102"/>
                <a:gd name="T30" fmla="*/ 28 w 74"/>
                <a:gd name="T31" fmla="*/ 2 h 102"/>
                <a:gd name="T32" fmla="*/ 25 w 74"/>
                <a:gd name="T33" fmla="*/ 0 h 102"/>
                <a:gd name="T34" fmla="*/ 24 w 74"/>
                <a:gd name="T35" fmla="*/ 0 h 102"/>
                <a:gd name="T36" fmla="*/ 23 w 74"/>
                <a:gd name="T37" fmla="*/ 7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4" h="102">
                  <a:moveTo>
                    <a:pt x="23" y="7"/>
                  </a:moveTo>
                  <a:cubicBezTo>
                    <a:pt x="22" y="7"/>
                    <a:pt x="34" y="40"/>
                    <a:pt x="35" y="43"/>
                  </a:cubicBezTo>
                  <a:cubicBezTo>
                    <a:pt x="40" y="54"/>
                    <a:pt x="46" y="64"/>
                    <a:pt x="52" y="75"/>
                  </a:cubicBezTo>
                  <a:cubicBezTo>
                    <a:pt x="53" y="73"/>
                    <a:pt x="54" y="70"/>
                    <a:pt x="55" y="68"/>
                  </a:cubicBezTo>
                  <a:cubicBezTo>
                    <a:pt x="42" y="69"/>
                    <a:pt x="20" y="70"/>
                    <a:pt x="10" y="80"/>
                  </a:cubicBezTo>
                  <a:cubicBezTo>
                    <a:pt x="0" y="90"/>
                    <a:pt x="15" y="97"/>
                    <a:pt x="22" y="99"/>
                  </a:cubicBezTo>
                  <a:cubicBezTo>
                    <a:pt x="35" y="102"/>
                    <a:pt x="58" y="95"/>
                    <a:pt x="66" y="84"/>
                  </a:cubicBezTo>
                  <a:cubicBezTo>
                    <a:pt x="74" y="72"/>
                    <a:pt x="60" y="65"/>
                    <a:pt x="51" y="65"/>
                  </a:cubicBezTo>
                  <a:cubicBezTo>
                    <a:pt x="47" y="65"/>
                    <a:pt x="45" y="72"/>
                    <a:pt x="49" y="72"/>
                  </a:cubicBezTo>
                  <a:cubicBezTo>
                    <a:pt x="50" y="77"/>
                    <a:pt x="50" y="82"/>
                    <a:pt x="51" y="87"/>
                  </a:cubicBezTo>
                  <a:cubicBezTo>
                    <a:pt x="46" y="89"/>
                    <a:pt x="41" y="91"/>
                    <a:pt x="35" y="92"/>
                  </a:cubicBezTo>
                  <a:cubicBezTo>
                    <a:pt x="33" y="92"/>
                    <a:pt x="31" y="92"/>
                    <a:pt x="30" y="92"/>
                  </a:cubicBezTo>
                  <a:cubicBezTo>
                    <a:pt x="21" y="94"/>
                    <a:pt x="18" y="90"/>
                    <a:pt x="19" y="82"/>
                  </a:cubicBezTo>
                  <a:cubicBezTo>
                    <a:pt x="30" y="78"/>
                    <a:pt x="42" y="76"/>
                    <a:pt x="54" y="76"/>
                  </a:cubicBezTo>
                  <a:cubicBezTo>
                    <a:pt x="57" y="76"/>
                    <a:pt x="59" y="72"/>
                    <a:pt x="57" y="69"/>
                  </a:cubicBezTo>
                  <a:cubicBezTo>
                    <a:pt x="46" y="47"/>
                    <a:pt x="34" y="26"/>
                    <a:pt x="28" y="2"/>
                  </a:cubicBezTo>
                  <a:cubicBezTo>
                    <a:pt x="27" y="0"/>
                    <a:pt x="26" y="0"/>
                    <a:pt x="25" y="0"/>
                  </a:cubicBezTo>
                  <a:cubicBezTo>
                    <a:pt x="25" y="0"/>
                    <a:pt x="24" y="0"/>
                    <a:pt x="24" y="0"/>
                  </a:cubicBezTo>
                  <a:cubicBezTo>
                    <a:pt x="20" y="0"/>
                    <a:pt x="18" y="7"/>
                    <a:pt x="23" y="7"/>
                  </a:cubicBezTo>
                  <a:close/>
                </a:path>
              </a:pathLst>
            </a:custGeom>
            <a:grpFill/>
            <a:ln>
              <a:solidFill>
                <a:schemeClr val="accent2"/>
              </a:solidFill>
            </a:ln>
            <a:extLst/>
          </p:spPr>
          <p:txBody>
            <a:bodyPr vert="horz" wrap="square" lIns="121882" tIns="60941" rIns="121882" bIns="60941" numCol="1" anchor="t" anchorCtr="0" compatLnSpc="1">
              <a:prstTxWarp prst="textNoShape">
                <a:avLst/>
              </a:prstTxWarp>
            </a:bodyPr>
            <a:lstStyle/>
            <a:p>
              <a:endParaRPr lang="zh-CN" altLang="en-US" sz="2399" dirty="0">
                <a:latin typeface="微软雅黑" panose="020B0503020204020204" pitchFamily="34" charset="-122"/>
                <a:ea typeface="微软雅黑" panose="020B0503020204020204" pitchFamily="34" charset="-122"/>
              </a:endParaRPr>
            </a:p>
          </p:txBody>
        </p:sp>
        <p:sp>
          <p:nvSpPr>
            <p:cNvPr id="34" name="Freeform 8"/>
            <p:cNvSpPr>
              <a:spLocks/>
            </p:cNvSpPr>
            <p:nvPr/>
          </p:nvSpPr>
          <p:spPr bwMode="auto">
            <a:xfrm>
              <a:off x="3923" y="2407"/>
              <a:ext cx="222" cy="274"/>
            </a:xfrm>
            <a:custGeom>
              <a:avLst/>
              <a:gdLst>
                <a:gd name="T0" fmla="*/ 9 w 93"/>
                <a:gd name="T1" fmla="*/ 8 h 115"/>
                <a:gd name="T2" fmla="*/ 36 w 93"/>
                <a:gd name="T3" fmla="*/ 53 h 115"/>
                <a:gd name="T4" fmla="*/ 47 w 93"/>
                <a:gd name="T5" fmla="*/ 69 h 115"/>
                <a:gd name="T6" fmla="*/ 34 w 93"/>
                <a:gd name="T7" fmla="*/ 79 h 115"/>
                <a:gd name="T8" fmla="*/ 18 w 93"/>
                <a:gd name="T9" fmla="*/ 107 h 115"/>
                <a:gd name="T10" fmla="*/ 80 w 93"/>
                <a:gd name="T11" fmla="*/ 97 h 115"/>
                <a:gd name="T12" fmla="*/ 39 w 93"/>
                <a:gd name="T13" fmla="*/ 81 h 115"/>
                <a:gd name="T14" fmla="*/ 38 w 93"/>
                <a:gd name="T15" fmla="*/ 88 h 115"/>
                <a:gd name="T16" fmla="*/ 70 w 93"/>
                <a:gd name="T17" fmla="*/ 90 h 115"/>
                <a:gd name="T18" fmla="*/ 62 w 93"/>
                <a:gd name="T19" fmla="*/ 99 h 115"/>
                <a:gd name="T20" fmla="*/ 38 w 93"/>
                <a:gd name="T21" fmla="*/ 103 h 115"/>
                <a:gd name="T22" fmla="*/ 25 w 93"/>
                <a:gd name="T23" fmla="*/ 91 h 115"/>
                <a:gd name="T24" fmla="*/ 52 w 93"/>
                <a:gd name="T25" fmla="*/ 82 h 115"/>
                <a:gd name="T26" fmla="*/ 57 w 93"/>
                <a:gd name="T27" fmla="*/ 77 h 115"/>
                <a:gd name="T28" fmla="*/ 42 w 93"/>
                <a:gd name="T29" fmla="*/ 48 h 115"/>
                <a:gd name="T30" fmla="*/ 26 w 93"/>
                <a:gd name="T31" fmla="*/ 19 h 115"/>
                <a:gd name="T32" fmla="*/ 12 w 93"/>
                <a:gd name="T33" fmla="*/ 1 h 115"/>
                <a:gd name="T34" fmla="*/ 9 w 93"/>
                <a:gd name="T35" fmla="*/ 8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3" h="115">
                  <a:moveTo>
                    <a:pt x="9" y="8"/>
                  </a:moveTo>
                  <a:cubicBezTo>
                    <a:pt x="20" y="11"/>
                    <a:pt x="30" y="43"/>
                    <a:pt x="36" y="53"/>
                  </a:cubicBezTo>
                  <a:cubicBezTo>
                    <a:pt x="39" y="59"/>
                    <a:pt x="43" y="64"/>
                    <a:pt x="47" y="69"/>
                  </a:cubicBezTo>
                  <a:cubicBezTo>
                    <a:pt x="53" y="78"/>
                    <a:pt x="40" y="77"/>
                    <a:pt x="34" y="79"/>
                  </a:cubicBezTo>
                  <a:cubicBezTo>
                    <a:pt x="24" y="82"/>
                    <a:pt x="0" y="98"/>
                    <a:pt x="18" y="107"/>
                  </a:cubicBezTo>
                  <a:cubicBezTo>
                    <a:pt x="32" y="115"/>
                    <a:pt x="70" y="111"/>
                    <a:pt x="80" y="97"/>
                  </a:cubicBezTo>
                  <a:cubicBezTo>
                    <a:pt x="93" y="79"/>
                    <a:pt x="44" y="81"/>
                    <a:pt x="39" y="81"/>
                  </a:cubicBezTo>
                  <a:cubicBezTo>
                    <a:pt x="35" y="81"/>
                    <a:pt x="33" y="88"/>
                    <a:pt x="38" y="88"/>
                  </a:cubicBezTo>
                  <a:cubicBezTo>
                    <a:pt x="48" y="88"/>
                    <a:pt x="59" y="88"/>
                    <a:pt x="70" y="90"/>
                  </a:cubicBezTo>
                  <a:cubicBezTo>
                    <a:pt x="71" y="96"/>
                    <a:pt x="68" y="99"/>
                    <a:pt x="62" y="99"/>
                  </a:cubicBezTo>
                  <a:cubicBezTo>
                    <a:pt x="55" y="102"/>
                    <a:pt x="46" y="103"/>
                    <a:pt x="38" y="103"/>
                  </a:cubicBezTo>
                  <a:cubicBezTo>
                    <a:pt x="27" y="106"/>
                    <a:pt x="23" y="102"/>
                    <a:pt x="25" y="91"/>
                  </a:cubicBezTo>
                  <a:cubicBezTo>
                    <a:pt x="34" y="86"/>
                    <a:pt x="42" y="84"/>
                    <a:pt x="52" y="82"/>
                  </a:cubicBezTo>
                  <a:cubicBezTo>
                    <a:pt x="54" y="82"/>
                    <a:pt x="56" y="79"/>
                    <a:pt x="57" y="77"/>
                  </a:cubicBezTo>
                  <a:cubicBezTo>
                    <a:pt x="60" y="69"/>
                    <a:pt x="45" y="54"/>
                    <a:pt x="42" y="48"/>
                  </a:cubicBezTo>
                  <a:cubicBezTo>
                    <a:pt x="36" y="38"/>
                    <a:pt x="31" y="29"/>
                    <a:pt x="26" y="19"/>
                  </a:cubicBezTo>
                  <a:cubicBezTo>
                    <a:pt x="22" y="12"/>
                    <a:pt x="21" y="3"/>
                    <a:pt x="12" y="1"/>
                  </a:cubicBezTo>
                  <a:cubicBezTo>
                    <a:pt x="8" y="0"/>
                    <a:pt x="5" y="7"/>
                    <a:pt x="9" y="8"/>
                  </a:cubicBezTo>
                  <a:close/>
                </a:path>
              </a:pathLst>
            </a:custGeom>
            <a:grpFill/>
            <a:ln>
              <a:solidFill>
                <a:schemeClr val="accent2"/>
              </a:solidFill>
            </a:ln>
            <a:extLst/>
          </p:spPr>
          <p:txBody>
            <a:bodyPr vert="horz" wrap="square" lIns="121882" tIns="60941" rIns="121882" bIns="60941" numCol="1" anchor="t" anchorCtr="0" compatLnSpc="1">
              <a:prstTxWarp prst="textNoShape">
                <a:avLst/>
              </a:prstTxWarp>
            </a:bodyPr>
            <a:lstStyle/>
            <a:p>
              <a:endParaRPr lang="zh-CN" altLang="en-US" sz="2399" dirty="0">
                <a:latin typeface="微软雅黑" panose="020B0503020204020204" pitchFamily="34" charset="-122"/>
                <a:ea typeface="微软雅黑" panose="020B0503020204020204" pitchFamily="34" charset="-122"/>
              </a:endParaRPr>
            </a:p>
          </p:txBody>
        </p:sp>
        <p:sp>
          <p:nvSpPr>
            <p:cNvPr id="35" name="Freeform 9"/>
            <p:cNvSpPr>
              <a:spLocks/>
            </p:cNvSpPr>
            <p:nvPr/>
          </p:nvSpPr>
          <p:spPr bwMode="auto">
            <a:xfrm>
              <a:off x="3557" y="1996"/>
              <a:ext cx="285" cy="219"/>
            </a:xfrm>
            <a:custGeom>
              <a:avLst/>
              <a:gdLst>
                <a:gd name="T0" fmla="*/ 115 w 120"/>
                <a:gd name="T1" fmla="*/ 85 h 92"/>
                <a:gd name="T2" fmla="*/ 57 w 120"/>
                <a:gd name="T3" fmla="*/ 70 h 92"/>
                <a:gd name="T4" fmla="*/ 8 w 120"/>
                <a:gd name="T5" fmla="*/ 4 h 92"/>
                <a:gd name="T6" fmla="*/ 1 w 120"/>
                <a:gd name="T7" fmla="*/ 8 h 92"/>
                <a:gd name="T8" fmla="*/ 48 w 120"/>
                <a:gd name="T9" fmla="*/ 73 h 92"/>
                <a:gd name="T10" fmla="*/ 79 w 120"/>
                <a:gd name="T11" fmla="*/ 85 h 92"/>
                <a:gd name="T12" fmla="*/ 114 w 120"/>
                <a:gd name="T13" fmla="*/ 92 h 92"/>
                <a:gd name="T14" fmla="*/ 115 w 120"/>
                <a:gd name="T15" fmla="*/ 85 h 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0" h="92">
                  <a:moveTo>
                    <a:pt x="115" y="85"/>
                  </a:moveTo>
                  <a:cubicBezTo>
                    <a:pt x="98" y="85"/>
                    <a:pt x="73" y="78"/>
                    <a:pt x="57" y="70"/>
                  </a:cubicBezTo>
                  <a:cubicBezTo>
                    <a:pt x="35" y="58"/>
                    <a:pt x="17" y="27"/>
                    <a:pt x="8" y="4"/>
                  </a:cubicBezTo>
                  <a:cubicBezTo>
                    <a:pt x="6" y="0"/>
                    <a:pt x="0" y="5"/>
                    <a:pt x="1" y="8"/>
                  </a:cubicBezTo>
                  <a:cubicBezTo>
                    <a:pt x="12" y="33"/>
                    <a:pt x="27" y="55"/>
                    <a:pt x="48" y="73"/>
                  </a:cubicBezTo>
                  <a:cubicBezTo>
                    <a:pt x="57" y="81"/>
                    <a:pt x="69" y="83"/>
                    <a:pt x="79" y="85"/>
                  </a:cubicBezTo>
                  <a:cubicBezTo>
                    <a:pt x="91" y="88"/>
                    <a:pt x="102" y="92"/>
                    <a:pt x="114" y="92"/>
                  </a:cubicBezTo>
                  <a:cubicBezTo>
                    <a:pt x="118" y="92"/>
                    <a:pt x="120" y="85"/>
                    <a:pt x="115" y="85"/>
                  </a:cubicBezTo>
                  <a:close/>
                </a:path>
              </a:pathLst>
            </a:custGeom>
            <a:grpFill/>
            <a:ln>
              <a:solidFill>
                <a:schemeClr val="accent2"/>
              </a:solidFill>
            </a:ln>
            <a:extLst/>
          </p:spPr>
          <p:txBody>
            <a:bodyPr vert="horz" wrap="square" lIns="121882" tIns="60941" rIns="121882" bIns="60941" numCol="1" anchor="t" anchorCtr="0" compatLnSpc="1">
              <a:prstTxWarp prst="textNoShape">
                <a:avLst/>
              </a:prstTxWarp>
            </a:bodyPr>
            <a:lstStyle/>
            <a:p>
              <a:endParaRPr lang="zh-CN" altLang="en-US" sz="2399" dirty="0">
                <a:latin typeface="微软雅黑" panose="020B0503020204020204" pitchFamily="34" charset="-122"/>
                <a:ea typeface="微软雅黑" panose="020B0503020204020204" pitchFamily="34" charset="-122"/>
              </a:endParaRPr>
            </a:p>
          </p:txBody>
        </p:sp>
        <p:sp>
          <p:nvSpPr>
            <p:cNvPr id="36" name="Freeform 10"/>
            <p:cNvSpPr>
              <a:spLocks/>
            </p:cNvSpPr>
            <p:nvPr/>
          </p:nvSpPr>
          <p:spPr bwMode="auto">
            <a:xfrm>
              <a:off x="3511" y="1915"/>
              <a:ext cx="119" cy="102"/>
            </a:xfrm>
            <a:custGeom>
              <a:avLst/>
              <a:gdLst>
                <a:gd name="T0" fmla="*/ 13 w 50"/>
                <a:gd name="T1" fmla="*/ 33 h 43"/>
                <a:gd name="T2" fmla="*/ 29 w 50"/>
                <a:gd name="T3" fmla="*/ 41 h 43"/>
                <a:gd name="T4" fmla="*/ 43 w 50"/>
                <a:gd name="T5" fmla="*/ 28 h 43"/>
                <a:gd name="T6" fmla="*/ 28 w 50"/>
                <a:gd name="T7" fmla="*/ 1 h 43"/>
                <a:gd name="T8" fmla="*/ 1 w 50"/>
                <a:gd name="T9" fmla="*/ 26 h 43"/>
                <a:gd name="T10" fmla="*/ 6 w 50"/>
                <a:gd name="T11" fmla="*/ 37 h 43"/>
                <a:gd name="T12" fmla="*/ 30 w 50"/>
                <a:gd name="T13" fmla="*/ 25 h 43"/>
                <a:gd name="T14" fmla="*/ 28 w 50"/>
                <a:gd name="T15" fmla="*/ 19 h 43"/>
                <a:gd name="T16" fmla="*/ 16 w 50"/>
                <a:gd name="T17" fmla="*/ 27 h 43"/>
                <a:gd name="T18" fmla="*/ 9 w 50"/>
                <a:gd name="T19" fmla="*/ 30 h 43"/>
                <a:gd name="T20" fmla="*/ 7 w 50"/>
                <a:gd name="T21" fmla="*/ 25 h 43"/>
                <a:gd name="T22" fmla="*/ 23 w 50"/>
                <a:gd name="T23" fmla="*/ 9 h 43"/>
                <a:gd name="T24" fmla="*/ 39 w 50"/>
                <a:gd name="T25" fmla="*/ 20 h 43"/>
                <a:gd name="T26" fmla="*/ 33 w 50"/>
                <a:gd name="T27" fmla="*/ 32 h 43"/>
                <a:gd name="T28" fmla="*/ 19 w 50"/>
                <a:gd name="T29" fmla="*/ 27 h 43"/>
                <a:gd name="T30" fmla="*/ 13 w 50"/>
                <a:gd name="T31" fmla="*/ 3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0" h="43">
                  <a:moveTo>
                    <a:pt x="13" y="33"/>
                  </a:moveTo>
                  <a:cubicBezTo>
                    <a:pt x="17" y="37"/>
                    <a:pt x="23" y="43"/>
                    <a:pt x="29" y="41"/>
                  </a:cubicBezTo>
                  <a:cubicBezTo>
                    <a:pt x="36" y="40"/>
                    <a:pt x="40" y="34"/>
                    <a:pt x="43" y="28"/>
                  </a:cubicBezTo>
                  <a:cubicBezTo>
                    <a:pt x="50" y="15"/>
                    <a:pt x="43" y="0"/>
                    <a:pt x="28" y="1"/>
                  </a:cubicBezTo>
                  <a:cubicBezTo>
                    <a:pt x="15" y="2"/>
                    <a:pt x="3" y="14"/>
                    <a:pt x="1" y="26"/>
                  </a:cubicBezTo>
                  <a:cubicBezTo>
                    <a:pt x="0" y="30"/>
                    <a:pt x="1" y="37"/>
                    <a:pt x="6" y="37"/>
                  </a:cubicBezTo>
                  <a:cubicBezTo>
                    <a:pt x="15" y="38"/>
                    <a:pt x="23" y="30"/>
                    <a:pt x="30" y="25"/>
                  </a:cubicBezTo>
                  <a:cubicBezTo>
                    <a:pt x="34" y="23"/>
                    <a:pt x="33" y="16"/>
                    <a:pt x="28" y="19"/>
                  </a:cubicBezTo>
                  <a:cubicBezTo>
                    <a:pt x="24" y="22"/>
                    <a:pt x="21" y="25"/>
                    <a:pt x="16" y="27"/>
                  </a:cubicBezTo>
                  <a:cubicBezTo>
                    <a:pt x="14" y="28"/>
                    <a:pt x="11" y="29"/>
                    <a:pt x="9" y="30"/>
                  </a:cubicBezTo>
                  <a:cubicBezTo>
                    <a:pt x="7" y="30"/>
                    <a:pt x="7" y="25"/>
                    <a:pt x="7" y="25"/>
                  </a:cubicBezTo>
                  <a:cubicBezTo>
                    <a:pt x="9" y="18"/>
                    <a:pt x="16" y="12"/>
                    <a:pt x="23" y="9"/>
                  </a:cubicBezTo>
                  <a:cubicBezTo>
                    <a:pt x="31" y="6"/>
                    <a:pt x="39" y="11"/>
                    <a:pt x="39" y="20"/>
                  </a:cubicBezTo>
                  <a:cubicBezTo>
                    <a:pt x="39" y="24"/>
                    <a:pt x="37" y="29"/>
                    <a:pt x="33" y="32"/>
                  </a:cubicBezTo>
                  <a:cubicBezTo>
                    <a:pt x="28" y="37"/>
                    <a:pt x="22" y="31"/>
                    <a:pt x="19" y="27"/>
                  </a:cubicBezTo>
                  <a:cubicBezTo>
                    <a:pt x="16" y="24"/>
                    <a:pt x="11" y="30"/>
                    <a:pt x="13" y="33"/>
                  </a:cubicBezTo>
                  <a:close/>
                </a:path>
              </a:pathLst>
            </a:custGeom>
            <a:grpFill/>
            <a:ln>
              <a:solidFill>
                <a:schemeClr val="accent2"/>
              </a:solidFill>
            </a:ln>
            <a:extLst/>
          </p:spPr>
          <p:txBody>
            <a:bodyPr vert="horz" wrap="square" lIns="121882" tIns="60941" rIns="121882" bIns="60941" numCol="1" anchor="t" anchorCtr="0" compatLnSpc="1">
              <a:prstTxWarp prst="textNoShape">
                <a:avLst/>
              </a:prstTxWarp>
            </a:bodyPr>
            <a:lstStyle/>
            <a:p>
              <a:endParaRPr lang="zh-CN" altLang="en-US" sz="2399" dirty="0">
                <a:latin typeface="微软雅黑" panose="020B0503020204020204" pitchFamily="34" charset="-122"/>
                <a:ea typeface="微软雅黑" panose="020B0503020204020204" pitchFamily="34" charset="-122"/>
              </a:endParaRPr>
            </a:p>
          </p:txBody>
        </p:sp>
        <p:sp>
          <p:nvSpPr>
            <p:cNvPr id="37" name="Freeform 11"/>
            <p:cNvSpPr>
              <a:spLocks/>
            </p:cNvSpPr>
            <p:nvPr/>
          </p:nvSpPr>
          <p:spPr bwMode="auto">
            <a:xfrm>
              <a:off x="3997" y="2148"/>
              <a:ext cx="269" cy="143"/>
            </a:xfrm>
            <a:custGeom>
              <a:avLst/>
              <a:gdLst>
                <a:gd name="T0" fmla="*/ 4 w 113"/>
                <a:gd name="T1" fmla="*/ 49 h 60"/>
                <a:gd name="T2" fmla="*/ 12 w 113"/>
                <a:gd name="T3" fmla="*/ 48 h 60"/>
                <a:gd name="T4" fmla="*/ 40 w 113"/>
                <a:gd name="T5" fmla="*/ 54 h 60"/>
                <a:gd name="T6" fmla="*/ 107 w 113"/>
                <a:gd name="T7" fmla="*/ 60 h 60"/>
                <a:gd name="T8" fmla="*/ 110 w 113"/>
                <a:gd name="T9" fmla="*/ 53 h 60"/>
                <a:gd name="T10" fmla="*/ 72 w 113"/>
                <a:gd name="T11" fmla="*/ 34 h 60"/>
                <a:gd name="T12" fmla="*/ 39 w 113"/>
                <a:gd name="T13" fmla="*/ 11 h 60"/>
                <a:gd name="T14" fmla="*/ 14 w 113"/>
                <a:gd name="T15" fmla="*/ 13 h 60"/>
                <a:gd name="T16" fmla="*/ 33 w 113"/>
                <a:gd name="T17" fmla="*/ 6 h 60"/>
                <a:gd name="T18" fmla="*/ 28 w 113"/>
                <a:gd name="T19" fmla="*/ 12 h 60"/>
                <a:gd name="T20" fmla="*/ 38 w 113"/>
                <a:gd name="T21" fmla="*/ 24 h 60"/>
                <a:gd name="T22" fmla="*/ 57 w 113"/>
                <a:gd name="T23" fmla="*/ 35 h 60"/>
                <a:gd name="T24" fmla="*/ 106 w 113"/>
                <a:gd name="T25" fmla="*/ 60 h 60"/>
                <a:gd name="T26" fmla="*/ 109 w 113"/>
                <a:gd name="T27" fmla="*/ 53 h 60"/>
                <a:gd name="T28" fmla="*/ 37 w 113"/>
                <a:gd name="T29" fmla="*/ 45 h 60"/>
                <a:gd name="T30" fmla="*/ 12 w 113"/>
                <a:gd name="T31" fmla="*/ 40 h 60"/>
                <a:gd name="T32" fmla="*/ 6 w 113"/>
                <a:gd name="T33" fmla="*/ 41 h 60"/>
                <a:gd name="T34" fmla="*/ 4 w 113"/>
                <a:gd name="T35" fmla="*/ 49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3" h="60">
                  <a:moveTo>
                    <a:pt x="4" y="49"/>
                  </a:moveTo>
                  <a:cubicBezTo>
                    <a:pt x="8" y="49"/>
                    <a:pt x="7" y="47"/>
                    <a:pt x="12" y="48"/>
                  </a:cubicBezTo>
                  <a:cubicBezTo>
                    <a:pt x="21" y="50"/>
                    <a:pt x="31" y="52"/>
                    <a:pt x="40" y="54"/>
                  </a:cubicBezTo>
                  <a:cubicBezTo>
                    <a:pt x="61" y="59"/>
                    <a:pt x="86" y="60"/>
                    <a:pt x="107" y="60"/>
                  </a:cubicBezTo>
                  <a:cubicBezTo>
                    <a:pt x="110" y="60"/>
                    <a:pt x="113" y="55"/>
                    <a:pt x="110" y="53"/>
                  </a:cubicBezTo>
                  <a:cubicBezTo>
                    <a:pt x="99" y="44"/>
                    <a:pt x="85" y="41"/>
                    <a:pt x="72" y="34"/>
                  </a:cubicBezTo>
                  <a:cubicBezTo>
                    <a:pt x="61" y="29"/>
                    <a:pt x="44" y="22"/>
                    <a:pt x="39" y="11"/>
                  </a:cubicBezTo>
                  <a:cubicBezTo>
                    <a:pt x="34" y="0"/>
                    <a:pt x="18" y="1"/>
                    <a:pt x="14" y="13"/>
                  </a:cubicBezTo>
                  <a:cubicBezTo>
                    <a:pt x="4" y="43"/>
                    <a:pt x="56" y="21"/>
                    <a:pt x="33" y="6"/>
                  </a:cubicBezTo>
                  <a:cubicBezTo>
                    <a:pt x="30" y="4"/>
                    <a:pt x="25" y="10"/>
                    <a:pt x="28" y="12"/>
                  </a:cubicBezTo>
                  <a:cubicBezTo>
                    <a:pt x="33" y="16"/>
                    <a:pt x="34" y="22"/>
                    <a:pt x="38" y="24"/>
                  </a:cubicBezTo>
                  <a:cubicBezTo>
                    <a:pt x="45" y="28"/>
                    <a:pt x="51" y="31"/>
                    <a:pt x="57" y="35"/>
                  </a:cubicBezTo>
                  <a:cubicBezTo>
                    <a:pt x="72" y="44"/>
                    <a:pt x="92" y="49"/>
                    <a:pt x="106" y="60"/>
                  </a:cubicBezTo>
                  <a:cubicBezTo>
                    <a:pt x="107" y="58"/>
                    <a:pt x="108" y="55"/>
                    <a:pt x="109" y="53"/>
                  </a:cubicBezTo>
                  <a:cubicBezTo>
                    <a:pt x="86" y="52"/>
                    <a:pt x="60" y="50"/>
                    <a:pt x="37" y="45"/>
                  </a:cubicBezTo>
                  <a:cubicBezTo>
                    <a:pt x="29" y="43"/>
                    <a:pt x="20" y="42"/>
                    <a:pt x="12" y="40"/>
                  </a:cubicBezTo>
                  <a:cubicBezTo>
                    <a:pt x="10" y="40"/>
                    <a:pt x="4" y="41"/>
                    <a:pt x="6" y="41"/>
                  </a:cubicBezTo>
                  <a:cubicBezTo>
                    <a:pt x="2" y="41"/>
                    <a:pt x="0" y="49"/>
                    <a:pt x="4" y="49"/>
                  </a:cubicBezTo>
                  <a:close/>
                </a:path>
              </a:pathLst>
            </a:custGeom>
            <a:grpFill/>
            <a:ln>
              <a:solidFill>
                <a:schemeClr val="accent2"/>
              </a:solidFill>
            </a:ln>
            <a:extLst/>
          </p:spPr>
          <p:txBody>
            <a:bodyPr vert="horz" wrap="square" lIns="121882" tIns="60941" rIns="121882" bIns="60941" numCol="1" anchor="t" anchorCtr="0" compatLnSpc="1">
              <a:prstTxWarp prst="textNoShape">
                <a:avLst/>
              </a:prstTxWarp>
            </a:bodyPr>
            <a:lstStyle/>
            <a:p>
              <a:endParaRPr lang="zh-CN" altLang="en-US" sz="2399" dirty="0">
                <a:latin typeface="微软雅黑" panose="020B0503020204020204" pitchFamily="34" charset="-122"/>
                <a:ea typeface="微软雅黑" panose="020B0503020204020204" pitchFamily="34" charset="-122"/>
              </a:endParaRPr>
            </a:p>
          </p:txBody>
        </p:sp>
        <p:sp>
          <p:nvSpPr>
            <p:cNvPr id="38" name="Freeform 12"/>
            <p:cNvSpPr>
              <a:spLocks/>
            </p:cNvSpPr>
            <p:nvPr/>
          </p:nvSpPr>
          <p:spPr bwMode="auto">
            <a:xfrm>
              <a:off x="3588" y="1951"/>
              <a:ext cx="464" cy="216"/>
            </a:xfrm>
            <a:custGeom>
              <a:avLst/>
              <a:gdLst>
                <a:gd name="T0" fmla="*/ 188 w 195"/>
                <a:gd name="T1" fmla="*/ 91 h 91"/>
                <a:gd name="T2" fmla="*/ 189 w 195"/>
                <a:gd name="T3" fmla="*/ 91 h 91"/>
                <a:gd name="T4" fmla="*/ 192 w 195"/>
                <a:gd name="T5" fmla="*/ 84 h 91"/>
                <a:gd name="T6" fmla="*/ 95 w 195"/>
                <a:gd name="T7" fmla="*/ 40 h 91"/>
                <a:gd name="T8" fmla="*/ 8 w 195"/>
                <a:gd name="T9" fmla="*/ 2 h 91"/>
                <a:gd name="T10" fmla="*/ 3 w 195"/>
                <a:gd name="T11" fmla="*/ 9 h 91"/>
                <a:gd name="T12" fmla="*/ 90 w 195"/>
                <a:gd name="T13" fmla="*/ 46 h 91"/>
                <a:gd name="T14" fmla="*/ 188 w 195"/>
                <a:gd name="T15" fmla="*/ 91 h 91"/>
                <a:gd name="T16" fmla="*/ 191 w 195"/>
                <a:gd name="T17" fmla="*/ 84 h 91"/>
                <a:gd name="T18" fmla="*/ 189 w 195"/>
                <a:gd name="T19" fmla="*/ 84 h 91"/>
                <a:gd name="T20" fmla="*/ 188 w 195"/>
                <a:gd name="T21" fmla="*/ 91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5" h="91">
                  <a:moveTo>
                    <a:pt x="188" y="91"/>
                  </a:moveTo>
                  <a:cubicBezTo>
                    <a:pt x="188" y="91"/>
                    <a:pt x="189" y="91"/>
                    <a:pt x="189" y="91"/>
                  </a:cubicBezTo>
                  <a:cubicBezTo>
                    <a:pt x="192" y="91"/>
                    <a:pt x="195" y="86"/>
                    <a:pt x="192" y="84"/>
                  </a:cubicBezTo>
                  <a:cubicBezTo>
                    <a:pt x="160" y="69"/>
                    <a:pt x="127" y="55"/>
                    <a:pt x="95" y="40"/>
                  </a:cubicBezTo>
                  <a:cubicBezTo>
                    <a:pt x="67" y="26"/>
                    <a:pt x="34" y="19"/>
                    <a:pt x="8" y="2"/>
                  </a:cubicBezTo>
                  <a:cubicBezTo>
                    <a:pt x="5" y="0"/>
                    <a:pt x="0" y="6"/>
                    <a:pt x="3" y="9"/>
                  </a:cubicBezTo>
                  <a:cubicBezTo>
                    <a:pt x="30" y="26"/>
                    <a:pt x="62" y="32"/>
                    <a:pt x="90" y="46"/>
                  </a:cubicBezTo>
                  <a:cubicBezTo>
                    <a:pt x="122" y="62"/>
                    <a:pt x="155" y="76"/>
                    <a:pt x="188" y="91"/>
                  </a:cubicBezTo>
                  <a:cubicBezTo>
                    <a:pt x="189" y="89"/>
                    <a:pt x="190" y="86"/>
                    <a:pt x="191" y="84"/>
                  </a:cubicBezTo>
                  <a:cubicBezTo>
                    <a:pt x="190" y="84"/>
                    <a:pt x="190" y="84"/>
                    <a:pt x="189" y="84"/>
                  </a:cubicBezTo>
                  <a:cubicBezTo>
                    <a:pt x="186" y="84"/>
                    <a:pt x="183" y="91"/>
                    <a:pt x="188" y="91"/>
                  </a:cubicBezTo>
                  <a:close/>
                </a:path>
              </a:pathLst>
            </a:custGeom>
            <a:grpFill/>
            <a:ln>
              <a:solidFill>
                <a:schemeClr val="accent2"/>
              </a:solidFill>
            </a:ln>
            <a:extLst/>
          </p:spPr>
          <p:txBody>
            <a:bodyPr vert="horz" wrap="square" lIns="121882" tIns="60941" rIns="121882" bIns="60941" numCol="1" anchor="t" anchorCtr="0" compatLnSpc="1">
              <a:prstTxWarp prst="textNoShape">
                <a:avLst/>
              </a:prstTxWarp>
            </a:bodyPr>
            <a:lstStyle/>
            <a:p>
              <a:endParaRPr lang="zh-CN" altLang="en-US" sz="2399" dirty="0">
                <a:latin typeface="微软雅黑" panose="020B0503020204020204" pitchFamily="34" charset="-122"/>
                <a:ea typeface="微软雅黑" panose="020B0503020204020204" pitchFamily="34" charset="-122"/>
              </a:endParaRPr>
            </a:p>
          </p:txBody>
        </p:sp>
        <p:sp>
          <p:nvSpPr>
            <p:cNvPr id="39" name="Freeform 13"/>
            <p:cNvSpPr>
              <a:spLocks/>
            </p:cNvSpPr>
            <p:nvPr/>
          </p:nvSpPr>
          <p:spPr bwMode="auto">
            <a:xfrm>
              <a:off x="3388" y="1860"/>
              <a:ext cx="161" cy="86"/>
            </a:xfrm>
            <a:custGeom>
              <a:avLst/>
              <a:gdLst>
                <a:gd name="T0" fmla="*/ 64 w 68"/>
                <a:gd name="T1" fmla="*/ 27 h 36"/>
                <a:gd name="T2" fmla="*/ 7 w 68"/>
                <a:gd name="T3" fmla="*/ 2 h 36"/>
                <a:gd name="T4" fmla="*/ 3 w 68"/>
                <a:gd name="T5" fmla="*/ 9 h 36"/>
                <a:gd name="T6" fmla="*/ 28 w 68"/>
                <a:gd name="T7" fmla="*/ 33 h 36"/>
                <a:gd name="T8" fmla="*/ 35 w 68"/>
                <a:gd name="T9" fmla="*/ 28 h 36"/>
                <a:gd name="T10" fmla="*/ 7 w 68"/>
                <a:gd name="T11" fmla="*/ 4 h 36"/>
                <a:gd name="T12" fmla="*/ 3 w 68"/>
                <a:gd name="T13" fmla="*/ 11 h 36"/>
                <a:gd name="T14" fmla="*/ 26 w 68"/>
                <a:gd name="T15" fmla="*/ 17 h 36"/>
                <a:gd name="T16" fmla="*/ 52 w 68"/>
                <a:gd name="T17" fmla="*/ 17 h 36"/>
                <a:gd name="T18" fmla="*/ 53 w 68"/>
                <a:gd name="T19" fmla="*/ 9 h 36"/>
                <a:gd name="T20" fmla="*/ 31 w 68"/>
                <a:gd name="T21" fmla="*/ 9 h 36"/>
                <a:gd name="T22" fmla="*/ 7 w 68"/>
                <a:gd name="T23" fmla="*/ 4 h 36"/>
                <a:gd name="T24" fmla="*/ 3 w 68"/>
                <a:gd name="T25" fmla="*/ 11 h 36"/>
                <a:gd name="T26" fmla="*/ 29 w 68"/>
                <a:gd name="T27" fmla="*/ 33 h 36"/>
                <a:gd name="T28" fmla="*/ 35 w 68"/>
                <a:gd name="T29" fmla="*/ 29 h 36"/>
                <a:gd name="T30" fmla="*/ 7 w 68"/>
                <a:gd name="T31" fmla="*/ 1 h 36"/>
                <a:gd name="T32" fmla="*/ 3 w 68"/>
                <a:gd name="T33" fmla="*/ 8 h 36"/>
                <a:gd name="T34" fmla="*/ 59 w 68"/>
                <a:gd name="T35" fmla="*/ 34 h 36"/>
                <a:gd name="T36" fmla="*/ 64 w 68"/>
                <a:gd name="T37" fmla="*/ 27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8" h="36">
                  <a:moveTo>
                    <a:pt x="64" y="27"/>
                  </a:moveTo>
                  <a:cubicBezTo>
                    <a:pt x="45" y="18"/>
                    <a:pt x="26" y="11"/>
                    <a:pt x="7" y="2"/>
                  </a:cubicBezTo>
                  <a:cubicBezTo>
                    <a:pt x="6" y="4"/>
                    <a:pt x="5" y="6"/>
                    <a:pt x="3" y="9"/>
                  </a:cubicBezTo>
                  <a:cubicBezTo>
                    <a:pt x="12" y="12"/>
                    <a:pt x="26" y="23"/>
                    <a:pt x="28" y="33"/>
                  </a:cubicBezTo>
                  <a:cubicBezTo>
                    <a:pt x="30" y="31"/>
                    <a:pt x="32" y="29"/>
                    <a:pt x="35" y="28"/>
                  </a:cubicBezTo>
                  <a:cubicBezTo>
                    <a:pt x="26" y="19"/>
                    <a:pt x="17" y="12"/>
                    <a:pt x="7" y="4"/>
                  </a:cubicBezTo>
                  <a:cubicBezTo>
                    <a:pt x="6" y="6"/>
                    <a:pt x="5" y="9"/>
                    <a:pt x="3" y="11"/>
                  </a:cubicBezTo>
                  <a:cubicBezTo>
                    <a:pt x="11" y="12"/>
                    <a:pt x="18" y="16"/>
                    <a:pt x="26" y="17"/>
                  </a:cubicBezTo>
                  <a:cubicBezTo>
                    <a:pt x="34" y="18"/>
                    <a:pt x="43" y="17"/>
                    <a:pt x="52" y="17"/>
                  </a:cubicBezTo>
                  <a:cubicBezTo>
                    <a:pt x="55" y="17"/>
                    <a:pt x="58" y="9"/>
                    <a:pt x="53" y="9"/>
                  </a:cubicBezTo>
                  <a:cubicBezTo>
                    <a:pt x="46" y="9"/>
                    <a:pt x="39" y="9"/>
                    <a:pt x="31" y="9"/>
                  </a:cubicBezTo>
                  <a:cubicBezTo>
                    <a:pt x="23" y="9"/>
                    <a:pt x="15" y="5"/>
                    <a:pt x="7" y="4"/>
                  </a:cubicBezTo>
                  <a:cubicBezTo>
                    <a:pt x="3" y="3"/>
                    <a:pt x="0" y="8"/>
                    <a:pt x="3" y="11"/>
                  </a:cubicBezTo>
                  <a:cubicBezTo>
                    <a:pt x="12" y="18"/>
                    <a:pt x="21" y="25"/>
                    <a:pt x="29" y="33"/>
                  </a:cubicBezTo>
                  <a:cubicBezTo>
                    <a:pt x="31" y="36"/>
                    <a:pt x="36" y="32"/>
                    <a:pt x="35" y="29"/>
                  </a:cubicBezTo>
                  <a:cubicBezTo>
                    <a:pt x="32" y="17"/>
                    <a:pt x="17" y="6"/>
                    <a:pt x="7" y="1"/>
                  </a:cubicBezTo>
                  <a:cubicBezTo>
                    <a:pt x="3" y="0"/>
                    <a:pt x="0" y="7"/>
                    <a:pt x="3" y="8"/>
                  </a:cubicBezTo>
                  <a:cubicBezTo>
                    <a:pt x="21" y="17"/>
                    <a:pt x="41" y="25"/>
                    <a:pt x="59" y="34"/>
                  </a:cubicBezTo>
                  <a:cubicBezTo>
                    <a:pt x="63" y="36"/>
                    <a:pt x="68" y="29"/>
                    <a:pt x="64" y="27"/>
                  </a:cubicBezTo>
                  <a:close/>
                </a:path>
              </a:pathLst>
            </a:custGeom>
            <a:grpFill/>
            <a:ln>
              <a:solidFill>
                <a:schemeClr val="accent2"/>
              </a:solidFill>
            </a:ln>
            <a:extLst/>
          </p:spPr>
          <p:txBody>
            <a:bodyPr vert="horz" wrap="square" lIns="121882" tIns="60941" rIns="121882" bIns="60941" numCol="1" anchor="t" anchorCtr="0" compatLnSpc="1">
              <a:prstTxWarp prst="textNoShape">
                <a:avLst/>
              </a:prstTxWarp>
            </a:bodyPr>
            <a:lstStyle/>
            <a:p>
              <a:endParaRPr lang="zh-CN" altLang="en-US" sz="2399" dirty="0">
                <a:latin typeface="微软雅黑" panose="020B0503020204020204" pitchFamily="34" charset="-122"/>
                <a:ea typeface="微软雅黑" panose="020B0503020204020204" pitchFamily="34" charset="-122"/>
              </a:endParaRPr>
            </a:p>
          </p:txBody>
        </p:sp>
        <p:sp>
          <p:nvSpPr>
            <p:cNvPr id="40" name="Freeform 14"/>
            <p:cNvSpPr>
              <a:spLocks/>
            </p:cNvSpPr>
            <p:nvPr/>
          </p:nvSpPr>
          <p:spPr bwMode="auto">
            <a:xfrm>
              <a:off x="3583" y="1644"/>
              <a:ext cx="321" cy="290"/>
            </a:xfrm>
            <a:custGeom>
              <a:avLst/>
              <a:gdLst>
                <a:gd name="T0" fmla="*/ 8 w 135"/>
                <a:gd name="T1" fmla="*/ 118 h 122"/>
                <a:gd name="T2" fmla="*/ 58 w 135"/>
                <a:gd name="T3" fmla="*/ 52 h 122"/>
                <a:gd name="T4" fmla="*/ 132 w 135"/>
                <a:gd name="T5" fmla="*/ 8 h 122"/>
                <a:gd name="T6" fmla="*/ 135 w 135"/>
                <a:gd name="T7" fmla="*/ 3 h 122"/>
                <a:gd name="T8" fmla="*/ 135 w 135"/>
                <a:gd name="T9" fmla="*/ 3 h 122"/>
                <a:gd name="T10" fmla="*/ 130 w 135"/>
                <a:gd name="T11" fmla="*/ 1 h 122"/>
                <a:gd name="T12" fmla="*/ 129 w 135"/>
                <a:gd name="T13" fmla="*/ 2 h 122"/>
                <a:gd name="T14" fmla="*/ 133 w 135"/>
                <a:gd name="T15" fmla="*/ 7 h 122"/>
                <a:gd name="T16" fmla="*/ 133 w 135"/>
                <a:gd name="T17" fmla="*/ 6 h 122"/>
                <a:gd name="T18" fmla="*/ 128 w 135"/>
                <a:gd name="T19" fmla="*/ 5 h 122"/>
                <a:gd name="T20" fmla="*/ 92 w 135"/>
                <a:gd name="T21" fmla="*/ 18 h 122"/>
                <a:gd name="T22" fmla="*/ 57 w 135"/>
                <a:gd name="T23" fmla="*/ 43 h 122"/>
                <a:gd name="T24" fmla="*/ 2 w 135"/>
                <a:gd name="T25" fmla="*/ 116 h 122"/>
                <a:gd name="T26" fmla="*/ 8 w 135"/>
                <a:gd name="T27" fmla="*/ 118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5" h="122">
                  <a:moveTo>
                    <a:pt x="8" y="118"/>
                  </a:moveTo>
                  <a:cubicBezTo>
                    <a:pt x="21" y="93"/>
                    <a:pt x="41" y="73"/>
                    <a:pt x="58" y="52"/>
                  </a:cubicBezTo>
                  <a:cubicBezTo>
                    <a:pt x="78" y="26"/>
                    <a:pt x="106" y="23"/>
                    <a:pt x="132" y="8"/>
                  </a:cubicBezTo>
                  <a:cubicBezTo>
                    <a:pt x="134" y="7"/>
                    <a:pt x="135" y="5"/>
                    <a:pt x="135" y="3"/>
                  </a:cubicBezTo>
                  <a:cubicBezTo>
                    <a:pt x="135" y="3"/>
                    <a:pt x="135" y="3"/>
                    <a:pt x="135" y="3"/>
                  </a:cubicBezTo>
                  <a:cubicBezTo>
                    <a:pt x="135" y="0"/>
                    <a:pt x="132" y="0"/>
                    <a:pt x="130" y="1"/>
                  </a:cubicBezTo>
                  <a:cubicBezTo>
                    <a:pt x="130" y="2"/>
                    <a:pt x="129" y="2"/>
                    <a:pt x="129" y="2"/>
                  </a:cubicBezTo>
                  <a:cubicBezTo>
                    <a:pt x="126" y="5"/>
                    <a:pt x="129" y="11"/>
                    <a:pt x="133" y="7"/>
                  </a:cubicBezTo>
                  <a:cubicBezTo>
                    <a:pt x="133" y="7"/>
                    <a:pt x="133" y="7"/>
                    <a:pt x="133" y="6"/>
                  </a:cubicBezTo>
                  <a:cubicBezTo>
                    <a:pt x="132" y="6"/>
                    <a:pt x="130" y="6"/>
                    <a:pt x="128" y="5"/>
                  </a:cubicBezTo>
                  <a:cubicBezTo>
                    <a:pt x="128" y="4"/>
                    <a:pt x="97" y="15"/>
                    <a:pt x="92" y="18"/>
                  </a:cubicBezTo>
                  <a:cubicBezTo>
                    <a:pt x="79" y="24"/>
                    <a:pt x="67" y="32"/>
                    <a:pt x="57" y="43"/>
                  </a:cubicBezTo>
                  <a:cubicBezTo>
                    <a:pt x="38" y="66"/>
                    <a:pt x="16" y="89"/>
                    <a:pt x="2" y="116"/>
                  </a:cubicBezTo>
                  <a:cubicBezTo>
                    <a:pt x="0" y="121"/>
                    <a:pt x="6" y="122"/>
                    <a:pt x="8" y="118"/>
                  </a:cubicBezTo>
                  <a:close/>
                </a:path>
              </a:pathLst>
            </a:custGeom>
            <a:grpFill/>
            <a:ln>
              <a:solidFill>
                <a:schemeClr val="accent2"/>
              </a:solidFill>
            </a:ln>
            <a:extLst/>
          </p:spPr>
          <p:txBody>
            <a:bodyPr vert="horz" wrap="square" lIns="121882" tIns="60941" rIns="121882" bIns="60941" numCol="1" anchor="t" anchorCtr="0" compatLnSpc="1">
              <a:prstTxWarp prst="textNoShape">
                <a:avLst/>
              </a:prstTxWarp>
            </a:bodyPr>
            <a:lstStyle/>
            <a:p>
              <a:endParaRPr lang="zh-CN" altLang="en-US" sz="2399" dirty="0">
                <a:latin typeface="微软雅黑" panose="020B0503020204020204" pitchFamily="34" charset="-122"/>
                <a:ea typeface="微软雅黑" panose="020B0503020204020204" pitchFamily="34" charset="-122"/>
              </a:endParaRPr>
            </a:p>
          </p:txBody>
        </p:sp>
        <p:sp>
          <p:nvSpPr>
            <p:cNvPr id="41" name="Freeform 15"/>
            <p:cNvSpPr>
              <a:spLocks/>
            </p:cNvSpPr>
            <p:nvPr/>
          </p:nvSpPr>
          <p:spPr bwMode="auto">
            <a:xfrm>
              <a:off x="3599" y="1658"/>
              <a:ext cx="284" cy="297"/>
            </a:xfrm>
            <a:custGeom>
              <a:avLst/>
              <a:gdLst>
                <a:gd name="T0" fmla="*/ 7 w 119"/>
                <a:gd name="T1" fmla="*/ 122 h 125"/>
                <a:gd name="T2" fmla="*/ 33 w 119"/>
                <a:gd name="T3" fmla="*/ 80 h 125"/>
                <a:gd name="T4" fmla="*/ 65 w 119"/>
                <a:gd name="T5" fmla="*/ 38 h 125"/>
                <a:gd name="T6" fmla="*/ 114 w 119"/>
                <a:gd name="T7" fmla="*/ 9 h 125"/>
                <a:gd name="T8" fmla="*/ 114 w 119"/>
                <a:gd name="T9" fmla="*/ 2 h 125"/>
                <a:gd name="T10" fmla="*/ 42 w 119"/>
                <a:gd name="T11" fmla="*/ 57 h 125"/>
                <a:gd name="T12" fmla="*/ 20 w 119"/>
                <a:gd name="T13" fmla="*/ 90 h 125"/>
                <a:gd name="T14" fmla="*/ 3 w 119"/>
                <a:gd name="T15" fmla="*/ 117 h 125"/>
                <a:gd name="T16" fmla="*/ 7 w 119"/>
                <a:gd name="T17" fmla="*/ 122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9" h="125">
                  <a:moveTo>
                    <a:pt x="7" y="122"/>
                  </a:moveTo>
                  <a:cubicBezTo>
                    <a:pt x="18" y="110"/>
                    <a:pt x="23" y="93"/>
                    <a:pt x="33" y="80"/>
                  </a:cubicBezTo>
                  <a:cubicBezTo>
                    <a:pt x="44" y="66"/>
                    <a:pt x="52" y="51"/>
                    <a:pt x="65" y="38"/>
                  </a:cubicBezTo>
                  <a:cubicBezTo>
                    <a:pt x="78" y="25"/>
                    <a:pt x="98" y="16"/>
                    <a:pt x="114" y="9"/>
                  </a:cubicBezTo>
                  <a:cubicBezTo>
                    <a:pt x="118" y="7"/>
                    <a:pt x="119" y="0"/>
                    <a:pt x="114" y="2"/>
                  </a:cubicBezTo>
                  <a:cubicBezTo>
                    <a:pt x="85" y="15"/>
                    <a:pt x="58" y="29"/>
                    <a:pt x="42" y="57"/>
                  </a:cubicBezTo>
                  <a:cubicBezTo>
                    <a:pt x="36" y="68"/>
                    <a:pt x="26" y="78"/>
                    <a:pt x="20" y="90"/>
                  </a:cubicBezTo>
                  <a:cubicBezTo>
                    <a:pt x="15" y="98"/>
                    <a:pt x="11" y="109"/>
                    <a:pt x="3" y="117"/>
                  </a:cubicBezTo>
                  <a:cubicBezTo>
                    <a:pt x="0" y="120"/>
                    <a:pt x="3" y="125"/>
                    <a:pt x="7" y="122"/>
                  </a:cubicBezTo>
                  <a:close/>
                </a:path>
              </a:pathLst>
            </a:custGeom>
            <a:grpFill/>
            <a:ln>
              <a:solidFill>
                <a:schemeClr val="accent2"/>
              </a:solidFill>
            </a:ln>
            <a:extLst/>
          </p:spPr>
          <p:txBody>
            <a:bodyPr vert="horz" wrap="square" lIns="121882" tIns="60941" rIns="121882" bIns="60941" numCol="1" anchor="t" anchorCtr="0" compatLnSpc="1">
              <a:prstTxWarp prst="textNoShape">
                <a:avLst/>
              </a:prstTxWarp>
            </a:bodyPr>
            <a:lstStyle/>
            <a:p>
              <a:endParaRPr lang="zh-CN" altLang="en-US" sz="2399" dirty="0">
                <a:latin typeface="微软雅黑" panose="020B0503020204020204" pitchFamily="34" charset="-122"/>
                <a:ea typeface="微软雅黑" panose="020B0503020204020204" pitchFamily="34" charset="-122"/>
              </a:endParaRPr>
            </a:p>
          </p:txBody>
        </p:sp>
        <p:sp>
          <p:nvSpPr>
            <p:cNvPr id="42" name="Freeform 16"/>
            <p:cNvSpPr>
              <a:spLocks/>
            </p:cNvSpPr>
            <p:nvPr/>
          </p:nvSpPr>
          <p:spPr bwMode="auto">
            <a:xfrm>
              <a:off x="3457" y="1996"/>
              <a:ext cx="102" cy="323"/>
            </a:xfrm>
            <a:custGeom>
              <a:avLst/>
              <a:gdLst>
                <a:gd name="T0" fmla="*/ 35 w 43"/>
                <a:gd name="T1" fmla="*/ 5 h 136"/>
                <a:gd name="T2" fmla="*/ 11 w 43"/>
                <a:gd name="T3" fmla="*/ 69 h 136"/>
                <a:gd name="T4" fmla="*/ 6 w 43"/>
                <a:gd name="T5" fmla="*/ 94 h 136"/>
                <a:gd name="T6" fmla="*/ 3 w 43"/>
                <a:gd name="T7" fmla="*/ 127 h 136"/>
                <a:gd name="T8" fmla="*/ 5 w 43"/>
                <a:gd name="T9" fmla="*/ 133 h 136"/>
                <a:gd name="T10" fmla="*/ 12 w 43"/>
                <a:gd name="T11" fmla="*/ 121 h 136"/>
                <a:gd name="T12" fmla="*/ 15 w 43"/>
                <a:gd name="T13" fmla="*/ 77 h 136"/>
                <a:gd name="T14" fmla="*/ 27 w 43"/>
                <a:gd name="T15" fmla="*/ 39 h 136"/>
                <a:gd name="T16" fmla="*/ 41 w 43"/>
                <a:gd name="T17" fmla="*/ 5 h 136"/>
                <a:gd name="T18" fmla="*/ 35 w 43"/>
                <a:gd name="T19" fmla="*/ 5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136">
                  <a:moveTo>
                    <a:pt x="35" y="5"/>
                  </a:moveTo>
                  <a:cubicBezTo>
                    <a:pt x="29" y="27"/>
                    <a:pt x="16" y="47"/>
                    <a:pt x="11" y="69"/>
                  </a:cubicBezTo>
                  <a:cubicBezTo>
                    <a:pt x="9" y="78"/>
                    <a:pt x="6" y="85"/>
                    <a:pt x="6" y="94"/>
                  </a:cubicBezTo>
                  <a:cubicBezTo>
                    <a:pt x="5" y="100"/>
                    <a:pt x="8" y="124"/>
                    <a:pt x="3" y="127"/>
                  </a:cubicBezTo>
                  <a:cubicBezTo>
                    <a:pt x="0" y="129"/>
                    <a:pt x="1" y="136"/>
                    <a:pt x="5" y="133"/>
                  </a:cubicBezTo>
                  <a:cubicBezTo>
                    <a:pt x="10" y="130"/>
                    <a:pt x="12" y="127"/>
                    <a:pt x="12" y="121"/>
                  </a:cubicBezTo>
                  <a:cubicBezTo>
                    <a:pt x="12" y="108"/>
                    <a:pt x="10" y="91"/>
                    <a:pt x="15" y="77"/>
                  </a:cubicBezTo>
                  <a:cubicBezTo>
                    <a:pt x="19" y="65"/>
                    <a:pt x="22" y="52"/>
                    <a:pt x="27" y="39"/>
                  </a:cubicBezTo>
                  <a:cubicBezTo>
                    <a:pt x="31" y="28"/>
                    <a:pt x="38" y="16"/>
                    <a:pt x="41" y="5"/>
                  </a:cubicBezTo>
                  <a:cubicBezTo>
                    <a:pt x="43" y="0"/>
                    <a:pt x="36" y="1"/>
                    <a:pt x="35" y="5"/>
                  </a:cubicBezTo>
                  <a:close/>
                </a:path>
              </a:pathLst>
            </a:custGeom>
            <a:grpFill/>
            <a:ln>
              <a:solidFill>
                <a:schemeClr val="accent2"/>
              </a:solidFill>
            </a:ln>
            <a:extLst/>
          </p:spPr>
          <p:txBody>
            <a:bodyPr vert="horz" wrap="square" lIns="121882" tIns="60941" rIns="121882" bIns="60941" numCol="1" anchor="t" anchorCtr="0" compatLnSpc="1">
              <a:prstTxWarp prst="textNoShape">
                <a:avLst/>
              </a:prstTxWarp>
            </a:bodyPr>
            <a:lstStyle/>
            <a:p>
              <a:endParaRPr lang="zh-CN" altLang="en-US" sz="2399" dirty="0">
                <a:latin typeface="微软雅黑" panose="020B0503020204020204" pitchFamily="34" charset="-122"/>
                <a:ea typeface="微软雅黑" panose="020B0503020204020204" pitchFamily="34" charset="-122"/>
              </a:endParaRPr>
            </a:p>
          </p:txBody>
        </p:sp>
        <p:sp>
          <p:nvSpPr>
            <p:cNvPr id="43" name="Freeform 17"/>
            <p:cNvSpPr>
              <a:spLocks/>
            </p:cNvSpPr>
            <p:nvPr/>
          </p:nvSpPr>
          <p:spPr bwMode="auto">
            <a:xfrm>
              <a:off x="3466" y="1996"/>
              <a:ext cx="117" cy="307"/>
            </a:xfrm>
            <a:custGeom>
              <a:avLst/>
              <a:gdLst>
                <a:gd name="T0" fmla="*/ 41 w 49"/>
                <a:gd name="T1" fmla="*/ 4 h 129"/>
                <a:gd name="T2" fmla="*/ 14 w 49"/>
                <a:gd name="T3" fmla="*/ 76 h 129"/>
                <a:gd name="T4" fmla="*/ 1 w 49"/>
                <a:gd name="T5" fmla="*/ 123 h 129"/>
                <a:gd name="T6" fmla="*/ 7 w 49"/>
                <a:gd name="T7" fmla="*/ 124 h 129"/>
                <a:gd name="T8" fmla="*/ 19 w 49"/>
                <a:gd name="T9" fmla="*/ 80 h 129"/>
                <a:gd name="T10" fmla="*/ 28 w 49"/>
                <a:gd name="T11" fmla="*/ 49 h 129"/>
                <a:gd name="T12" fmla="*/ 47 w 49"/>
                <a:gd name="T13" fmla="*/ 5 h 129"/>
                <a:gd name="T14" fmla="*/ 41 w 49"/>
                <a:gd name="T15" fmla="*/ 4 h 1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 h="129">
                  <a:moveTo>
                    <a:pt x="41" y="4"/>
                  </a:moveTo>
                  <a:cubicBezTo>
                    <a:pt x="31" y="28"/>
                    <a:pt x="19" y="50"/>
                    <a:pt x="14" y="76"/>
                  </a:cubicBezTo>
                  <a:cubicBezTo>
                    <a:pt x="11" y="92"/>
                    <a:pt x="6" y="107"/>
                    <a:pt x="1" y="123"/>
                  </a:cubicBezTo>
                  <a:cubicBezTo>
                    <a:pt x="0" y="128"/>
                    <a:pt x="6" y="129"/>
                    <a:pt x="7" y="124"/>
                  </a:cubicBezTo>
                  <a:cubicBezTo>
                    <a:pt x="12" y="110"/>
                    <a:pt x="15" y="95"/>
                    <a:pt x="19" y="80"/>
                  </a:cubicBezTo>
                  <a:cubicBezTo>
                    <a:pt x="23" y="70"/>
                    <a:pt x="24" y="60"/>
                    <a:pt x="28" y="49"/>
                  </a:cubicBezTo>
                  <a:cubicBezTo>
                    <a:pt x="33" y="34"/>
                    <a:pt x="41" y="20"/>
                    <a:pt x="47" y="5"/>
                  </a:cubicBezTo>
                  <a:cubicBezTo>
                    <a:pt x="49" y="1"/>
                    <a:pt x="43" y="0"/>
                    <a:pt x="41" y="4"/>
                  </a:cubicBezTo>
                  <a:close/>
                </a:path>
              </a:pathLst>
            </a:custGeom>
            <a:grpFill/>
            <a:ln>
              <a:solidFill>
                <a:schemeClr val="accent2"/>
              </a:solidFill>
            </a:ln>
            <a:extLst/>
          </p:spPr>
          <p:txBody>
            <a:bodyPr vert="horz" wrap="square" lIns="121882" tIns="60941" rIns="121882" bIns="60941" numCol="1" anchor="t" anchorCtr="0" compatLnSpc="1">
              <a:prstTxWarp prst="textNoShape">
                <a:avLst/>
              </a:prstTxWarp>
            </a:bodyPr>
            <a:lstStyle/>
            <a:p>
              <a:endParaRPr lang="zh-CN" altLang="en-US" sz="2399" dirty="0">
                <a:latin typeface="微软雅黑" panose="020B0503020204020204" pitchFamily="34" charset="-122"/>
                <a:ea typeface="微软雅黑" panose="020B0503020204020204" pitchFamily="34" charset="-122"/>
              </a:endParaRPr>
            </a:p>
          </p:txBody>
        </p:sp>
        <p:sp>
          <p:nvSpPr>
            <p:cNvPr id="44" name="Freeform 18"/>
            <p:cNvSpPr>
              <a:spLocks/>
            </p:cNvSpPr>
            <p:nvPr/>
          </p:nvSpPr>
          <p:spPr bwMode="auto">
            <a:xfrm>
              <a:off x="3864" y="1653"/>
              <a:ext cx="174" cy="528"/>
            </a:xfrm>
            <a:custGeom>
              <a:avLst/>
              <a:gdLst>
                <a:gd name="T0" fmla="*/ 1 w 73"/>
                <a:gd name="T1" fmla="*/ 8 h 222"/>
                <a:gd name="T2" fmla="*/ 26 w 73"/>
                <a:gd name="T3" fmla="*/ 110 h 222"/>
                <a:gd name="T4" fmla="*/ 40 w 73"/>
                <a:gd name="T5" fmla="*/ 160 h 222"/>
                <a:gd name="T6" fmla="*/ 65 w 73"/>
                <a:gd name="T7" fmla="*/ 217 h 222"/>
                <a:gd name="T8" fmla="*/ 71 w 73"/>
                <a:gd name="T9" fmla="*/ 213 h 222"/>
                <a:gd name="T10" fmla="*/ 32 w 73"/>
                <a:gd name="T11" fmla="*/ 106 h 222"/>
                <a:gd name="T12" fmla="*/ 7 w 73"/>
                <a:gd name="T13" fmla="*/ 4 h 222"/>
                <a:gd name="T14" fmla="*/ 1 w 73"/>
                <a:gd name="T15" fmla="*/ 8 h 2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3" h="222">
                  <a:moveTo>
                    <a:pt x="1" y="8"/>
                  </a:moveTo>
                  <a:cubicBezTo>
                    <a:pt x="7" y="42"/>
                    <a:pt x="14" y="79"/>
                    <a:pt x="26" y="110"/>
                  </a:cubicBezTo>
                  <a:cubicBezTo>
                    <a:pt x="32" y="126"/>
                    <a:pt x="34" y="144"/>
                    <a:pt x="40" y="160"/>
                  </a:cubicBezTo>
                  <a:cubicBezTo>
                    <a:pt x="47" y="180"/>
                    <a:pt x="57" y="198"/>
                    <a:pt x="65" y="217"/>
                  </a:cubicBezTo>
                  <a:cubicBezTo>
                    <a:pt x="67" y="222"/>
                    <a:pt x="73" y="217"/>
                    <a:pt x="71" y="213"/>
                  </a:cubicBezTo>
                  <a:cubicBezTo>
                    <a:pt x="56" y="178"/>
                    <a:pt x="41" y="145"/>
                    <a:pt x="32" y="106"/>
                  </a:cubicBezTo>
                  <a:cubicBezTo>
                    <a:pt x="25" y="72"/>
                    <a:pt x="13" y="39"/>
                    <a:pt x="7" y="4"/>
                  </a:cubicBezTo>
                  <a:cubicBezTo>
                    <a:pt x="7" y="0"/>
                    <a:pt x="0" y="5"/>
                    <a:pt x="1" y="8"/>
                  </a:cubicBezTo>
                  <a:close/>
                </a:path>
              </a:pathLst>
            </a:custGeom>
            <a:grpFill/>
            <a:ln>
              <a:solidFill>
                <a:schemeClr val="accent2"/>
              </a:solidFill>
            </a:ln>
            <a:extLst/>
          </p:spPr>
          <p:txBody>
            <a:bodyPr vert="horz" wrap="square" lIns="121882" tIns="60941" rIns="121882" bIns="60941" numCol="1" anchor="t" anchorCtr="0" compatLnSpc="1">
              <a:prstTxWarp prst="textNoShape">
                <a:avLst/>
              </a:prstTxWarp>
            </a:bodyPr>
            <a:lstStyle/>
            <a:p>
              <a:endParaRPr lang="zh-CN" altLang="en-US" sz="2399" dirty="0">
                <a:latin typeface="微软雅黑" panose="020B0503020204020204" pitchFamily="34" charset="-122"/>
                <a:ea typeface="微软雅黑" panose="020B0503020204020204" pitchFamily="34" charset="-122"/>
              </a:endParaRPr>
            </a:p>
          </p:txBody>
        </p:sp>
        <p:sp>
          <p:nvSpPr>
            <p:cNvPr id="45" name="Freeform 19"/>
            <p:cNvSpPr>
              <a:spLocks/>
            </p:cNvSpPr>
            <p:nvPr/>
          </p:nvSpPr>
          <p:spPr bwMode="auto">
            <a:xfrm>
              <a:off x="3478" y="2146"/>
              <a:ext cx="569" cy="159"/>
            </a:xfrm>
            <a:custGeom>
              <a:avLst/>
              <a:gdLst>
                <a:gd name="T0" fmla="*/ 0 w 239"/>
                <a:gd name="T1" fmla="*/ 63 h 67"/>
                <a:gd name="T2" fmla="*/ 0 w 239"/>
                <a:gd name="T3" fmla="*/ 64 h 67"/>
                <a:gd name="T4" fmla="*/ 3 w 239"/>
                <a:gd name="T5" fmla="*/ 67 h 67"/>
                <a:gd name="T6" fmla="*/ 105 w 239"/>
                <a:gd name="T7" fmla="*/ 46 h 67"/>
                <a:gd name="T8" fmla="*/ 175 w 239"/>
                <a:gd name="T9" fmla="*/ 26 h 67"/>
                <a:gd name="T10" fmla="*/ 234 w 239"/>
                <a:gd name="T11" fmla="*/ 8 h 67"/>
                <a:gd name="T12" fmla="*/ 234 w 239"/>
                <a:gd name="T13" fmla="*/ 1 h 67"/>
                <a:gd name="T14" fmla="*/ 182 w 239"/>
                <a:gd name="T15" fmla="*/ 17 h 67"/>
                <a:gd name="T16" fmla="*/ 112 w 239"/>
                <a:gd name="T17" fmla="*/ 37 h 67"/>
                <a:gd name="T18" fmla="*/ 7 w 239"/>
                <a:gd name="T19" fmla="*/ 61 h 67"/>
                <a:gd name="T20" fmla="*/ 0 w 239"/>
                <a:gd name="T21" fmla="*/ 63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9" h="67">
                  <a:moveTo>
                    <a:pt x="0" y="63"/>
                  </a:moveTo>
                  <a:cubicBezTo>
                    <a:pt x="0" y="64"/>
                    <a:pt x="0" y="64"/>
                    <a:pt x="0" y="64"/>
                  </a:cubicBezTo>
                  <a:cubicBezTo>
                    <a:pt x="0" y="65"/>
                    <a:pt x="1" y="67"/>
                    <a:pt x="3" y="67"/>
                  </a:cubicBezTo>
                  <a:cubicBezTo>
                    <a:pt x="37" y="61"/>
                    <a:pt x="72" y="54"/>
                    <a:pt x="105" y="46"/>
                  </a:cubicBezTo>
                  <a:cubicBezTo>
                    <a:pt x="128" y="40"/>
                    <a:pt x="152" y="33"/>
                    <a:pt x="175" y="26"/>
                  </a:cubicBezTo>
                  <a:cubicBezTo>
                    <a:pt x="195" y="21"/>
                    <a:pt x="214" y="14"/>
                    <a:pt x="234" y="8"/>
                  </a:cubicBezTo>
                  <a:cubicBezTo>
                    <a:pt x="238" y="8"/>
                    <a:pt x="239" y="0"/>
                    <a:pt x="234" y="1"/>
                  </a:cubicBezTo>
                  <a:cubicBezTo>
                    <a:pt x="216" y="6"/>
                    <a:pt x="199" y="12"/>
                    <a:pt x="182" y="17"/>
                  </a:cubicBezTo>
                  <a:cubicBezTo>
                    <a:pt x="159" y="24"/>
                    <a:pt x="135" y="30"/>
                    <a:pt x="112" y="37"/>
                  </a:cubicBezTo>
                  <a:cubicBezTo>
                    <a:pt x="104" y="39"/>
                    <a:pt x="7" y="54"/>
                    <a:pt x="7" y="61"/>
                  </a:cubicBezTo>
                  <a:cubicBezTo>
                    <a:pt x="7" y="56"/>
                    <a:pt x="0" y="60"/>
                    <a:pt x="0" y="63"/>
                  </a:cubicBezTo>
                  <a:close/>
                </a:path>
              </a:pathLst>
            </a:custGeom>
            <a:grpFill/>
            <a:ln>
              <a:solidFill>
                <a:schemeClr val="accent2"/>
              </a:solidFill>
            </a:ln>
            <a:extLst/>
          </p:spPr>
          <p:txBody>
            <a:bodyPr vert="horz" wrap="square" lIns="121882" tIns="60941" rIns="121882" bIns="60941" numCol="1" anchor="t" anchorCtr="0" compatLnSpc="1">
              <a:prstTxWarp prst="textNoShape">
                <a:avLst/>
              </a:prstTxWarp>
            </a:bodyPr>
            <a:lstStyle/>
            <a:p>
              <a:endParaRPr lang="zh-CN" altLang="en-US" sz="2399" dirty="0">
                <a:latin typeface="微软雅黑" panose="020B0503020204020204" pitchFamily="34" charset="-122"/>
                <a:ea typeface="微软雅黑" panose="020B0503020204020204" pitchFamily="34" charset="-122"/>
              </a:endParaRPr>
            </a:p>
          </p:txBody>
        </p:sp>
        <p:sp>
          <p:nvSpPr>
            <p:cNvPr id="46" name="Freeform 20"/>
            <p:cNvSpPr>
              <a:spLocks/>
            </p:cNvSpPr>
            <p:nvPr/>
          </p:nvSpPr>
          <p:spPr bwMode="auto">
            <a:xfrm>
              <a:off x="3804" y="1917"/>
              <a:ext cx="105" cy="65"/>
            </a:xfrm>
            <a:custGeom>
              <a:avLst/>
              <a:gdLst>
                <a:gd name="T0" fmla="*/ 7 w 44"/>
                <a:gd name="T1" fmla="*/ 5 h 27"/>
                <a:gd name="T2" fmla="*/ 7 w 44"/>
                <a:gd name="T3" fmla="*/ 5 h 27"/>
                <a:gd name="T4" fmla="*/ 0 w 44"/>
                <a:gd name="T5" fmla="*/ 7 h 27"/>
                <a:gd name="T6" fmla="*/ 39 w 44"/>
                <a:gd name="T7" fmla="*/ 21 h 27"/>
                <a:gd name="T8" fmla="*/ 39 w 44"/>
                <a:gd name="T9" fmla="*/ 14 h 27"/>
                <a:gd name="T10" fmla="*/ 7 w 44"/>
                <a:gd name="T11" fmla="*/ 5 h 27"/>
                <a:gd name="T12" fmla="*/ 0 w 44"/>
                <a:gd name="T13" fmla="*/ 7 h 27"/>
                <a:gd name="T14" fmla="*/ 0 w 44"/>
                <a:gd name="T15" fmla="*/ 8 h 27"/>
                <a:gd name="T16" fmla="*/ 7 w 44"/>
                <a:gd name="T17" fmla="*/ 5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27">
                  <a:moveTo>
                    <a:pt x="7" y="5"/>
                  </a:moveTo>
                  <a:cubicBezTo>
                    <a:pt x="7" y="5"/>
                    <a:pt x="7" y="5"/>
                    <a:pt x="7" y="5"/>
                  </a:cubicBezTo>
                  <a:cubicBezTo>
                    <a:pt x="7" y="0"/>
                    <a:pt x="0" y="3"/>
                    <a:pt x="0" y="7"/>
                  </a:cubicBezTo>
                  <a:cubicBezTo>
                    <a:pt x="0" y="27"/>
                    <a:pt x="26" y="25"/>
                    <a:pt x="39" y="21"/>
                  </a:cubicBezTo>
                  <a:cubicBezTo>
                    <a:pt x="43" y="20"/>
                    <a:pt x="44" y="13"/>
                    <a:pt x="39" y="14"/>
                  </a:cubicBezTo>
                  <a:cubicBezTo>
                    <a:pt x="30" y="17"/>
                    <a:pt x="6" y="20"/>
                    <a:pt x="7" y="5"/>
                  </a:cubicBezTo>
                  <a:cubicBezTo>
                    <a:pt x="4" y="6"/>
                    <a:pt x="2" y="6"/>
                    <a:pt x="0" y="7"/>
                  </a:cubicBezTo>
                  <a:cubicBezTo>
                    <a:pt x="0" y="7"/>
                    <a:pt x="0" y="7"/>
                    <a:pt x="0" y="8"/>
                  </a:cubicBezTo>
                  <a:cubicBezTo>
                    <a:pt x="0" y="13"/>
                    <a:pt x="7" y="9"/>
                    <a:pt x="7" y="5"/>
                  </a:cubicBezTo>
                  <a:close/>
                </a:path>
              </a:pathLst>
            </a:custGeom>
            <a:grpFill/>
            <a:ln>
              <a:solidFill>
                <a:schemeClr val="accent2"/>
              </a:solidFill>
            </a:ln>
            <a:extLst/>
          </p:spPr>
          <p:txBody>
            <a:bodyPr vert="horz" wrap="square" lIns="121882" tIns="60941" rIns="121882" bIns="60941" numCol="1" anchor="t" anchorCtr="0" compatLnSpc="1">
              <a:prstTxWarp prst="textNoShape">
                <a:avLst/>
              </a:prstTxWarp>
            </a:bodyPr>
            <a:lstStyle/>
            <a:p>
              <a:endParaRPr lang="zh-CN" altLang="en-US" sz="2399" dirty="0">
                <a:latin typeface="微软雅黑" panose="020B0503020204020204" pitchFamily="34" charset="-122"/>
                <a:ea typeface="微软雅黑" panose="020B0503020204020204" pitchFamily="34" charset="-122"/>
              </a:endParaRPr>
            </a:p>
          </p:txBody>
        </p:sp>
        <p:sp>
          <p:nvSpPr>
            <p:cNvPr id="47" name="Freeform 21"/>
            <p:cNvSpPr>
              <a:spLocks/>
            </p:cNvSpPr>
            <p:nvPr/>
          </p:nvSpPr>
          <p:spPr bwMode="auto">
            <a:xfrm>
              <a:off x="3819" y="1865"/>
              <a:ext cx="21" cy="33"/>
            </a:xfrm>
            <a:custGeom>
              <a:avLst/>
              <a:gdLst>
                <a:gd name="T0" fmla="*/ 8 w 9"/>
                <a:gd name="T1" fmla="*/ 5 h 14"/>
                <a:gd name="T2" fmla="*/ 8 w 9"/>
                <a:gd name="T3" fmla="*/ 5 h 14"/>
                <a:gd name="T4" fmla="*/ 7 w 9"/>
                <a:gd name="T5" fmla="*/ 7 h 14"/>
                <a:gd name="T6" fmla="*/ 9 w 9"/>
                <a:gd name="T7" fmla="*/ 4 h 14"/>
                <a:gd name="T8" fmla="*/ 4 w 9"/>
                <a:gd name="T9" fmla="*/ 1 h 14"/>
                <a:gd name="T10" fmla="*/ 0 w 9"/>
                <a:gd name="T11" fmla="*/ 11 h 14"/>
                <a:gd name="T12" fmla="*/ 3 w 9"/>
                <a:gd name="T13" fmla="*/ 13 h 14"/>
                <a:gd name="T14" fmla="*/ 7 w 9"/>
                <a:gd name="T15" fmla="*/ 10 h 14"/>
                <a:gd name="T16" fmla="*/ 7 w 9"/>
                <a:gd name="T17" fmla="*/ 10 h 14"/>
                <a:gd name="T18" fmla="*/ 8 w 9"/>
                <a:gd name="T19" fmla="*/ 9 h 14"/>
                <a:gd name="T20" fmla="*/ 9 w 9"/>
                <a:gd name="T21" fmla="*/ 5 h 14"/>
                <a:gd name="T22" fmla="*/ 3 w 9"/>
                <a:gd name="T23" fmla="*/ 6 h 14"/>
                <a:gd name="T24" fmla="*/ 3 w 9"/>
                <a:gd name="T25" fmla="*/ 5 h 14"/>
                <a:gd name="T26" fmla="*/ 3 w 9"/>
                <a:gd name="T27" fmla="*/ 6 h 14"/>
                <a:gd name="T28" fmla="*/ 1 w 9"/>
                <a:gd name="T29" fmla="*/ 8 h 14"/>
                <a:gd name="T30" fmla="*/ 8 w 9"/>
                <a:gd name="T31" fmla="*/ 8 h 14"/>
                <a:gd name="T32" fmla="*/ 8 w 9"/>
                <a:gd name="T33" fmla="*/ 9 h 14"/>
                <a:gd name="T34" fmla="*/ 8 w 9"/>
                <a:gd name="T35" fmla="*/ 8 h 14"/>
                <a:gd name="T36" fmla="*/ 9 w 9"/>
                <a:gd name="T37" fmla="*/ 5 h 14"/>
                <a:gd name="T38" fmla="*/ 7 w 9"/>
                <a:gd name="T39" fmla="*/ 2 h 14"/>
                <a:gd name="T40" fmla="*/ 3 w 9"/>
                <a:gd name="T41" fmla="*/ 6 h 14"/>
                <a:gd name="T42" fmla="*/ 2 w 9"/>
                <a:gd name="T43" fmla="*/ 7 h 14"/>
                <a:gd name="T44" fmla="*/ 4 w 9"/>
                <a:gd name="T45" fmla="*/ 4 h 14"/>
                <a:gd name="T46" fmla="*/ 1 w 9"/>
                <a:gd name="T47" fmla="*/ 9 h 14"/>
                <a:gd name="T48" fmla="*/ 7 w 9"/>
                <a:gd name="T49" fmla="*/ 8 h 14"/>
                <a:gd name="T50" fmla="*/ 7 w 9"/>
                <a:gd name="T51" fmla="*/ 7 h 14"/>
                <a:gd name="T52" fmla="*/ 7 w 9"/>
                <a:gd name="T53" fmla="*/ 6 h 14"/>
                <a:gd name="T54" fmla="*/ 6 w 9"/>
                <a:gd name="T55" fmla="*/ 7 h 14"/>
                <a:gd name="T56" fmla="*/ 2 w 9"/>
                <a:gd name="T57" fmla="*/ 4 h 14"/>
                <a:gd name="T58" fmla="*/ 2 w 9"/>
                <a:gd name="T59" fmla="*/ 5 h 14"/>
                <a:gd name="T60" fmla="*/ 3 w 9"/>
                <a:gd name="T61" fmla="*/ 3 h 14"/>
                <a:gd name="T62" fmla="*/ 1 w 9"/>
                <a:gd name="T63" fmla="*/ 6 h 14"/>
                <a:gd name="T64" fmla="*/ 4 w 9"/>
                <a:gd name="T65" fmla="*/ 9 h 14"/>
                <a:gd name="T66" fmla="*/ 8 w 9"/>
                <a:gd name="T67" fmla="*/ 5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 h="14">
                  <a:moveTo>
                    <a:pt x="8" y="5"/>
                  </a:moveTo>
                  <a:cubicBezTo>
                    <a:pt x="8" y="5"/>
                    <a:pt x="8" y="5"/>
                    <a:pt x="8" y="5"/>
                  </a:cubicBezTo>
                  <a:cubicBezTo>
                    <a:pt x="8" y="5"/>
                    <a:pt x="8" y="6"/>
                    <a:pt x="7" y="7"/>
                  </a:cubicBezTo>
                  <a:cubicBezTo>
                    <a:pt x="8" y="6"/>
                    <a:pt x="8" y="5"/>
                    <a:pt x="9" y="4"/>
                  </a:cubicBezTo>
                  <a:cubicBezTo>
                    <a:pt x="9" y="1"/>
                    <a:pt x="7" y="0"/>
                    <a:pt x="4" y="1"/>
                  </a:cubicBezTo>
                  <a:cubicBezTo>
                    <a:pt x="1" y="3"/>
                    <a:pt x="0" y="7"/>
                    <a:pt x="0" y="11"/>
                  </a:cubicBezTo>
                  <a:cubicBezTo>
                    <a:pt x="0" y="12"/>
                    <a:pt x="1" y="13"/>
                    <a:pt x="3" y="13"/>
                  </a:cubicBezTo>
                  <a:cubicBezTo>
                    <a:pt x="5" y="13"/>
                    <a:pt x="6" y="12"/>
                    <a:pt x="7" y="10"/>
                  </a:cubicBezTo>
                  <a:cubicBezTo>
                    <a:pt x="7" y="10"/>
                    <a:pt x="7" y="9"/>
                    <a:pt x="7" y="10"/>
                  </a:cubicBezTo>
                  <a:cubicBezTo>
                    <a:pt x="6" y="12"/>
                    <a:pt x="8" y="9"/>
                    <a:pt x="8" y="9"/>
                  </a:cubicBezTo>
                  <a:cubicBezTo>
                    <a:pt x="8" y="8"/>
                    <a:pt x="9" y="6"/>
                    <a:pt x="9" y="5"/>
                  </a:cubicBezTo>
                  <a:cubicBezTo>
                    <a:pt x="7" y="5"/>
                    <a:pt x="5" y="5"/>
                    <a:pt x="3" y="6"/>
                  </a:cubicBezTo>
                  <a:cubicBezTo>
                    <a:pt x="3" y="5"/>
                    <a:pt x="3" y="5"/>
                    <a:pt x="3" y="5"/>
                  </a:cubicBezTo>
                  <a:cubicBezTo>
                    <a:pt x="3" y="5"/>
                    <a:pt x="3" y="5"/>
                    <a:pt x="3" y="6"/>
                  </a:cubicBezTo>
                  <a:cubicBezTo>
                    <a:pt x="2" y="7"/>
                    <a:pt x="2" y="7"/>
                    <a:pt x="1" y="8"/>
                  </a:cubicBezTo>
                  <a:cubicBezTo>
                    <a:pt x="1" y="14"/>
                    <a:pt x="7" y="12"/>
                    <a:pt x="8" y="8"/>
                  </a:cubicBezTo>
                  <a:cubicBezTo>
                    <a:pt x="8" y="8"/>
                    <a:pt x="8" y="8"/>
                    <a:pt x="8" y="9"/>
                  </a:cubicBezTo>
                  <a:cubicBezTo>
                    <a:pt x="8" y="8"/>
                    <a:pt x="8" y="8"/>
                    <a:pt x="8" y="8"/>
                  </a:cubicBezTo>
                  <a:cubicBezTo>
                    <a:pt x="9" y="7"/>
                    <a:pt x="9" y="6"/>
                    <a:pt x="9" y="5"/>
                  </a:cubicBezTo>
                  <a:cubicBezTo>
                    <a:pt x="9" y="3"/>
                    <a:pt x="9" y="2"/>
                    <a:pt x="7" y="2"/>
                  </a:cubicBezTo>
                  <a:cubicBezTo>
                    <a:pt x="5" y="2"/>
                    <a:pt x="3" y="4"/>
                    <a:pt x="3" y="6"/>
                  </a:cubicBezTo>
                  <a:cubicBezTo>
                    <a:pt x="3" y="6"/>
                    <a:pt x="2" y="7"/>
                    <a:pt x="2" y="7"/>
                  </a:cubicBezTo>
                  <a:cubicBezTo>
                    <a:pt x="3" y="6"/>
                    <a:pt x="4" y="5"/>
                    <a:pt x="4" y="4"/>
                  </a:cubicBezTo>
                  <a:cubicBezTo>
                    <a:pt x="2" y="5"/>
                    <a:pt x="2" y="7"/>
                    <a:pt x="1" y="9"/>
                  </a:cubicBezTo>
                  <a:cubicBezTo>
                    <a:pt x="3" y="9"/>
                    <a:pt x="5" y="8"/>
                    <a:pt x="7" y="8"/>
                  </a:cubicBezTo>
                  <a:cubicBezTo>
                    <a:pt x="7" y="8"/>
                    <a:pt x="7" y="8"/>
                    <a:pt x="7" y="7"/>
                  </a:cubicBezTo>
                  <a:cubicBezTo>
                    <a:pt x="7" y="7"/>
                    <a:pt x="7" y="7"/>
                    <a:pt x="7" y="6"/>
                  </a:cubicBezTo>
                  <a:cubicBezTo>
                    <a:pt x="7" y="6"/>
                    <a:pt x="8" y="6"/>
                    <a:pt x="6" y="7"/>
                  </a:cubicBezTo>
                  <a:cubicBezTo>
                    <a:pt x="5" y="6"/>
                    <a:pt x="3" y="5"/>
                    <a:pt x="2" y="4"/>
                  </a:cubicBezTo>
                  <a:cubicBezTo>
                    <a:pt x="2" y="5"/>
                    <a:pt x="2" y="5"/>
                    <a:pt x="2" y="5"/>
                  </a:cubicBezTo>
                  <a:cubicBezTo>
                    <a:pt x="2" y="4"/>
                    <a:pt x="3" y="3"/>
                    <a:pt x="3" y="3"/>
                  </a:cubicBezTo>
                  <a:cubicBezTo>
                    <a:pt x="2" y="4"/>
                    <a:pt x="2" y="5"/>
                    <a:pt x="1" y="6"/>
                  </a:cubicBezTo>
                  <a:cubicBezTo>
                    <a:pt x="1" y="7"/>
                    <a:pt x="2" y="9"/>
                    <a:pt x="4" y="9"/>
                  </a:cubicBezTo>
                  <a:cubicBezTo>
                    <a:pt x="6" y="9"/>
                    <a:pt x="8" y="7"/>
                    <a:pt x="8" y="5"/>
                  </a:cubicBezTo>
                  <a:close/>
                </a:path>
              </a:pathLst>
            </a:custGeom>
            <a:grpFill/>
            <a:ln>
              <a:solidFill>
                <a:schemeClr val="accent2"/>
              </a:solidFill>
            </a:ln>
            <a:extLst/>
          </p:spPr>
          <p:txBody>
            <a:bodyPr vert="horz" wrap="square" lIns="121882" tIns="60941" rIns="121882" bIns="60941" numCol="1" anchor="t" anchorCtr="0" compatLnSpc="1">
              <a:prstTxWarp prst="textNoShape">
                <a:avLst/>
              </a:prstTxWarp>
            </a:bodyPr>
            <a:lstStyle/>
            <a:p>
              <a:endParaRPr lang="zh-CN" altLang="en-US" sz="2399" dirty="0">
                <a:latin typeface="微软雅黑" panose="020B0503020204020204" pitchFamily="34" charset="-122"/>
                <a:ea typeface="微软雅黑" panose="020B0503020204020204" pitchFamily="34" charset="-122"/>
              </a:endParaRPr>
            </a:p>
          </p:txBody>
        </p:sp>
        <p:sp>
          <p:nvSpPr>
            <p:cNvPr id="48" name="Freeform 22"/>
            <p:cNvSpPr>
              <a:spLocks/>
            </p:cNvSpPr>
            <p:nvPr/>
          </p:nvSpPr>
          <p:spPr bwMode="auto">
            <a:xfrm>
              <a:off x="3861" y="1889"/>
              <a:ext cx="53" cy="31"/>
            </a:xfrm>
            <a:custGeom>
              <a:avLst/>
              <a:gdLst>
                <a:gd name="T0" fmla="*/ 7 w 22"/>
                <a:gd name="T1" fmla="*/ 6 h 13"/>
                <a:gd name="T2" fmla="*/ 5 w 22"/>
                <a:gd name="T3" fmla="*/ 8 h 13"/>
                <a:gd name="T4" fmla="*/ 6 w 22"/>
                <a:gd name="T5" fmla="*/ 9 h 13"/>
                <a:gd name="T6" fmla="*/ 8 w 22"/>
                <a:gd name="T7" fmla="*/ 9 h 13"/>
                <a:gd name="T8" fmla="*/ 9 w 22"/>
                <a:gd name="T9" fmla="*/ 10 h 13"/>
                <a:gd name="T10" fmla="*/ 16 w 22"/>
                <a:gd name="T11" fmla="*/ 13 h 13"/>
                <a:gd name="T12" fmla="*/ 18 w 22"/>
                <a:gd name="T13" fmla="*/ 6 h 13"/>
                <a:gd name="T14" fmla="*/ 13 w 22"/>
                <a:gd name="T15" fmla="*/ 3 h 13"/>
                <a:gd name="T16" fmla="*/ 9 w 22"/>
                <a:gd name="T17" fmla="*/ 1 h 13"/>
                <a:gd name="T18" fmla="*/ 1 w 22"/>
                <a:gd name="T19" fmla="*/ 6 h 13"/>
                <a:gd name="T20" fmla="*/ 7 w 22"/>
                <a:gd name="T21" fmla="*/ 6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 h="13">
                  <a:moveTo>
                    <a:pt x="7" y="6"/>
                  </a:moveTo>
                  <a:cubicBezTo>
                    <a:pt x="4" y="7"/>
                    <a:pt x="3" y="8"/>
                    <a:pt x="5" y="8"/>
                  </a:cubicBezTo>
                  <a:cubicBezTo>
                    <a:pt x="5" y="8"/>
                    <a:pt x="6" y="9"/>
                    <a:pt x="6" y="9"/>
                  </a:cubicBezTo>
                  <a:cubicBezTo>
                    <a:pt x="7" y="9"/>
                    <a:pt x="8" y="9"/>
                    <a:pt x="8" y="9"/>
                  </a:cubicBezTo>
                  <a:cubicBezTo>
                    <a:pt x="8" y="9"/>
                    <a:pt x="9" y="10"/>
                    <a:pt x="9" y="10"/>
                  </a:cubicBezTo>
                  <a:cubicBezTo>
                    <a:pt x="12" y="11"/>
                    <a:pt x="13" y="13"/>
                    <a:pt x="16" y="13"/>
                  </a:cubicBezTo>
                  <a:cubicBezTo>
                    <a:pt x="20" y="13"/>
                    <a:pt x="22" y="6"/>
                    <a:pt x="18" y="6"/>
                  </a:cubicBezTo>
                  <a:cubicBezTo>
                    <a:pt x="16" y="5"/>
                    <a:pt x="15" y="4"/>
                    <a:pt x="13" y="3"/>
                  </a:cubicBezTo>
                  <a:cubicBezTo>
                    <a:pt x="12" y="2"/>
                    <a:pt x="11" y="2"/>
                    <a:pt x="9" y="1"/>
                  </a:cubicBezTo>
                  <a:cubicBezTo>
                    <a:pt x="5" y="0"/>
                    <a:pt x="1" y="2"/>
                    <a:pt x="1" y="6"/>
                  </a:cubicBezTo>
                  <a:cubicBezTo>
                    <a:pt x="0" y="11"/>
                    <a:pt x="7" y="10"/>
                    <a:pt x="7" y="6"/>
                  </a:cubicBezTo>
                  <a:close/>
                </a:path>
              </a:pathLst>
            </a:custGeom>
            <a:grpFill/>
            <a:ln>
              <a:solidFill>
                <a:schemeClr val="accent2"/>
              </a:solidFill>
            </a:ln>
            <a:extLst/>
          </p:spPr>
          <p:txBody>
            <a:bodyPr vert="horz" wrap="square" lIns="121882" tIns="60941" rIns="121882" bIns="60941" numCol="1" anchor="t" anchorCtr="0" compatLnSpc="1">
              <a:prstTxWarp prst="textNoShape">
                <a:avLst/>
              </a:prstTxWarp>
            </a:bodyPr>
            <a:lstStyle/>
            <a:p>
              <a:endParaRPr lang="zh-CN" altLang="en-US" sz="2399" dirty="0">
                <a:latin typeface="微软雅黑" panose="020B0503020204020204" pitchFamily="34" charset="-122"/>
                <a:ea typeface="微软雅黑" panose="020B0503020204020204" pitchFamily="34" charset="-122"/>
              </a:endParaRPr>
            </a:p>
          </p:txBody>
        </p:sp>
        <p:sp>
          <p:nvSpPr>
            <p:cNvPr id="49" name="Freeform 23"/>
            <p:cNvSpPr>
              <a:spLocks/>
            </p:cNvSpPr>
            <p:nvPr/>
          </p:nvSpPr>
          <p:spPr bwMode="auto">
            <a:xfrm>
              <a:off x="4021" y="2015"/>
              <a:ext cx="109" cy="59"/>
            </a:xfrm>
            <a:custGeom>
              <a:avLst/>
              <a:gdLst>
                <a:gd name="T0" fmla="*/ 0 w 46"/>
                <a:gd name="T1" fmla="*/ 22 h 25"/>
                <a:gd name="T2" fmla="*/ 0 w 46"/>
                <a:gd name="T3" fmla="*/ 22 h 25"/>
                <a:gd name="T4" fmla="*/ 3 w 46"/>
                <a:gd name="T5" fmla="*/ 25 h 25"/>
                <a:gd name="T6" fmla="*/ 42 w 46"/>
                <a:gd name="T7" fmla="*/ 9 h 25"/>
                <a:gd name="T8" fmla="*/ 40 w 46"/>
                <a:gd name="T9" fmla="*/ 3 h 25"/>
                <a:gd name="T10" fmla="*/ 5 w 46"/>
                <a:gd name="T11" fmla="*/ 17 h 25"/>
                <a:gd name="T12" fmla="*/ 7 w 46"/>
                <a:gd name="T13" fmla="*/ 20 h 25"/>
                <a:gd name="T14" fmla="*/ 7 w 46"/>
                <a:gd name="T15" fmla="*/ 19 h 25"/>
                <a:gd name="T16" fmla="*/ 0 w 46"/>
                <a:gd name="T17" fmla="*/ 22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 h="25">
                  <a:moveTo>
                    <a:pt x="0" y="22"/>
                  </a:moveTo>
                  <a:cubicBezTo>
                    <a:pt x="0" y="22"/>
                    <a:pt x="0" y="22"/>
                    <a:pt x="0" y="22"/>
                  </a:cubicBezTo>
                  <a:cubicBezTo>
                    <a:pt x="0" y="24"/>
                    <a:pt x="1" y="25"/>
                    <a:pt x="3" y="25"/>
                  </a:cubicBezTo>
                  <a:cubicBezTo>
                    <a:pt x="17" y="25"/>
                    <a:pt x="31" y="17"/>
                    <a:pt x="42" y="9"/>
                  </a:cubicBezTo>
                  <a:cubicBezTo>
                    <a:pt x="46" y="7"/>
                    <a:pt x="45" y="0"/>
                    <a:pt x="40" y="3"/>
                  </a:cubicBezTo>
                  <a:cubicBezTo>
                    <a:pt x="30" y="10"/>
                    <a:pt x="17" y="17"/>
                    <a:pt x="5" y="17"/>
                  </a:cubicBezTo>
                  <a:cubicBezTo>
                    <a:pt x="5" y="18"/>
                    <a:pt x="6" y="19"/>
                    <a:pt x="7" y="20"/>
                  </a:cubicBezTo>
                  <a:cubicBezTo>
                    <a:pt x="7" y="20"/>
                    <a:pt x="7" y="20"/>
                    <a:pt x="7" y="19"/>
                  </a:cubicBezTo>
                  <a:cubicBezTo>
                    <a:pt x="7" y="14"/>
                    <a:pt x="0" y="18"/>
                    <a:pt x="0" y="22"/>
                  </a:cubicBezTo>
                  <a:close/>
                </a:path>
              </a:pathLst>
            </a:custGeom>
            <a:grpFill/>
            <a:ln>
              <a:solidFill>
                <a:schemeClr val="accent2"/>
              </a:solidFill>
            </a:ln>
            <a:extLst/>
          </p:spPr>
          <p:txBody>
            <a:bodyPr vert="horz" wrap="square" lIns="121882" tIns="60941" rIns="121882" bIns="60941" numCol="1" anchor="t" anchorCtr="0" compatLnSpc="1">
              <a:prstTxWarp prst="textNoShape">
                <a:avLst/>
              </a:prstTxWarp>
            </a:bodyPr>
            <a:lstStyle/>
            <a:p>
              <a:endParaRPr lang="zh-CN" altLang="en-US" sz="2399" dirty="0">
                <a:latin typeface="微软雅黑" panose="020B0503020204020204" pitchFamily="34" charset="-122"/>
                <a:ea typeface="微软雅黑" panose="020B0503020204020204" pitchFamily="34" charset="-122"/>
              </a:endParaRPr>
            </a:p>
          </p:txBody>
        </p:sp>
        <p:sp>
          <p:nvSpPr>
            <p:cNvPr id="50" name="Freeform 24"/>
            <p:cNvSpPr>
              <a:spLocks/>
            </p:cNvSpPr>
            <p:nvPr/>
          </p:nvSpPr>
          <p:spPr bwMode="auto">
            <a:xfrm>
              <a:off x="4050" y="2008"/>
              <a:ext cx="121" cy="100"/>
            </a:xfrm>
            <a:custGeom>
              <a:avLst/>
              <a:gdLst>
                <a:gd name="T0" fmla="*/ 5 w 51"/>
                <a:gd name="T1" fmla="*/ 26 h 42"/>
                <a:gd name="T2" fmla="*/ 5 w 51"/>
                <a:gd name="T3" fmla="*/ 26 h 42"/>
                <a:gd name="T4" fmla="*/ 3 w 51"/>
                <a:gd name="T5" fmla="*/ 24 h 42"/>
                <a:gd name="T6" fmla="*/ 20 w 51"/>
                <a:gd name="T7" fmla="*/ 39 h 42"/>
                <a:gd name="T8" fmla="*/ 42 w 51"/>
                <a:gd name="T9" fmla="*/ 39 h 42"/>
                <a:gd name="T10" fmla="*/ 50 w 51"/>
                <a:gd name="T11" fmla="*/ 23 h 42"/>
                <a:gd name="T12" fmla="*/ 43 w 51"/>
                <a:gd name="T13" fmla="*/ 12 h 42"/>
                <a:gd name="T14" fmla="*/ 36 w 51"/>
                <a:gd name="T15" fmla="*/ 2 h 42"/>
                <a:gd name="T16" fmla="*/ 32 w 51"/>
                <a:gd name="T17" fmla="*/ 8 h 42"/>
                <a:gd name="T18" fmla="*/ 36 w 51"/>
                <a:gd name="T19" fmla="*/ 15 h 42"/>
                <a:gd name="T20" fmla="*/ 38 w 51"/>
                <a:gd name="T21" fmla="*/ 33 h 42"/>
                <a:gd name="T22" fmla="*/ 9 w 51"/>
                <a:gd name="T23" fmla="*/ 20 h 42"/>
                <a:gd name="T24" fmla="*/ 7 w 51"/>
                <a:gd name="T25" fmla="*/ 19 h 42"/>
                <a:gd name="T26" fmla="*/ 6 w 51"/>
                <a:gd name="T27" fmla="*/ 19 h 42"/>
                <a:gd name="T28" fmla="*/ 5 w 51"/>
                <a:gd name="T29" fmla="*/ 26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1" h="42">
                  <a:moveTo>
                    <a:pt x="5" y="26"/>
                  </a:moveTo>
                  <a:cubicBezTo>
                    <a:pt x="5" y="26"/>
                    <a:pt x="5" y="26"/>
                    <a:pt x="5" y="26"/>
                  </a:cubicBezTo>
                  <a:cubicBezTo>
                    <a:pt x="5" y="26"/>
                    <a:pt x="4" y="25"/>
                    <a:pt x="3" y="24"/>
                  </a:cubicBezTo>
                  <a:cubicBezTo>
                    <a:pt x="6" y="32"/>
                    <a:pt x="12" y="37"/>
                    <a:pt x="20" y="39"/>
                  </a:cubicBezTo>
                  <a:cubicBezTo>
                    <a:pt x="25" y="41"/>
                    <a:pt x="37" y="42"/>
                    <a:pt x="42" y="39"/>
                  </a:cubicBezTo>
                  <a:cubicBezTo>
                    <a:pt x="47" y="35"/>
                    <a:pt x="51" y="29"/>
                    <a:pt x="50" y="23"/>
                  </a:cubicBezTo>
                  <a:cubicBezTo>
                    <a:pt x="49" y="18"/>
                    <a:pt x="46" y="15"/>
                    <a:pt x="43" y="12"/>
                  </a:cubicBezTo>
                  <a:cubicBezTo>
                    <a:pt x="41" y="9"/>
                    <a:pt x="39" y="4"/>
                    <a:pt x="36" y="2"/>
                  </a:cubicBezTo>
                  <a:cubicBezTo>
                    <a:pt x="33" y="0"/>
                    <a:pt x="28" y="6"/>
                    <a:pt x="32" y="8"/>
                  </a:cubicBezTo>
                  <a:cubicBezTo>
                    <a:pt x="33" y="9"/>
                    <a:pt x="35" y="14"/>
                    <a:pt x="36" y="15"/>
                  </a:cubicBezTo>
                  <a:cubicBezTo>
                    <a:pt x="39" y="19"/>
                    <a:pt x="49" y="31"/>
                    <a:pt x="38" y="33"/>
                  </a:cubicBezTo>
                  <a:cubicBezTo>
                    <a:pt x="27" y="35"/>
                    <a:pt x="14" y="31"/>
                    <a:pt x="9" y="20"/>
                  </a:cubicBezTo>
                  <a:cubicBezTo>
                    <a:pt x="9" y="19"/>
                    <a:pt x="8" y="19"/>
                    <a:pt x="7" y="19"/>
                  </a:cubicBezTo>
                  <a:cubicBezTo>
                    <a:pt x="7" y="19"/>
                    <a:pt x="7" y="19"/>
                    <a:pt x="6" y="19"/>
                  </a:cubicBezTo>
                  <a:cubicBezTo>
                    <a:pt x="3" y="19"/>
                    <a:pt x="0" y="26"/>
                    <a:pt x="5" y="26"/>
                  </a:cubicBezTo>
                  <a:close/>
                </a:path>
              </a:pathLst>
            </a:custGeom>
            <a:grpFill/>
            <a:ln>
              <a:solidFill>
                <a:schemeClr val="accent2"/>
              </a:solidFill>
            </a:ln>
            <a:extLst/>
          </p:spPr>
          <p:txBody>
            <a:bodyPr vert="horz" wrap="square" lIns="121882" tIns="60941" rIns="121882" bIns="60941" numCol="1" anchor="t" anchorCtr="0" compatLnSpc="1">
              <a:prstTxWarp prst="textNoShape">
                <a:avLst/>
              </a:prstTxWarp>
            </a:bodyPr>
            <a:lstStyle/>
            <a:p>
              <a:endParaRPr lang="zh-CN" altLang="en-US" sz="2399" dirty="0">
                <a:latin typeface="微软雅黑" panose="020B0503020204020204" pitchFamily="34" charset="-122"/>
                <a:ea typeface="微软雅黑" panose="020B0503020204020204" pitchFamily="34" charset="-122"/>
              </a:endParaRPr>
            </a:p>
          </p:txBody>
        </p:sp>
        <p:sp>
          <p:nvSpPr>
            <p:cNvPr id="51" name="Freeform 25"/>
            <p:cNvSpPr>
              <a:spLocks/>
            </p:cNvSpPr>
            <p:nvPr/>
          </p:nvSpPr>
          <p:spPr bwMode="auto">
            <a:xfrm>
              <a:off x="4090" y="2039"/>
              <a:ext cx="40" cy="42"/>
            </a:xfrm>
            <a:custGeom>
              <a:avLst/>
              <a:gdLst>
                <a:gd name="T0" fmla="*/ 2 w 17"/>
                <a:gd name="T1" fmla="*/ 7 h 18"/>
                <a:gd name="T2" fmla="*/ 8 w 17"/>
                <a:gd name="T3" fmla="*/ 12 h 18"/>
                <a:gd name="T4" fmla="*/ 12 w 17"/>
                <a:gd name="T5" fmla="*/ 17 h 18"/>
                <a:gd name="T6" fmla="*/ 17 w 17"/>
                <a:gd name="T7" fmla="*/ 14 h 18"/>
                <a:gd name="T8" fmla="*/ 15 w 17"/>
                <a:gd name="T9" fmla="*/ 10 h 18"/>
                <a:gd name="T10" fmla="*/ 15 w 17"/>
                <a:gd name="T11" fmla="*/ 9 h 18"/>
                <a:gd name="T12" fmla="*/ 14 w 17"/>
                <a:gd name="T13" fmla="*/ 8 h 18"/>
                <a:gd name="T14" fmla="*/ 13 w 17"/>
                <a:gd name="T15" fmla="*/ 5 h 18"/>
                <a:gd name="T16" fmla="*/ 7 w 17"/>
                <a:gd name="T17" fmla="*/ 1 h 18"/>
                <a:gd name="T18" fmla="*/ 2 w 17"/>
                <a:gd name="T19" fmla="*/ 3 h 18"/>
                <a:gd name="T20" fmla="*/ 2 w 17"/>
                <a:gd name="T21" fmla="*/ 7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 h="18">
                  <a:moveTo>
                    <a:pt x="2" y="7"/>
                  </a:moveTo>
                  <a:cubicBezTo>
                    <a:pt x="4" y="9"/>
                    <a:pt x="7" y="10"/>
                    <a:pt x="8" y="12"/>
                  </a:cubicBezTo>
                  <a:cubicBezTo>
                    <a:pt x="9" y="14"/>
                    <a:pt x="10" y="16"/>
                    <a:pt x="12" y="17"/>
                  </a:cubicBezTo>
                  <a:cubicBezTo>
                    <a:pt x="14" y="18"/>
                    <a:pt x="16" y="16"/>
                    <a:pt x="17" y="14"/>
                  </a:cubicBezTo>
                  <a:cubicBezTo>
                    <a:pt x="17" y="12"/>
                    <a:pt x="17" y="11"/>
                    <a:pt x="15" y="10"/>
                  </a:cubicBezTo>
                  <a:cubicBezTo>
                    <a:pt x="16" y="10"/>
                    <a:pt x="15" y="10"/>
                    <a:pt x="15" y="9"/>
                  </a:cubicBezTo>
                  <a:cubicBezTo>
                    <a:pt x="15" y="9"/>
                    <a:pt x="15" y="8"/>
                    <a:pt x="14" y="8"/>
                  </a:cubicBezTo>
                  <a:cubicBezTo>
                    <a:pt x="14" y="7"/>
                    <a:pt x="13" y="6"/>
                    <a:pt x="13" y="5"/>
                  </a:cubicBezTo>
                  <a:cubicBezTo>
                    <a:pt x="11" y="3"/>
                    <a:pt x="9" y="2"/>
                    <a:pt x="7" y="1"/>
                  </a:cubicBezTo>
                  <a:cubicBezTo>
                    <a:pt x="5" y="0"/>
                    <a:pt x="3" y="1"/>
                    <a:pt x="2" y="3"/>
                  </a:cubicBezTo>
                  <a:cubicBezTo>
                    <a:pt x="1" y="4"/>
                    <a:pt x="0" y="7"/>
                    <a:pt x="2" y="7"/>
                  </a:cubicBezTo>
                  <a:close/>
                </a:path>
              </a:pathLst>
            </a:custGeom>
            <a:grpFill/>
            <a:ln>
              <a:solidFill>
                <a:schemeClr val="accent2"/>
              </a:solidFill>
            </a:ln>
            <a:extLst/>
          </p:spPr>
          <p:txBody>
            <a:bodyPr vert="horz" wrap="square" lIns="121882" tIns="60941" rIns="121882" bIns="60941" numCol="1" anchor="t" anchorCtr="0" compatLnSpc="1">
              <a:prstTxWarp prst="textNoShape">
                <a:avLst/>
              </a:prstTxWarp>
            </a:bodyPr>
            <a:lstStyle/>
            <a:p>
              <a:endParaRPr lang="zh-CN" altLang="en-US" sz="2399" dirty="0">
                <a:latin typeface="微软雅黑" panose="020B0503020204020204" pitchFamily="34" charset="-122"/>
                <a:ea typeface="微软雅黑" panose="020B0503020204020204" pitchFamily="34" charset="-122"/>
              </a:endParaRPr>
            </a:p>
          </p:txBody>
        </p:sp>
      </p:grpSp>
      <p:sp>
        <p:nvSpPr>
          <p:cNvPr id="52" name="PA_椭圆 31"/>
          <p:cNvSpPr/>
          <p:nvPr>
            <p:custDataLst>
              <p:tags r:id="rId1"/>
            </p:custDataLst>
          </p:nvPr>
        </p:nvSpPr>
        <p:spPr>
          <a:xfrm>
            <a:off x="1452857" y="1896235"/>
            <a:ext cx="4328713" cy="1915743"/>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 fmla="*/ 328247 w 656494"/>
              <a:gd name="connsiteY0" fmla="*/ 0 h 633046"/>
              <a:gd name="connsiteX1" fmla="*/ 656494 w 656494"/>
              <a:gd name="connsiteY1" fmla="*/ 316523 h 633046"/>
              <a:gd name="connsiteX2" fmla="*/ 328247 w 656494"/>
              <a:gd name="connsiteY2" fmla="*/ 633046 h 633046"/>
              <a:gd name="connsiteX3" fmla="*/ 0 w 656494"/>
              <a:gd name="connsiteY3" fmla="*/ 316523 h 633046"/>
              <a:gd name="connsiteX4" fmla="*/ 419687 w 656494"/>
              <a:gd name="connsiteY4" fmla="*/ 91440 h 633046"/>
              <a:gd name="connsiteX0" fmla="*/ 402964 w 731211"/>
              <a:gd name="connsiteY0" fmla="*/ 0 h 633046"/>
              <a:gd name="connsiteX1" fmla="*/ 731211 w 731211"/>
              <a:gd name="connsiteY1" fmla="*/ 316523 h 633046"/>
              <a:gd name="connsiteX2" fmla="*/ 402964 w 731211"/>
              <a:gd name="connsiteY2" fmla="*/ 633046 h 633046"/>
              <a:gd name="connsiteX3" fmla="*/ 74717 w 731211"/>
              <a:gd name="connsiteY3" fmla="*/ 316523 h 633046"/>
              <a:gd name="connsiteX4" fmla="*/ 161895 w 731211"/>
              <a:gd name="connsiteY4" fmla="*/ 152400 h 633046"/>
              <a:gd name="connsiteX0" fmla="*/ 353700 w 681947"/>
              <a:gd name="connsiteY0" fmla="*/ 0 h 633046"/>
              <a:gd name="connsiteX1" fmla="*/ 681947 w 681947"/>
              <a:gd name="connsiteY1" fmla="*/ 316523 h 633046"/>
              <a:gd name="connsiteX2" fmla="*/ 353700 w 681947"/>
              <a:gd name="connsiteY2" fmla="*/ 633046 h 633046"/>
              <a:gd name="connsiteX3" fmla="*/ 25453 w 681947"/>
              <a:gd name="connsiteY3" fmla="*/ 316523 h 633046"/>
              <a:gd name="connsiteX4" fmla="*/ 112631 w 681947"/>
              <a:gd name="connsiteY4" fmla="*/ 152400 h 633046"/>
              <a:gd name="connsiteX0" fmla="*/ 341249 w 669496"/>
              <a:gd name="connsiteY0" fmla="*/ 0 h 633046"/>
              <a:gd name="connsiteX1" fmla="*/ 669496 w 669496"/>
              <a:gd name="connsiteY1" fmla="*/ 316523 h 633046"/>
              <a:gd name="connsiteX2" fmla="*/ 341249 w 669496"/>
              <a:gd name="connsiteY2" fmla="*/ 633046 h 633046"/>
              <a:gd name="connsiteX3" fmla="*/ 13002 w 669496"/>
              <a:gd name="connsiteY3" fmla="*/ 316523 h 633046"/>
              <a:gd name="connsiteX4" fmla="*/ 100180 w 669496"/>
              <a:gd name="connsiteY4" fmla="*/ 152400 h 633046"/>
              <a:gd name="connsiteX0" fmla="*/ 347951 w 676198"/>
              <a:gd name="connsiteY0" fmla="*/ 0 h 633046"/>
              <a:gd name="connsiteX1" fmla="*/ 676198 w 676198"/>
              <a:gd name="connsiteY1" fmla="*/ 316523 h 633046"/>
              <a:gd name="connsiteX2" fmla="*/ 347951 w 676198"/>
              <a:gd name="connsiteY2" fmla="*/ 633046 h 633046"/>
              <a:gd name="connsiteX3" fmla="*/ 19704 w 676198"/>
              <a:gd name="connsiteY3" fmla="*/ 316523 h 633046"/>
              <a:gd name="connsiteX4" fmla="*/ 79173 w 676198"/>
              <a:gd name="connsiteY4" fmla="*/ 113607 h 633046"/>
              <a:gd name="connsiteX0" fmla="*/ 333371 w 661618"/>
              <a:gd name="connsiteY0" fmla="*/ 0 h 633046"/>
              <a:gd name="connsiteX1" fmla="*/ 661618 w 661618"/>
              <a:gd name="connsiteY1" fmla="*/ 316523 h 633046"/>
              <a:gd name="connsiteX2" fmla="*/ 333371 w 661618"/>
              <a:gd name="connsiteY2" fmla="*/ 633046 h 633046"/>
              <a:gd name="connsiteX3" fmla="*/ 5124 w 661618"/>
              <a:gd name="connsiteY3" fmla="*/ 316523 h 633046"/>
              <a:gd name="connsiteX4" fmla="*/ 64593 w 661618"/>
              <a:gd name="connsiteY4" fmla="*/ 113607 h 633046"/>
              <a:gd name="connsiteX0" fmla="*/ 178200 w 661618"/>
              <a:gd name="connsiteY0" fmla="*/ 0 h 583170"/>
              <a:gd name="connsiteX1" fmla="*/ 661618 w 661618"/>
              <a:gd name="connsiteY1" fmla="*/ 266647 h 583170"/>
              <a:gd name="connsiteX2" fmla="*/ 333371 w 661618"/>
              <a:gd name="connsiteY2" fmla="*/ 583170 h 583170"/>
              <a:gd name="connsiteX3" fmla="*/ 5124 w 661618"/>
              <a:gd name="connsiteY3" fmla="*/ 266647 h 583170"/>
              <a:gd name="connsiteX4" fmla="*/ 64593 w 661618"/>
              <a:gd name="connsiteY4" fmla="*/ 63731 h 583170"/>
              <a:gd name="connsiteX0" fmla="*/ 178200 w 662133"/>
              <a:gd name="connsiteY0" fmla="*/ 66578 h 649748"/>
              <a:gd name="connsiteX1" fmla="*/ 412660 w 662133"/>
              <a:gd name="connsiteY1" fmla="*/ 10947 h 649748"/>
              <a:gd name="connsiteX2" fmla="*/ 661618 w 662133"/>
              <a:gd name="connsiteY2" fmla="*/ 333225 h 649748"/>
              <a:gd name="connsiteX3" fmla="*/ 333371 w 662133"/>
              <a:gd name="connsiteY3" fmla="*/ 649748 h 649748"/>
              <a:gd name="connsiteX4" fmla="*/ 5124 w 662133"/>
              <a:gd name="connsiteY4" fmla="*/ 333225 h 649748"/>
              <a:gd name="connsiteX5" fmla="*/ 64593 w 662133"/>
              <a:gd name="connsiteY5" fmla="*/ 130309 h 649748"/>
              <a:gd name="connsiteX0" fmla="*/ 178200 w 662148"/>
              <a:gd name="connsiteY0" fmla="*/ 66578 h 649748"/>
              <a:gd name="connsiteX1" fmla="*/ 412660 w 662148"/>
              <a:gd name="connsiteY1" fmla="*/ 10947 h 649748"/>
              <a:gd name="connsiteX2" fmla="*/ 661618 w 662148"/>
              <a:gd name="connsiteY2" fmla="*/ 333225 h 649748"/>
              <a:gd name="connsiteX3" fmla="*/ 333371 w 662148"/>
              <a:gd name="connsiteY3" fmla="*/ 649748 h 649748"/>
              <a:gd name="connsiteX4" fmla="*/ 5124 w 662148"/>
              <a:gd name="connsiteY4" fmla="*/ 333225 h 649748"/>
              <a:gd name="connsiteX5" fmla="*/ 64593 w 662148"/>
              <a:gd name="connsiteY5" fmla="*/ 130309 h 649748"/>
              <a:gd name="connsiteX0" fmla="*/ 178200 w 662148"/>
              <a:gd name="connsiteY0" fmla="*/ 61032 h 644202"/>
              <a:gd name="connsiteX1" fmla="*/ 412660 w 662148"/>
              <a:gd name="connsiteY1" fmla="*/ 5401 h 644202"/>
              <a:gd name="connsiteX2" fmla="*/ 661618 w 662148"/>
              <a:gd name="connsiteY2" fmla="*/ 327679 h 644202"/>
              <a:gd name="connsiteX3" fmla="*/ 333371 w 662148"/>
              <a:gd name="connsiteY3" fmla="*/ 644202 h 644202"/>
              <a:gd name="connsiteX4" fmla="*/ 5124 w 662148"/>
              <a:gd name="connsiteY4" fmla="*/ 327679 h 644202"/>
              <a:gd name="connsiteX5" fmla="*/ 64593 w 662148"/>
              <a:gd name="connsiteY5" fmla="*/ 124763 h 644202"/>
              <a:gd name="connsiteX0" fmla="*/ 178200 w 662148"/>
              <a:gd name="connsiteY0" fmla="*/ 75865 h 659035"/>
              <a:gd name="connsiteX1" fmla="*/ 168819 w 662148"/>
              <a:gd name="connsiteY1" fmla="*/ 31317 h 659035"/>
              <a:gd name="connsiteX2" fmla="*/ 412660 w 662148"/>
              <a:gd name="connsiteY2" fmla="*/ 20234 h 659035"/>
              <a:gd name="connsiteX3" fmla="*/ 661618 w 662148"/>
              <a:gd name="connsiteY3" fmla="*/ 342512 h 659035"/>
              <a:gd name="connsiteX4" fmla="*/ 333371 w 662148"/>
              <a:gd name="connsiteY4" fmla="*/ 659035 h 659035"/>
              <a:gd name="connsiteX5" fmla="*/ 5124 w 662148"/>
              <a:gd name="connsiteY5" fmla="*/ 342512 h 659035"/>
              <a:gd name="connsiteX6" fmla="*/ 64593 w 662148"/>
              <a:gd name="connsiteY6" fmla="*/ 139596 h 659035"/>
              <a:gd name="connsiteX0" fmla="*/ 178200 w 662148"/>
              <a:gd name="connsiteY0" fmla="*/ 68901 h 652071"/>
              <a:gd name="connsiteX1" fmla="*/ 130026 w 662148"/>
              <a:gd name="connsiteY1" fmla="*/ 68688 h 652071"/>
              <a:gd name="connsiteX2" fmla="*/ 412660 w 662148"/>
              <a:gd name="connsiteY2" fmla="*/ 13270 h 652071"/>
              <a:gd name="connsiteX3" fmla="*/ 661618 w 662148"/>
              <a:gd name="connsiteY3" fmla="*/ 335548 h 652071"/>
              <a:gd name="connsiteX4" fmla="*/ 333371 w 662148"/>
              <a:gd name="connsiteY4" fmla="*/ 652071 h 652071"/>
              <a:gd name="connsiteX5" fmla="*/ 5124 w 662148"/>
              <a:gd name="connsiteY5" fmla="*/ 335548 h 652071"/>
              <a:gd name="connsiteX6" fmla="*/ 64593 w 662148"/>
              <a:gd name="connsiteY6" fmla="*/ 132632 h 652071"/>
              <a:gd name="connsiteX0" fmla="*/ 178200 w 662220"/>
              <a:gd name="connsiteY0" fmla="*/ 68901 h 652071"/>
              <a:gd name="connsiteX1" fmla="*/ 130026 w 662220"/>
              <a:gd name="connsiteY1" fmla="*/ 68688 h 652071"/>
              <a:gd name="connsiteX2" fmla="*/ 412660 w 662220"/>
              <a:gd name="connsiteY2" fmla="*/ 13270 h 652071"/>
              <a:gd name="connsiteX3" fmla="*/ 661618 w 662220"/>
              <a:gd name="connsiteY3" fmla="*/ 335548 h 652071"/>
              <a:gd name="connsiteX4" fmla="*/ 333371 w 662220"/>
              <a:gd name="connsiteY4" fmla="*/ 652071 h 652071"/>
              <a:gd name="connsiteX5" fmla="*/ 5124 w 662220"/>
              <a:gd name="connsiteY5" fmla="*/ 335548 h 652071"/>
              <a:gd name="connsiteX6" fmla="*/ 64593 w 662220"/>
              <a:gd name="connsiteY6" fmla="*/ 132632 h 652071"/>
              <a:gd name="connsiteX0" fmla="*/ 178200 w 662220"/>
              <a:gd name="connsiteY0" fmla="*/ 58449 h 641619"/>
              <a:gd name="connsiteX1" fmla="*/ 130026 w 662220"/>
              <a:gd name="connsiteY1" fmla="*/ 58236 h 641619"/>
              <a:gd name="connsiteX2" fmla="*/ 412660 w 662220"/>
              <a:gd name="connsiteY2" fmla="*/ 2818 h 641619"/>
              <a:gd name="connsiteX3" fmla="*/ 661618 w 662220"/>
              <a:gd name="connsiteY3" fmla="*/ 325096 h 641619"/>
              <a:gd name="connsiteX4" fmla="*/ 333371 w 662220"/>
              <a:gd name="connsiteY4" fmla="*/ 641619 h 641619"/>
              <a:gd name="connsiteX5" fmla="*/ 5124 w 662220"/>
              <a:gd name="connsiteY5" fmla="*/ 325096 h 641619"/>
              <a:gd name="connsiteX6" fmla="*/ 64593 w 662220"/>
              <a:gd name="connsiteY6" fmla="*/ 122180 h 641619"/>
              <a:gd name="connsiteX0" fmla="*/ 178200 w 662220"/>
              <a:gd name="connsiteY0" fmla="*/ 58449 h 641619"/>
              <a:gd name="connsiteX1" fmla="*/ 130026 w 662220"/>
              <a:gd name="connsiteY1" fmla="*/ 58236 h 641619"/>
              <a:gd name="connsiteX2" fmla="*/ 412660 w 662220"/>
              <a:gd name="connsiteY2" fmla="*/ 2818 h 641619"/>
              <a:gd name="connsiteX3" fmla="*/ 661618 w 662220"/>
              <a:gd name="connsiteY3" fmla="*/ 325096 h 641619"/>
              <a:gd name="connsiteX4" fmla="*/ 333371 w 662220"/>
              <a:gd name="connsiteY4" fmla="*/ 641619 h 641619"/>
              <a:gd name="connsiteX5" fmla="*/ 5124 w 662220"/>
              <a:gd name="connsiteY5" fmla="*/ 325096 h 641619"/>
              <a:gd name="connsiteX6" fmla="*/ 64593 w 662220"/>
              <a:gd name="connsiteY6" fmla="*/ 122180 h 641619"/>
              <a:gd name="connsiteX0" fmla="*/ 178200 w 662220"/>
              <a:gd name="connsiteY0" fmla="*/ 58449 h 641619"/>
              <a:gd name="connsiteX1" fmla="*/ 130026 w 662220"/>
              <a:gd name="connsiteY1" fmla="*/ 58236 h 641619"/>
              <a:gd name="connsiteX2" fmla="*/ 412660 w 662220"/>
              <a:gd name="connsiteY2" fmla="*/ 2818 h 641619"/>
              <a:gd name="connsiteX3" fmla="*/ 661618 w 662220"/>
              <a:gd name="connsiteY3" fmla="*/ 325096 h 641619"/>
              <a:gd name="connsiteX4" fmla="*/ 333371 w 662220"/>
              <a:gd name="connsiteY4" fmla="*/ 641619 h 641619"/>
              <a:gd name="connsiteX5" fmla="*/ 5124 w 662220"/>
              <a:gd name="connsiteY5" fmla="*/ 325096 h 641619"/>
              <a:gd name="connsiteX6" fmla="*/ 64593 w 662220"/>
              <a:gd name="connsiteY6" fmla="*/ 122180 h 641619"/>
              <a:gd name="connsiteX0" fmla="*/ 178200 w 662220"/>
              <a:gd name="connsiteY0" fmla="*/ 58449 h 641619"/>
              <a:gd name="connsiteX1" fmla="*/ 130026 w 662220"/>
              <a:gd name="connsiteY1" fmla="*/ 58236 h 641619"/>
              <a:gd name="connsiteX2" fmla="*/ 412660 w 662220"/>
              <a:gd name="connsiteY2" fmla="*/ 2818 h 641619"/>
              <a:gd name="connsiteX3" fmla="*/ 661618 w 662220"/>
              <a:gd name="connsiteY3" fmla="*/ 325096 h 641619"/>
              <a:gd name="connsiteX4" fmla="*/ 333371 w 662220"/>
              <a:gd name="connsiteY4" fmla="*/ 641619 h 641619"/>
              <a:gd name="connsiteX5" fmla="*/ 5124 w 662220"/>
              <a:gd name="connsiteY5" fmla="*/ 325096 h 641619"/>
              <a:gd name="connsiteX6" fmla="*/ 64593 w 662220"/>
              <a:gd name="connsiteY6" fmla="*/ 122180 h 641619"/>
              <a:gd name="connsiteX0" fmla="*/ 178200 w 662220"/>
              <a:gd name="connsiteY0" fmla="*/ 58449 h 641619"/>
              <a:gd name="connsiteX1" fmla="*/ 130026 w 662220"/>
              <a:gd name="connsiteY1" fmla="*/ 58236 h 641619"/>
              <a:gd name="connsiteX2" fmla="*/ 412660 w 662220"/>
              <a:gd name="connsiteY2" fmla="*/ 2818 h 641619"/>
              <a:gd name="connsiteX3" fmla="*/ 661618 w 662220"/>
              <a:gd name="connsiteY3" fmla="*/ 325096 h 641619"/>
              <a:gd name="connsiteX4" fmla="*/ 333371 w 662220"/>
              <a:gd name="connsiteY4" fmla="*/ 641619 h 641619"/>
              <a:gd name="connsiteX5" fmla="*/ 5124 w 662220"/>
              <a:gd name="connsiteY5" fmla="*/ 325096 h 641619"/>
              <a:gd name="connsiteX6" fmla="*/ 64593 w 662220"/>
              <a:gd name="connsiteY6" fmla="*/ 122180 h 641619"/>
              <a:gd name="connsiteX0" fmla="*/ 176252 w 660272"/>
              <a:gd name="connsiteY0" fmla="*/ 58449 h 641619"/>
              <a:gd name="connsiteX1" fmla="*/ 128078 w 660272"/>
              <a:gd name="connsiteY1" fmla="*/ 58236 h 641619"/>
              <a:gd name="connsiteX2" fmla="*/ 410712 w 660272"/>
              <a:gd name="connsiteY2" fmla="*/ 2818 h 641619"/>
              <a:gd name="connsiteX3" fmla="*/ 659670 w 660272"/>
              <a:gd name="connsiteY3" fmla="*/ 325096 h 641619"/>
              <a:gd name="connsiteX4" fmla="*/ 331423 w 660272"/>
              <a:gd name="connsiteY4" fmla="*/ 641619 h 641619"/>
              <a:gd name="connsiteX5" fmla="*/ 3176 w 660272"/>
              <a:gd name="connsiteY5" fmla="*/ 325096 h 641619"/>
              <a:gd name="connsiteX6" fmla="*/ 62645 w 660272"/>
              <a:gd name="connsiteY6" fmla="*/ 122180 h 641619"/>
              <a:gd name="connsiteX0" fmla="*/ 253837 w 660272"/>
              <a:gd name="connsiteY0" fmla="*/ 30740 h 641619"/>
              <a:gd name="connsiteX1" fmla="*/ 128078 w 660272"/>
              <a:gd name="connsiteY1" fmla="*/ 58236 h 641619"/>
              <a:gd name="connsiteX2" fmla="*/ 410712 w 660272"/>
              <a:gd name="connsiteY2" fmla="*/ 2818 h 641619"/>
              <a:gd name="connsiteX3" fmla="*/ 659670 w 660272"/>
              <a:gd name="connsiteY3" fmla="*/ 325096 h 641619"/>
              <a:gd name="connsiteX4" fmla="*/ 331423 w 660272"/>
              <a:gd name="connsiteY4" fmla="*/ 641619 h 641619"/>
              <a:gd name="connsiteX5" fmla="*/ 3176 w 660272"/>
              <a:gd name="connsiteY5" fmla="*/ 325096 h 641619"/>
              <a:gd name="connsiteX6" fmla="*/ 62645 w 660272"/>
              <a:gd name="connsiteY6" fmla="*/ 122180 h 641619"/>
              <a:gd name="connsiteX0" fmla="*/ 253837 w 660191"/>
              <a:gd name="connsiteY0" fmla="*/ 41069 h 651948"/>
              <a:gd name="connsiteX1" fmla="*/ 161329 w 660191"/>
              <a:gd name="connsiteY1" fmla="*/ 63023 h 651948"/>
              <a:gd name="connsiteX2" fmla="*/ 410712 w 660191"/>
              <a:gd name="connsiteY2" fmla="*/ 13147 h 651948"/>
              <a:gd name="connsiteX3" fmla="*/ 659670 w 660191"/>
              <a:gd name="connsiteY3" fmla="*/ 335425 h 651948"/>
              <a:gd name="connsiteX4" fmla="*/ 331423 w 660191"/>
              <a:gd name="connsiteY4" fmla="*/ 651948 h 651948"/>
              <a:gd name="connsiteX5" fmla="*/ 3176 w 660191"/>
              <a:gd name="connsiteY5" fmla="*/ 335425 h 651948"/>
              <a:gd name="connsiteX6" fmla="*/ 62645 w 660191"/>
              <a:gd name="connsiteY6" fmla="*/ 132509 h 651948"/>
              <a:gd name="connsiteX0" fmla="*/ 253837 w 660897"/>
              <a:gd name="connsiteY0" fmla="*/ 45475 h 656354"/>
              <a:gd name="connsiteX1" fmla="*/ 161329 w 660897"/>
              <a:gd name="connsiteY1" fmla="*/ 67429 h 656354"/>
              <a:gd name="connsiteX2" fmla="*/ 410712 w 660897"/>
              <a:gd name="connsiteY2" fmla="*/ 17553 h 656354"/>
              <a:gd name="connsiteX3" fmla="*/ 659670 w 660897"/>
              <a:gd name="connsiteY3" fmla="*/ 339831 h 656354"/>
              <a:gd name="connsiteX4" fmla="*/ 331423 w 660897"/>
              <a:gd name="connsiteY4" fmla="*/ 656354 h 656354"/>
              <a:gd name="connsiteX5" fmla="*/ 3176 w 660897"/>
              <a:gd name="connsiteY5" fmla="*/ 339831 h 656354"/>
              <a:gd name="connsiteX6" fmla="*/ 62645 w 660897"/>
              <a:gd name="connsiteY6" fmla="*/ 136915 h 656354"/>
              <a:gd name="connsiteX0" fmla="*/ 253837 w 660406"/>
              <a:gd name="connsiteY0" fmla="*/ 41070 h 651949"/>
              <a:gd name="connsiteX1" fmla="*/ 161329 w 660406"/>
              <a:gd name="connsiteY1" fmla="*/ 63024 h 651949"/>
              <a:gd name="connsiteX2" fmla="*/ 410712 w 660406"/>
              <a:gd name="connsiteY2" fmla="*/ 13148 h 651949"/>
              <a:gd name="connsiteX3" fmla="*/ 659670 w 660406"/>
              <a:gd name="connsiteY3" fmla="*/ 335426 h 651949"/>
              <a:gd name="connsiteX4" fmla="*/ 331423 w 660406"/>
              <a:gd name="connsiteY4" fmla="*/ 651949 h 651949"/>
              <a:gd name="connsiteX5" fmla="*/ 3176 w 660406"/>
              <a:gd name="connsiteY5" fmla="*/ 335426 h 651949"/>
              <a:gd name="connsiteX6" fmla="*/ 62645 w 660406"/>
              <a:gd name="connsiteY6" fmla="*/ 132510 h 651949"/>
              <a:gd name="connsiteX0" fmla="*/ 161329 w 660406"/>
              <a:gd name="connsiteY0" fmla="*/ 63024 h 651949"/>
              <a:gd name="connsiteX1" fmla="*/ 410712 w 660406"/>
              <a:gd name="connsiteY1" fmla="*/ 13148 h 651949"/>
              <a:gd name="connsiteX2" fmla="*/ 659670 w 660406"/>
              <a:gd name="connsiteY2" fmla="*/ 335426 h 651949"/>
              <a:gd name="connsiteX3" fmla="*/ 331423 w 660406"/>
              <a:gd name="connsiteY3" fmla="*/ 651949 h 651949"/>
              <a:gd name="connsiteX4" fmla="*/ 3176 w 660406"/>
              <a:gd name="connsiteY4" fmla="*/ 335426 h 651949"/>
              <a:gd name="connsiteX5" fmla="*/ 62645 w 660406"/>
              <a:gd name="connsiteY5" fmla="*/ 132510 h 651949"/>
              <a:gd name="connsiteX0" fmla="*/ 128078 w 660207"/>
              <a:gd name="connsiteY0" fmla="*/ 63024 h 651949"/>
              <a:gd name="connsiteX1" fmla="*/ 410712 w 660207"/>
              <a:gd name="connsiteY1" fmla="*/ 13148 h 651949"/>
              <a:gd name="connsiteX2" fmla="*/ 659670 w 660207"/>
              <a:gd name="connsiteY2" fmla="*/ 335426 h 651949"/>
              <a:gd name="connsiteX3" fmla="*/ 331423 w 660207"/>
              <a:gd name="connsiteY3" fmla="*/ 651949 h 651949"/>
              <a:gd name="connsiteX4" fmla="*/ 3176 w 660207"/>
              <a:gd name="connsiteY4" fmla="*/ 335426 h 651949"/>
              <a:gd name="connsiteX5" fmla="*/ 62645 w 660207"/>
              <a:gd name="connsiteY5" fmla="*/ 132510 h 651949"/>
              <a:gd name="connsiteX0" fmla="*/ 128078 w 660438"/>
              <a:gd name="connsiteY0" fmla="*/ 60888 h 649813"/>
              <a:gd name="connsiteX1" fmla="*/ 410712 w 660438"/>
              <a:gd name="connsiteY1" fmla="*/ 11012 h 649813"/>
              <a:gd name="connsiteX2" fmla="*/ 659670 w 660438"/>
              <a:gd name="connsiteY2" fmla="*/ 333290 h 649813"/>
              <a:gd name="connsiteX3" fmla="*/ 331423 w 660438"/>
              <a:gd name="connsiteY3" fmla="*/ 649813 h 649813"/>
              <a:gd name="connsiteX4" fmla="*/ 3176 w 660438"/>
              <a:gd name="connsiteY4" fmla="*/ 333290 h 649813"/>
              <a:gd name="connsiteX5" fmla="*/ 62645 w 660438"/>
              <a:gd name="connsiteY5" fmla="*/ 130374 h 649813"/>
              <a:gd name="connsiteX0" fmla="*/ 128078 w 660438"/>
              <a:gd name="connsiteY0" fmla="*/ 64927 h 653852"/>
              <a:gd name="connsiteX1" fmla="*/ 410712 w 660438"/>
              <a:gd name="connsiteY1" fmla="*/ 15051 h 653852"/>
              <a:gd name="connsiteX2" fmla="*/ 659670 w 660438"/>
              <a:gd name="connsiteY2" fmla="*/ 337329 h 653852"/>
              <a:gd name="connsiteX3" fmla="*/ 331423 w 660438"/>
              <a:gd name="connsiteY3" fmla="*/ 653852 h 653852"/>
              <a:gd name="connsiteX4" fmla="*/ 3176 w 660438"/>
              <a:gd name="connsiteY4" fmla="*/ 337329 h 653852"/>
              <a:gd name="connsiteX5" fmla="*/ 62645 w 660438"/>
              <a:gd name="connsiteY5" fmla="*/ 134413 h 653852"/>
              <a:gd name="connsiteX0" fmla="*/ 128078 w 687378"/>
              <a:gd name="connsiteY0" fmla="*/ 58090 h 647015"/>
              <a:gd name="connsiteX1" fmla="*/ 571432 w 687378"/>
              <a:gd name="connsiteY1" fmla="*/ 16673 h 647015"/>
              <a:gd name="connsiteX2" fmla="*/ 659670 w 687378"/>
              <a:gd name="connsiteY2" fmla="*/ 330492 h 647015"/>
              <a:gd name="connsiteX3" fmla="*/ 331423 w 687378"/>
              <a:gd name="connsiteY3" fmla="*/ 647015 h 647015"/>
              <a:gd name="connsiteX4" fmla="*/ 3176 w 687378"/>
              <a:gd name="connsiteY4" fmla="*/ 330492 h 647015"/>
              <a:gd name="connsiteX5" fmla="*/ 62645 w 687378"/>
              <a:gd name="connsiteY5" fmla="*/ 127576 h 647015"/>
              <a:gd name="connsiteX0" fmla="*/ 128078 w 677145"/>
              <a:gd name="connsiteY0" fmla="*/ 58090 h 663933"/>
              <a:gd name="connsiteX1" fmla="*/ 571432 w 677145"/>
              <a:gd name="connsiteY1" fmla="*/ 16673 h 663933"/>
              <a:gd name="connsiteX2" fmla="*/ 659670 w 677145"/>
              <a:gd name="connsiteY2" fmla="*/ 330492 h 663933"/>
              <a:gd name="connsiteX3" fmla="*/ 559815 w 677145"/>
              <a:gd name="connsiteY3" fmla="*/ 663933 h 663933"/>
              <a:gd name="connsiteX4" fmla="*/ 3176 w 677145"/>
              <a:gd name="connsiteY4" fmla="*/ 330492 h 663933"/>
              <a:gd name="connsiteX5" fmla="*/ 62645 w 677145"/>
              <a:gd name="connsiteY5" fmla="*/ 127576 h 663933"/>
              <a:gd name="connsiteX0" fmla="*/ 101940 w 644966"/>
              <a:gd name="connsiteY0" fmla="*/ 58090 h 685888"/>
              <a:gd name="connsiteX1" fmla="*/ 545294 w 644966"/>
              <a:gd name="connsiteY1" fmla="*/ 16673 h 685888"/>
              <a:gd name="connsiteX2" fmla="*/ 633532 w 644966"/>
              <a:gd name="connsiteY2" fmla="*/ 330492 h 685888"/>
              <a:gd name="connsiteX3" fmla="*/ 533677 w 644966"/>
              <a:gd name="connsiteY3" fmla="*/ 663933 h 685888"/>
              <a:gd name="connsiteX4" fmla="*/ 10874 w 644966"/>
              <a:gd name="connsiteY4" fmla="*/ 575801 h 685888"/>
              <a:gd name="connsiteX5" fmla="*/ 36507 w 644966"/>
              <a:gd name="connsiteY5" fmla="*/ 127576 h 685888"/>
              <a:gd name="connsiteX0" fmla="*/ 101940 w 642626"/>
              <a:gd name="connsiteY0" fmla="*/ 58090 h 654766"/>
              <a:gd name="connsiteX1" fmla="*/ 545294 w 642626"/>
              <a:gd name="connsiteY1" fmla="*/ 16673 h 654766"/>
              <a:gd name="connsiteX2" fmla="*/ 633532 w 642626"/>
              <a:gd name="connsiteY2" fmla="*/ 330492 h 654766"/>
              <a:gd name="connsiteX3" fmla="*/ 567513 w 642626"/>
              <a:gd name="connsiteY3" fmla="*/ 613179 h 654766"/>
              <a:gd name="connsiteX4" fmla="*/ 10874 w 642626"/>
              <a:gd name="connsiteY4" fmla="*/ 575801 h 654766"/>
              <a:gd name="connsiteX5" fmla="*/ 36507 w 642626"/>
              <a:gd name="connsiteY5" fmla="*/ 127576 h 654766"/>
              <a:gd name="connsiteX0" fmla="*/ 101940 w 642626"/>
              <a:gd name="connsiteY0" fmla="*/ 30477 h 627153"/>
              <a:gd name="connsiteX1" fmla="*/ 545294 w 642626"/>
              <a:gd name="connsiteY1" fmla="*/ 31354 h 627153"/>
              <a:gd name="connsiteX2" fmla="*/ 633532 w 642626"/>
              <a:gd name="connsiteY2" fmla="*/ 302879 h 627153"/>
              <a:gd name="connsiteX3" fmla="*/ 567513 w 642626"/>
              <a:gd name="connsiteY3" fmla="*/ 585566 h 627153"/>
              <a:gd name="connsiteX4" fmla="*/ 10874 w 642626"/>
              <a:gd name="connsiteY4" fmla="*/ 548188 h 627153"/>
              <a:gd name="connsiteX5" fmla="*/ 36507 w 642626"/>
              <a:gd name="connsiteY5" fmla="*/ 99963 h 627153"/>
              <a:gd name="connsiteX0" fmla="*/ 101940 w 641803"/>
              <a:gd name="connsiteY0" fmla="*/ 32533 h 629209"/>
              <a:gd name="connsiteX1" fmla="*/ 545294 w 641803"/>
              <a:gd name="connsiteY1" fmla="*/ 33410 h 629209"/>
              <a:gd name="connsiteX2" fmla="*/ 633532 w 641803"/>
              <a:gd name="connsiteY2" fmla="*/ 304935 h 629209"/>
              <a:gd name="connsiteX3" fmla="*/ 567513 w 641803"/>
              <a:gd name="connsiteY3" fmla="*/ 587622 h 629209"/>
              <a:gd name="connsiteX4" fmla="*/ 10874 w 641803"/>
              <a:gd name="connsiteY4" fmla="*/ 550244 h 629209"/>
              <a:gd name="connsiteX5" fmla="*/ 36507 w 641803"/>
              <a:gd name="connsiteY5" fmla="*/ 102019 h 629209"/>
              <a:gd name="connsiteX0" fmla="*/ 93785 w 633648"/>
              <a:gd name="connsiteY0" fmla="*/ 32533 h 629209"/>
              <a:gd name="connsiteX1" fmla="*/ 537139 w 633648"/>
              <a:gd name="connsiteY1" fmla="*/ 33410 h 629209"/>
              <a:gd name="connsiteX2" fmla="*/ 625377 w 633648"/>
              <a:gd name="connsiteY2" fmla="*/ 304935 h 629209"/>
              <a:gd name="connsiteX3" fmla="*/ 559358 w 633648"/>
              <a:gd name="connsiteY3" fmla="*/ 587622 h 629209"/>
              <a:gd name="connsiteX4" fmla="*/ 2719 w 633648"/>
              <a:gd name="connsiteY4" fmla="*/ 550244 h 629209"/>
              <a:gd name="connsiteX5" fmla="*/ 28352 w 633648"/>
              <a:gd name="connsiteY5" fmla="*/ 102019 h 629209"/>
              <a:gd name="connsiteX0" fmla="*/ 103603 w 643466"/>
              <a:gd name="connsiteY0" fmla="*/ 32533 h 629209"/>
              <a:gd name="connsiteX1" fmla="*/ 546957 w 643466"/>
              <a:gd name="connsiteY1" fmla="*/ 33410 h 629209"/>
              <a:gd name="connsiteX2" fmla="*/ 635195 w 643466"/>
              <a:gd name="connsiteY2" fmla="*/ 304935 h 629209"/>
              <a:gd name="connsiteX3" fmla="*/ 569176 w 643466"/>
              <a:gd name="connsiteY3" fmla="*/ 587622 h 629209"/>
              <a:gd name="connsiteX4" fmla="*/ 12537 w 643466"/>
              <a:gd name="connsiteY4" fmla="*/ 550244 h 629209"/>
              <a:gd name="connsiteX5" fmla="*/ 4334 w 643466"/>
              <a:gd name="connsiteY5" fmla="*/ 102019 h 629209"/>
              <a:gd name="connsiteX0" fmla="*/ 103603 w 643466"/>
              <a:gd name="connsiteY0" fmla="*/ 32533 h 613248"/>
              <a:gd name="connsiteX1" fmla="*/ 546957 w 643466"/>
              <a:gd name="connsiteY1" fmla="*/ 33410 h 613248"/>
              <a:gd name="connsiteX2" fmla="*/ 635195 w 643466"/>
              <a:gd name="connsiteY2" fmla="*/ 304935 h 613248"/>
              <a:gd name="connsiteX3" fmla="*/ 569176 w 643466"/>
              <a:gd name="connsiteY3" fmla="*/ 587622 h 613248"/>
              <a:gd name="connsiteX4" fmla="*/ 12537 w 643466"/>
              <a:gd name="connsiteY4" fmla="*/ 518643 h 613248"/>
              <a:gd name="connsiteX5" fmla="*/ 4334 w 643466"/>
              <a:gd name="connsiteY5" fmla="*/ 102019 h 613248"/>
              <a:gd name="connsiteX0" fmla="*/ 103603 w 622280"/>
              <a:gd name="connsiteY0" fmla="*/ 51723 h 632438"/>
              <a:gd name="connsiteX1" fmla="*/ 546957 w 622280"/>
              <a:gd name="connsiteY1" fmla="*/ 52600 h 632438"/>
              <a:gd name="connsiteX2" fmla="*/ 569176 w 622280"/>
              <a:gd name="connsiteY2" fmla="*/ 606812 h 632438"/>
              <a:gd name="connsiteX3" fmla="*/ 12537 w 622280"/>
              <a:gd name="connsiteY3" fmla="*/ 537833 h 632438"/>
              <a:gd name="connsiteX4" fmla="*/ 4334 w 622280"/>
              <a:gd name="connsiteY4" fmla="*/ 121209 h 632438"/>
              <a:gd name="connsiteX0" fmla="*/ 103603 w 640916"/>
              <a:gd name="connsiteY0" fmla="*/ 51277 h 628066"/>
              <a:gd name="connsiteX1" fmla="*/ 546957 w 640916"/>
              <a:gd name="connsiteY1" fmla="*/ 52154 h 628066"/>
              <a:gd name="connsiteX2" fmla="*/ 595444 w 640916"/>
              <a:gd name="connsiteY2" fmla="*/ 600046 h 628066"/>
              <a:gd name="connsiteX3" fmla="*/ 12537 w 640916"/>
              <a:gd name="connsiteY3" fmla="*/ 537387 h 628066"/>
              <a:gd name="connsiteX4" fmla="*/ 4334 w 640916"/>
              <a:gd name="connsiteY4" fmla="*/ 120763 h 628066"/>
              <a:gd name="connsiteX0" fmla="*/ 103603 w 629940"/>
              <a:gd name="connsiteY0" fmla="*/ 26437 h 603226"/>
              <a:gd name="connsiteX1" fmla="*/ 546957 w 629940"/>
              <a:gd name="connsiteY1" fmla="*/ 27314 h 603226"/>
              <a:gd name="connsiteX2" fmla="*/ 595444 w 629940"/>
              <a:gd name="connsiteY2" fmla="*/ 575206 h 603226"/>
              <a:gd name="connsiteX3" fmla="*/ 12537 w 629940"/>
              <a:gd name="connsiteY3" fmla="*/ 512547 h 603226"/>
              <a:gd name="connsiteX4" fmla="*/ 4334 w 629940"/>
              <a:gd name="connsiteY4" fmla="*/ 95923 h 603226"/>
              <a:gd name="connsiteX0" fmla="*/ 103603 w 651443"/>
              <a:gd name="connsiteY0" fmla="*/ 20041 h 614843"/>
              <a:gd name="connsiteX1" fmla="*/ 608249 w 651443"/>
              <a:gd name="connsiteY1" fmla="*/ 39879 h 614843"/>
              <a:gd name="connsiteX2" fmla="*/ 595444 w 651443"/>
              <a:gd name="connsiteY2" fmla="*/ 568810 h 614843"/>
              <a:gd name="connsiteX3" fmla="*/ 12537 w 651443"/>
              <a:gd name="connsiteY3" fmla="*/ 506151 h 614843"/>
              <a:gd name="connsiteX4" fmla="*/ 4334 w 651443"/>
              <a:gd name="connsiteY4" fmla="*/ 89527 h 614843"/>
              <a:gd name="connsiteX0" fmla="*/ 103603 w 640788"/>
              <a:gd name="connsiteY0" fmla="*/ 20041 h 614843"/>
              <a:gd name="connsiteX1" fmla="*/ 581981 w 640788"/>
              <a:gd name="connsiteY1" fmla="*/ 39879 h 614843"/>
              <a:gd name="connsiteX2" fmla="*/ 595444 w 640788"/>
              <a:gd name="connsiteY2" fmla="*/ 568810 h 614843"/>
              <a:gd name="connsiteX3" fmla="*/ 12537 w 640788"/>
              <a:gd name="connsiteY3" fmla="*/ 506151 h 614843"/>
              <a:gd name="connsiteX4" fmla="*/ 4334 w 640788"/>
              <a:gd name="connsiteY4" fmla="*/ 89527 h 614843"/>
              <a:gd name="connsiteX0" fmla="*/ 103603 w 673655"/>
              <a:gd name="connsiteY0" fmla="*/ 38763 h 618146"/>
              <a:gd name="connsiteX1" fmla="*/ 581981 w 673655"/>
              <a:gd name="connsiteY1" fmla="*/ 58601 h 618146"/>
              <a:gd name="connsiteX2" fmla="*/ 621713 w 673655"/>
              <a:gd name="connsiteY2" fmla="*/ 562250 h 618146"/>
              <a:gd name="connsiteX3" fmla="*/ 12537 w 673655"/>
              <a:gd name="connsiteY3" fmla="*/ 524873 h 618146"/>
              <a:gd name="connsiteX4" fmla="*/ 4334 w 673655"/>
              <a:gd name="connsiteY4" fmla="*/ 108249 h 618146"/>
              <a:gd name="connsiteX0" fmla="*/ 103603 w 654750"/>
              <a:gd name="connsiteY0" fmla="*/ 38763 h 605787"/>
              <a:gd name="connsiteX1" fmla="*/ 581981 w 654750"/>
              <a:gd name="connsiteY1" fmla="*/ 58601 h 605787"/>
              <a:gd name="connsiteX2" fmla="*/ 621713 w 654750"/>
              <a:gd name="connsiteY2" fmla="*/ 562250 h 605787"/>
              <a:gd name="connsiteX3" fmla="*/ 12537 w 654750"/>
              <a:gd name="connsiteY3" fmla="*/ 524873 h 605787"/>
              <a:gd name="connsiteX4" fmla="*/ 4334 w 654750"/>
              <a:gd name="connsiteY4" fmla="*/ 108249 h 605787"/>
              <a:gd name="connsiteX0" fmla="*/ 103603 w 643734"/>
              <a:gd name="connsiteY0" fmla="*/ 31800 h 598824"/>
              <a:gd name="connsiteX1" fmla="*/ 581981 w 643734"/>
              <a:gd name="connsiteY1" fmla="*/ 51638 h 598824"/>
              <a:gd name="connsiteX2" fmla="*/ 621713 w 643734"/>
              <a:gd name="connsiteY2" fmla="*/ 555287 h 598824"/>
              <a:gd name="connsiteX3" fmla="*/ 12537 w 643734"/>
              <a:gd name="connsiteY3" fmla="*/ 517910 h 598824"/>
              <a:gd name="connsiteX4" fmla="*/ 4334 w 643734"/>
              <a:gd name="connsiteY4" fmla="*/ 101286 h 598824"/>
              <a:gd name="connsiteX0" fmla="*/ 103603 w 643734"/>
              <a:gd name="connsiteY0" fmla="*/ 24551 h 591575"/>
              <a:gd name="connsiteX1" fmla="*/ 581981 w 643734"/>
              <a:gd name="connsiteY1" fmla="*/ 44389 h 591575"/>
              <a:gd name="connsiteX2" fmla="*/ 621713 w 643734"/>
              <a:gd name="connsiteY2" fmla="*/ 548038 h 591575"/>
              <a:gd name="connsiteX3" fmla="*/ 12537 w 643734"/>
              <a:gd name="connsiteY3" fmla="*/ 510661 h 591575"/>
              <a:gd name="connsiteX4" fmla="*/ 4334 w 643734"/>
              <a:gd name="connsiteY4" fmla="*/ 94037 h 591575"/>
              <a:gd name="connsiteX0" fmla="*/ 103603 w 643734"/>
              <a:gd name="connsiteY0" fmla="*/ 20135 h 587159"/>
              <a:gd name="connsiteX1" fmla="*/ 581981 w 643734"/>
              <a:gd name="connsiteY1" fmla="*/ 39973 h 587159"/>
              <a:gd name="connsiteX2" fmla="*/ 621713 w 643734"/>
              <a:gd name="connsiteY2" fmla="*/ 543622 h 587159"/>
              <a:gd name="connsiteX3" fmla="*/ 12537 w 643734"/>
              <a:gd name="connsiteY3" fmla="*/ 506245 h 587159"/>
              <a:gd name="connsiteX4" fmla="*/ 4334 w 643734"/>
              <a:gd name="connsiteY4" fmla="*/ 89621 h 587159"/>
              <a:gd name="connsiteX0" fmla="*/ 51067 w 657504"/>
              <a:gd name="connsiteY0" fmla="*/ 31623 h 592327"/>
              <a:gd name="connsiteX1" fmla="*/ 581981 w 657504"/>
              <a:gd name="connsiteY1" fmla="*/ 45141 h 592327"/>
              <a:gd name="connsiteX2" fmla="*/ 621713 w 657504"/>
              <a:gd name="connsiteY2" fmla="*/ 548790 h 592327"/>
              <a:gd name="connsiteX3" fmla="*/ 12537 w 657504"/>
              <a:gd name="connsiteY3" fmla="*/ 511413 h 592327"/>
              <a:gd name="connsiteX4" fmla="*/ 4334 w 657504"/>
              <a:gd name="connsiteY4" fmla="*/ 94789 h 592327"/>
              <a:gd name="connsiteX0" fmla="*/ 51067 w 676118"/>
              <a:gd name="connsiteY0" fmla="*/ 31623 h 604686"/>
              <a:gd name="connsiteX1" fmla="*/ 581981 w 676118"/>
              <a:gd name="connsiteY1" fmla="*/ 45141 h 604686"/>
              <a:gd name="connsiteX2" fmla="*/ 621713 w 676118"/>
              <a:gd name="connsiteY2" fmla="*/ 548790 h 604686"/>
              <a:gd name="connsiteX3" fmla="*/ 12537 w 676118"/>
              <a:gd name="connsiteY3" fmla="*/ 511413 h 604686"/>
              <a:gd name="connsiteX4" fmla="*/ 4334 w 676118"/>
              <a:gd name="connsiteY4" fmla="*/ 94789 h 604686"/>
              <a:gd name="connsiteX0" fmla="*/ 51067 w 659741"/>
              <a:gd name="connsiteY0" fmla="*/ 18182 h 591245"/>
              <a:gd name="connsiteX1" fmla="*/ 581981 w 659741"/>
              <a:gd name="connsiteY1" fmla="*/ 31700 h 591245"/>
              <a:gd name="connsiteX2" fmla="*/ 621713 w 659741"/>
              <a:gd name="connsiteY2" fmla="*/ 535349 h 591245"/>
              <a:gd name="connsiteX3" fmla="*/ 12537 w 659741"/>
              <a:gd name="connsiteY3" fmla="*/ 497972 h 591245"/>
              <a:gd name="connsiteX4" fmla="*/ 4334 w 659741"/>
              <a:gd name="connsiteY4" fmla="*/ 81348 h 591245"/>
              <a:gd name="connsiteX0" fmla="*/ 51067 w 671131"/>
              <a:gd name="connsiteY0" fmla="*/ 18182 h 591245"/>
              <a:gd name="connsiteX1" fmla="*/ 617005 w 671131"/>
              <a:gd name="connsiteY1" fmla="*/ 31700 h 591245"/>
              <a:gd name="connsiteX2" fmla="*/ 621713 w 671131"/>
              <a:gd name="connsiteY2" fmla="*/ 535349 h 591245"/>
              <a:gd name="connsiteX3" fmla="*/ 12537 w 671131"/>
              <a:gd name="connsiteY3" fmla="*/ 497972 h 591245"/>
              <a:gd name="connsiteX4" fmla="*/ 4334 w 671131"/>
              <a:gd name="connsiteY4" fmla="*/ 81348 h 591245"/>
              <a:gd name="connsiteX0" fmla="*/ 51067 w 648099"/>
              <a:gd name="connsiteY0" fmla="*/ 18182 h 578886"/>
              <a:gd name="connsiteX1" fmla="*/ 617005 w 648099"/>
              <a:gd name="connsiteY1" fmla="*/ 31700 h 578886"/>
              <a:gd name="connsiteX2" fmla="*/ 621713 w 648099"/>
              <a:gd name="connsiteY2" fmla="*/ 535349 h 578886"/>
              <a:gd name="connsiteX3" fmla="*/ 12537 w 648099"/>
              <a:gd name="connsiteY3" fmla="*/ 497972 h 578886"/>
              <a:gd name="connsiteX4" fmla="*/ 4334 w 648099"/>
              <a:gd name="connsiteY4" fmla="*/ 81348 h 578886"/>
              <a:gd name="connsiteX0" fmla="*/ 51067 w 648099"/>
              <a:gd name="connsiteY0" fmla="*/ 18182 h 565791"/>
              <a:gd name="connsiteX1" fmla="*/ 617005 w 648099"/>
              <a:gd name="connsiteY1" fmla="*/ 31700 h 565791"/>
              <a:gd name="connsiteX2" fmla="*/ 621713 w 648099"/>
              <a:gd name="connsiteY2" fmla="*/ 535349 h 565791"/>
              <a:gd name="connsiteX3" fmla="*/ 12537 w 648099"/>
              <a:gd name="connsiteY3" fmla="*/ 497972 h 565791"/>
              <a:gd name="connsiteX4" fmla="*/ 4334 w 648099"/>
              <a:gd name="connsiteY4" fmla="*/ 81348 h 5657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ln/>
        </p:spPr>
        <p:style>
          <a:lnRef idx="1">
            <a:schemeClr val="dk1"/>
          </a:lnRef>
          <a:fillRef idx="0">
            <a:schemeClr val="dk1"/>
          </a:fillRef>
          <a:effectRef idx="0">
            <a:schemeClr val="dk1"/>
          </a:effectRef>
          <a:fontRef idx="minor">
            <a:schemeClr val="tx1"/>
          </a:fontRef>
        </p:style>
        <p:txBody>
          <a:bodyPr rot="0" spcFirstLastPara="0" vertOverflow="overflow" horzOverflow="overflow" vert="horz" wrap="square" lIns="121882" tIns="60941" rIns="121882" bIns="60941" numCol="1" spcCol="0" rtlCol="0" fromWordArt="0" anchor="ctr" anchorCtr="0" forceAA="0" compatLnSpc="1">
            <a:prstTxWarp prst="textNoShape">
              <a:avLst/>
            </a:prstTxWarp>
            <a:noAutofit/>
          </a:bodyPr>
          <a:lstStyle/>
          <a:p>
            <a:pPr algn="ctr"/>
            <a:endParaRPr lang="zh-CN" altLang="en-US" sz="2399">
              <a:solidFill>
                <a:schemeClr val="tx1"/>
              </a:solidFill>
              <a:latin typeface="微软雅黑" pitchFamily="34" charset="-122"/>
              <a:ea typeface="微软雅黑" pitchFamily="34" charset="-122"/>
            </a:endParaRPr>
          </a:p>
        </p:txBody>
      </p:sp>
    </p:spTree>
    <p:extLst>
      <p:ext uri="{BB962C8B-B14F-4D97-AF65-F5344CB8AC3E}">
        <p14:creationId xmlns:p14="http://schemas.microsoft.com/office/powerpoint/2010/main" val="2743439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500"/>
                                        <p:tgtEl>
                                          <p:spTgt spid="24"/>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2" presetClass="entr" presetSubtype="8"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anim calcmode="lin" valueType="num">
                                      <p:cBhvr additive="base">
                                        <p:cTn id="13" dur="1000" fill="hold"/>
                                        <p:tgtEl>
                                          <p:spTgt spid="25"/>
                                        </p:tgtEl>
                                        <p:attrNameLst>
                                          <p:attrName>ppt_x</p:attrName>
                                        </p:attrNameLst>
                                      </p:cBhvr>
                                      <p:tavLst>
                                        <p:tav tm="0">
                                          <p:val>
                                            <p:strVal val="0-#ppt_w/2"/>
                                          </p:val>
                                        </p:tav>
                                        <p:tav tm="100000">
                                          <p:val>
                                            <p:strVal val="#ppt_x"/>
                                          </p:val>
                                        </p:tav>
                                      </p:tavLst>
                                    </p:anim>
                                    <p:anim calcmode="lin" valueType="num">
                                      <p:cBhvr additive="base">
                                        <p:cTn id="14" dur="1000" fill="hold"/>
                                        <p:tgtEl>
                                          <p:spTgt spid="25"/>
                                        </p:tgtEl>
                                        <p:attrNameLst>
                                          <p:attrName>ppt_y</p:attrName>
                                        </p:attrNameLst>
                                      </p:cBhvr>
                                      <p:tavLst>
                                        <p:tav tm="0">
                                          <p:val>
                                            <p:strVal val="#ppt_y"/>
                                          </p:val>
                                        </p:tav>
                                        <p:tav tm="100000">
                                          <p:val>
                                            <p:strVal val="#ppt_y"/>
                                          </p:val>
                                        </p:tav>
                                      </p:tavLst>
                                    </p:anim>
                                  </p:childTnLst>
                                </p:cTn>
                              </p:par>
                              <p:par>
                                <p:cTn id="15" presetID="1"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par>
                          <p:cTn id="17" fill="hold">
                            <p:stCondLst>
                              <p:cond delay="1000"/>
                            </p:stCondLst>
                            <p:childTnLst>
                              <p:par>
                                <p:cTn id="18" presetID="1" presetClass="entr" presetSubtype="0" fill="hold" grpId="0" nodeType="afterEffect">
                                  <p:stCondLst>
                                    <p:cond delay="0"/>
                                  </p:stCondLst>
                                  <p:childTnLst>
                                    <p:set>
                                      <p:cBhvr>
                                        <p:cTn id="19" dur="1" fill="hold">
                                          <p:stCondLst>
                                            <p:cond delay="0"/>
                                          </p:stCondLst>
                                        </p:cTn>
                                        <p:tgtEl>
                                          <p:spTgt spid="28"/>
                                        </p:tgtEl>
                                        <p:attrNameLst>
                                          <p:attrName>style.visibility</p:attrName>
                                        </p:attrNameLst>
                                      </p:cBhvr>
                                      <p:to>
                                        <p:strVal val="visible"/>
                                      </p:to>
                                    </p:set>
                                  </p:childTnLst>
                                </p:cTn>
                              </p:par>
                            </p:childTnLst>
                          </p:cTn>
                        </p:par>
                        <p:par>
                          <p:cTn id="20" fill="hold">
                            <p:stCondLst>
                              <p:cond delay="1000"/>
                            </p:stCondLst>
                            <p:childTnLst>
                              <p:par>
                                <p:cTn id="21" presetID="2" presetClass="entr" presetSubtype="2" fill="hold" nodeType="afterEffect">
                                  <p:stCondLst>
                                    <p:cond delay="0"/>
                                  </p:stCondLst>
                                  <p:childTnLst>
                                    <p:set>
                                      <p:cBhvr>
                                        <p:cTn id="22" dur="1" fill="hold">
                                          <p:stCondLst>
                                            <p:cond delay="0"/>
                                          </p:stCondLst>
                                        </p:cTn>
                                        <p:tgtEl>
                                          <p:spTgt spid="30"/>
                                        </p:tgtEl>
                                        <p:attrNameLst>
                                          <p:attrName>style.visibility</p:attrName>
                                        </p:attrNameLst>
                                      </p:cBhvr>
                                      <p:to>
                                        <p:strVal val="visible"/>
                                      </p:to>
                                    </p:set>
                                    <p:anim calcmode="lin" valueType="num">
                                      <p:cBhvr additive="base">
                                        <p:cTn id="23" dur="500" fill="hold"/>
                                        <p:tgtEl>
                                          <p:spTgt spid="30"/>
                                        </p:tgtEl>
                                        <p:attrNameLst>
                                          <p:attrName>ppt_x</p:attrName>
                                        </p:attrNameLst>
                                      </p:cBhvr>
                                      <p:tavLst>
                                        <p:tav tm="0">
                                          <p:val>
                                            <p:strVal val="1+#ppt_w/2"/>
                                          </p:val>
                                        </p:tav>
                                        <p:tav tm="100000">
                                          <p:val>
                                            <p:strVal val="#ppt_x"/>
                                          </p:val>
                                        </p:tav>
                                      </p:tavLst>
                                    </p:anim>
                                    <p:anim calcmode="lin" valueType="num">
                                      <p:cBhvr additive="base">
                                        <p:cTn id="24" dur="500" fill="hold"/>
                                        <p:tgtEl>
                                          <p:spTgt spid="30"/>
                                        </p:tgtEl>
                                        <p:attrNameLst>
                                          <p:attrName>ppt_y</p:attrName>
                                        </p:attrNameLst>
                                      </p:cBhvr>
                                      <p:tavLst>
                                        <p:tav tm="0">
                                          <p:val>
                                            <p:strVal val="#ppt_y"/>
                                          </p:val>
                                        </p:tav>
                                        <p:tav tm="100000">
                                          <p:val>
                                            <p:strVal val="#ppt_y"/>
                                          </p:val>
                                        </p:tav>
                                      </p:tavLst>
                                    </p:anim>
                                  </p:childTnLst>
                                </p:cTn>
                              </p:par>
                              <p:par>
                                <p:cTn id="25" presetID="22" presetClass="entr" presetSubtype="8" fill="hold" grpId="0" nodeType="withEffect">
                                  <p:stCondLst>
                                    <p:cond delay="0"/>
                                  </p:stCondLst>
                                  <p:childTnLst>
                                    <p:set>
                                      <p:cBhvr>
                                        <p:cTn id="26" dur="1" fill="hold">
                                          <p:stCondLst>
                                            <p:cond delay="0"/>
                                          </p:stCondLst>
                                        </p:cTn>
                                        <p:tgtEl>
                                          <p:spTgt spid="52"/>
                                        </p:tgtEl>
                                        <p:attrNameLst>
                                          <p:attrName>style.visibility</p:attrName>
                                        </p:attrNameLst>
                                      </p:cBhvr>
                                      <p:to>
                                        <p:strVal val="visible"/>
                                      </p:to>
                                    </p:set>
                                    <p:animEffect transition="in" filter="wipe(left)">
                                      <p:cBhvr>
                                        <p:cTn id="27"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4" grpId="0" animBg="1"/>
      <p:bldP spid="25" grpId="0" animBg="1"/>
      <p:bldP spid="28" grpId="0"/>
      <p:bldP spid="5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771496" y="197105"/>
            <a:ext cx="7895017" cy="1325563"/>
          </a:xfrm>
        </p:spPr>
        <p:txBody>
          <a:bodyPr/>
          <a:lstStyle/>
          <a:p>
            <a:r>
              <a:rPr lang="zh-TW" altLang="en-US" b="1" dirty="0" smtClean="0">
                <a:solidFill>
                  <a:srgbClr val="6F8E26"/>
                </a:solidFill>
                <a:latin typeface="微软雅黑" panose="020B0503020204020204" pitchFamily="34" charset="-122"/>
                <a:ea typeface="微软雅黑" panose="020B0503020204020204" pitchFamily="34" charset="-122"/>
              </a:rPr>
              <a:t>分 鏡 表 </a:t>
            </a:r>
            <a:r>
              <a:rPr lang="en-US" altLang="zh-TW" b="1" dirty="0" smtClean="0">
                <a:solidFill>
                  <a:srgbClr val="6F8E26"/>
                </a:solidFill>
                <a:latin typeface="微软雅黑" panose="020B0503020204020204" pitchFamily="34" charset="-122"/>
                <a:ea typeface="微软雅黑" panose="020B0503020204020204" pitchFamily="34" charset="-122"/>
              </a:rPr>
              <a:t>–</a:t>
            </a:r>
            <a:r>
              <a:rPr lang="zh-TW" altLang="en-US" b="1" dirty="0" smtClean="0">
                <a:solidFill>
                  <a:srgbClr val="6F8E26"/>
                </a:solidFill>
                <a:latin typeface="微软雅黑" panose="020B0503020204020204" pitchFamily="34" charset="-122"/>
                <a:ea typeface="微软雅黑" panose="020B0503020204020204" pitchFamily="34" charset="-122"/>
              </a:rPr>
              <a:t> 教學運用</a:t>
            </a:r>
            <a:endParaRPr lang="zh-TW" altLang="en-US" dirty="0"/>
          </a:p>
        </p:txBody>
      </p:sp>
      <p:grpSp>
        <p:nvGrpSpPr>
          <p:cNvPr id="10" name="Group 4">
            <a:extLst>
              <a:ext uri="{FF2B5EF4-FFF2-40B4-BE49-F238E27FC236}">
                <a16:creationId xmlns:a16="http://schemas.microsoft.com/office/drawing/2014/main" xmlns="" id="{E220914B-EAD4-44D8-B7E7-16EBC713CF32}"/>
              </a:ext>
            </a:extLst>
          </p:cNvPr>
          <p:cNvGrpSpPr>
            <a:grpSpLocks noChangeAspect="1"/>
          </p:cNvGrpSpPr>
          <p:nvPr/>
        </p:nvGrpSpPr>
        <p:grpSpPr bwMode="auto">
          <a:xfrm>
            <a:off x="946844" y="300995"/>
            <a:ext cx="732827" cy="1008993"/>
            <a:chOff x="1558" y="1280"/>
            <a:chExt cx="1315" cy="1810"/>
          </a:xfrm>
          <a:solidFill>
            <a:schemeClr val="accent1"/>
          </a:solidFill>
        </p:grpSpPr>
        <p:sp>
          <p:nvSpPr>
            <p:cNvPr id="11" name="Freeform 5">
              <a:extLst>
                <a:ext uri="{FF2B5EF4-FFF2-40B4-BE49-F238E27FC236}">
                  <a16:creationId xmlns:a16="http://schemas.microsoft.com/office/drawing/2014/main" xmlns="" id="{0A493B61-CBEE-4373-A2FB-209592249D62}"/>
                </a:ext>
              </a:extLst>
            </p:cNvPr>
            <p:cNvSpPr>
              <a:spLocks/>
            </p:cNvSpPr>
            <p:nvPr/>
          </p:nvSpPr>
          <p:spPr bwMode="auto">
            <a:xfrm>
              <a:off x="1838" y="1280"/>
              <a:ext cx="1035" cy="922"/>
            </a:xfrm>
            <a:custGeom>
              <a:avLst/>
              <a:gdLst>
                <a:gd name="T0" fmla="*/ 9 w 244"/>
                <a:gd name="T1" fmla="*/ 127 h 218"/>
                <a:gd name="T2" fmla="*/ 53 w 244"/>
                <a:gd name="T3" fmla="*/ 203 h 218"/>
                <a:gd name="T4" fmla="*/ 141 w 244"/>
                <a:gd name="T5" fmla="*/ 212 h 218"/>
                <a:gd name="T6" fmla="*/ 209 w 244"/>
                <a:gd name="T7" fmla="*/ 84 h 218"/>
                <a:gd name="T8" fmla="*/ 45 w 244"/>
                <a:gd name="T9" fmla="*/ 42 h 218"/>
                <a:gd name="T10" fmla="*/ 2 w 244"/>
                <a:gd name="T11" fmla="*/ 115 h 218"/>
                <a:gd name="T12" fmla="*/ 44 w 244"/>
                <a:gd name="T13" fmla="*/ 188 h 218"/>
                <a:gd name="T14" fmla="*/ 48 w 244"/>
                <a:gd name="T15" fmla="*/ 181 h 218"/>
                <a:gd name="T16" fmla="*/ 9 w 244"/>
                <a:gd name="T17" fmla="*/ 129 h 218"/>
                <a:gd name="T18" fmla="*/ 53 w 244"/>
                <a:gd name="T19" fmla="*/ 44 h 218"/>
                <a:gd name="T20" fmla="*/ 196 w 244"/>
                <a:gd name="T21" fmla="*/ 80 h 218"/>
                <a:gd name="T22" fmla="*/ 210 w 244"/>
                <a:gd name="T23" fmla="*/ 155 h 218"/>
                <a:gd name="T24" fmla="*/ 141 w 244"/>
                <a:gd name="T25" fmla="*/ 205 h 218"/>
                <a:gd name="T26" fmla="*/ 63 w 244"/>
                <a:gd name="T27" fmla="*/ 199 h 218"/>
                <a:gd name="T28" fmla="*/ 16 w 244"/>
                <a:gd name="T29" fmla="*/ 125 h 218"/>
                <a:gd name="T30" fmla="*/ 9 w 244"/>
                <a:gd name="T31" fmla="*/ 127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4" h="218">
                  <a:moveTo>
                    <a:pt x="9" y="127"/>
                  </a:moveTo>
                  <a:cubicBezTo>
                    <a:pt x="6" y="163"/>
                    <a:pt x="21" y="188"/>
                    <a:pt x="53" y="203"/>
                  </a:cubicBezTo>
                  <a:cubicBezTo>
                    <a:pt x="80" y="216"/>
                    <a:pt x="112" y="218"/>
                    <a:pt x="141" y="212"/>
                  </a:cubicBezTo>
                  <a:cubicBezTo>
                    <a:pt x="201" y="200"/>
                    <a:pt x="244" y="141"/>
                    <a:pt x="209" y="84"/>
                  </a:cubicBezTo>
                  <a:cubicBezTo>
                    <a:pt x="177" y="33"/>
                    <a:pt x="97" y="0"/>
                    <a:pt x="45" y="42"/>
                  </a:cubicBezTo>
                  <a:cubicBezTo>
                    <a:pt x="24" y="59"/>
                    <a:pt x="2" y="86"/>
                    <a:pt x="2" y="115"/>
                  </a:cubicBezTo>
                  <a:cubicBezTo>
                    <a:pt x="1" y="147"/>
                    <a:pt x="21" y="168"/>
                    <a:pt x="44" y="188"/>
                  </a:cubicBezTo>
                  <a:cubicBezTo>
                    <a:pt x="47" y="190"/>
                    <a:pt x="51" y="184"/>
                    <a:pt x="48" y="181"/>
                  </a:cubicBezTo>
                  <a:cubicBezTo>
                    <a:pt x="32" y="166"/>
                    <a:pt x="16" y="151"/>
                    <a:pt x="9" y="129"/>
                  </a:cubicBezTo>
                  <a:cubicBezTo>
                    <a:pt x="0" y="96"/>
                    <a:pt x="28" y="62"/>
                    <a:pt x="53" y="44"/>
                  </a:cubicBezTo>
                  <a:cubicBezTo>
                    <a:pt x="100" y="10"/>
                    <a:pt x="163" y="41"/>
                    <a:pt x="196" y="80"/>
                  </a:cubicBezTo>
                  <a:cubicBezTo>
                    <a:pt x="215" y="101"/>
                    <a:pt x="221" y="129"/>
                    <a:pt x="210" y="155"/>
                  </a:cubicBezTo>
                  <a:cubicBezTo>
                    <a:pt x="199" y="183"/>
                    <a:pt x="168" y="198"/>
                    <a:pt x="141" y="205"/>
                  </a:cubicBezTo>
                  <a:cubicBezTo>
                    <a:pt x="115" y="211"/>
                    <a:pt x="88" y="207"/>
                    <a:pt x="63" y="199"/>
                  </a:cubicBezTo>
                  <a:cubicBezTo>
                    <a:pt x="30" y="187"/>
                    <a:pt x="13" y="160"/>
                    <a:pt x="16" y="125"/>
                  </a:cubicBezTo>
                  <a:cubicBezTo>
                    <a:pt x="16" y="120"/>
                    <a:pt x="9" y="124"/>
                    <a:pt x="9" y="12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sp>
          <p:nvSpPr>
            <p:cNvPr id="12" name="Freeform 6">
              <a:extLst>
                <a:ext uri="{FF2B5EF4-FFF2-40B4-BE49-F238E27FC236}">
                  <a16:creationId xmlns:a16="http://schemas.microsoft.com/office/drawing/2014/main" xmlns="" id="{3B22D548-17FC-4B4F-B342-CC310700F639}"/>
                </a:ext>
              </a:extLst>
            </p:cNvPr>
            <p:cNvSpPr>
              <a:spLocks/>
            </p:cNvSpPr>
            <p:nvPr/>
          </p:nvSpPr>
          <p:spPr bwMode="auto">
            <a:xfrm>
              <a:off x="1775" y="2126"/>
              <a:ext cx="670" cy="537"/>
            </a:xfrm>
            <a:custGeom>
              <a:avLst/>
              <a:gdLst>
                <a:gd name="T0" fmla="*/ 64 w 158"/>
                <a:gd name="T1" fmla="*/ 3 h 127"/>
                <a:gd name="T2" fmla="*/ 32 w 158"/>
                <a:gd name="T3" fmla="*/ 38 h 127"/>
                <a:gd name="T4" fmla="*/ 7 w 158"/>
                <a:gd name="T5" fmla="*/ 76 h 127"/>
                <a:gd name="T6" fmla="*/ 60 w 158"/>
                <a:gd name="T7" fmla="*/ 115 h 127"/>
                <a:gd name="T8" fmla="*/ 139 w 158"/>
                <a:gd name="T9" fmla="*/ 103 h 127"/>
                <a:gd name="T10" fmla="*/ 153 w 158"/>
                <a:gd name="T11" fmla="*/ 5 h 127"/>
                <a:gd name="T12" fmla="*/ 146 w 158"/>
                <a:gd name="T13" fmla="*/ 8 h 127"/>
                <a:gd name="T14" fmla="*/ 142 w 158"/>
                <a:gd name="T15" fmla="*/ 76 h 127"/>
                <a:gd name="T16" fmla="*/ 100 w 158"/>
                <a:gd name="T17" fmla="*/ 111 h 127"/>
                <a:gd name="T18" fmla="*/ 75 w 158"/>
                <a:gd name="T19" fmla="*/ 109 h 127"/>
                <a:gd name="T20" fmla="*/ 15 w 158"/>
                <a:gd name="T21" fmla="*/ 84 h 127"/>
                <a:gd name="T22" fmla="*/ 37 w 158"/>
                <a:gd name="T23" fmla="*/ 41 h 127"/>
                <a:gd name="T24" fmla="*/ 66 w 158"/>
                <a:gd name="T25" fmla="*/ 10 h 127"/>
                <a:gd name="T26" fmla="*/ 64 w 158"/>
                <a:gd name="T27" fmla="*/ 3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8" h="127">
                  <a:moveTo>
                    <a:pt x="64" y="3"/>
                  </a:moveTo>
                  <a:cubicBezTo>
                    <a:pt x="51" y="12"/>
                    <a:pt x="42" y="26"/>
                    <a:pt x="32" y="38"/>
                  </a:cubicBezTo>
                  <a:cubicBezTo>
                    <a:pt x="22" y="50"/>
                    <a:pt x="12" y="61"/>
                    <a:pt x="7" y="76"/>
                  </a:cubicBezTo>
                  <a:cubicBezTo>
                    <a:pt x="0" y="104"/>
                    <a:pt x="42" y="113"/>
                    <a:pt x="60" y="115"/>
                  </a:cubicBezTo>
                  <a:cubicBezTo>
                    <a:pt x="86" y="118"/>
                    <a:pt x="121" y="127"/>
                    <a:pt x="139" y="103"/>
                  </a:cubicBezTo>
                  <a:cubicBezTo>
                    <a:pt x="158" y="77"/>
                    <a:pt x="151" y="35"/>
                    <a:pt x="153" y="5"/>
                  </a:cubicBezTo>
                  <a:cubicBezTo>
                    <a:pt x="153" y="0"/>
                    <a:pt x="146" y="4"/>
                    <a:pt x="146" y="8"/>
                  </a:cubicBezTo>
                  <a:cubicBezTo>
                    <a:pt x="145" y="30"/>
                    <a:pt x="147" y="54"/>
                    <a:pt x="142" y="76"/>
                  </a:cubicBezTo>
                  <a:cubicBezTo>
                    <a:pt x="138" y="97"/>
                    <a:pt x="125" y="113"/>
                    <a:pt x="100" y="111"/>
                  </a:cubicBezTo>
                  <a:cubicBezTo>
                    <a:pt x="92" y="110"/>
                    <a:pt x="83" y="110"/>
                    <a:pt x="75" y="109"/>
                  </a:cubicBezTo>
                  <a:cubicBezTo>
                    <a:pt x="54" y="108"/>
                    <a:pt x="24" y="106"/>
                    <a:pt x="15" y="84"/>
                  </a:cubicBezTo>
                  <a:cubicBezTo>
                    <a:pt x="9" y="70"/>
                    <a:pt x="29" y="51"/>
                    <a:pt x="37" y="41"/>
                  </a:cubicBezTo>
                  <a:cubicBezTo>
                    <a:pt x="46" y="30"/>
                    <a:pt x="54" y="18"/>
                    <a:pt x="66" y="10"/>
                  </a:cubicBezTo>
                  <a:cubicBezTo>
                    <a:pt x="70" y="7"/>
                    <a:pt x="69" y="0"/>
                    <a:pt x="64"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sp>
          <p:nvSpPr>
            <p:cNvPr id="13" name="Freeform 7">
              <a:extLst>
                <a:ext uri="{FF2B5EF4-FFF2-40B4-BE49-F238E27FC236}">
                  <a16:creationId xmlns:a16="http://schemas.microsoft.com/office/drawing/2014/main" xmlns="" id="{7E3639C4-8F5B-46A4-8162-7D9D2FFB4F4A}"/>
                </a:ext>
              </a:extLst>
            </p:cNvPr>
            <p:cNvSpPr>
              <a:spLocks/>
            </p:cNvSpPr>
            <p:nvPr/>
          </p:nvSpPr>
          <p:spPr bwMode="auto">
            <a:xfrm>
              <a:off x="1787" y="2562"/>
              <a:ext cx="365" cy="528"/>
            </a:xfrm>
            <a:custGeom>
              <a:avLst/>
              <a:gdLst>
                <a:gd name="T0" fmla="*/ 35 w 86"/>
                <a:gd name="T1" fmla="*/ 8 h 125"/>
                <a:gd name="T2" fmla="*/ 35 w 86"/>
                <a:gd name="T3" fmla="*/ 5 h 125"/>
                <a:gd name="T4" fmla="*/ 28 w 86"/>
                <a:gd name="T5" fmla="*/ 8 h 125"/>
                <a:gd name="T6" fmla="*/ 52 w 86"/>
                <a:gd name="T7" fmla="*/ 54 h 125"/>
                <a:gd name="T8" fmla="*/ 67 w 86"/>
                <a:gd name="T9" fmla="*/ 80 h 125"/>
                <a:gd name="T10" fmla="*/ 46 w 86"/>
                <a:gd name="T11" fmla="*/ 88 h 125"/>
                <a:gd name="T12" fmla="*/ 10 w 86"/>
                <a:gd name="T13" fmla="*/ 111 h 125"/>
                <a:gd name="T14" fmla="*/ 68 w 86"/>
                <a:gd name="T15" fmla="*/ 110 h 125"/>
                <a:gd name="T16" fmla="*/ 86 w 86"/>
                <a:gd name="T17" fmla="*/ 95 h 125"/>
                <a:gd name="T18" fmla="*/ 60 w 86"/>
                <a:gd name="T19" fmla="*/ 84 h 125"/>
                <a:gd name="T20" fmla="*/ 59 w 86"/>
                <a:gd name="T21" fmla="*/ 91 h 125"/>
                <a:gd name="T22" fmla="*/ 63 w 86"/>
                <a:gd name="T23" fmla="*/ 91 h 125"/>
                <a:gd name="T24" fmla="*/ 68 w 86"/>
                <a:gd name="T25" fmla="*/ 103 h 125"/>
                <a:gd name="T26" fmla="*/ 52 w 86"/>
                <a:gd name="T27" fmla="*/ 107 h 125"/>
                <a:gd name="T28" fmla="*/ 28 w 86"/>
                <a:gd name="T29" fmla="*/ 109 h 125"/>
                <a:gd name="T30" fmla="*/ 21 w 86"/>
                <a:gd name="T31" fmla="*/ 98 h 125"/>
                <a:gd name="T32" fmla="*/ 37 w 86"/>
                <a:gd name="T33" fmla="*/ 95 h 125"/>
                <a:gd name="T34" fmla="*/ 70 w 86"/>
                <a:gd name="T35" fmla="*/ 95 h 125"/>
                <a:gd name="T36" fmla="*/ 73 w 86"/>
                <a:gd name="T37" fmla="*/ 74 h 125"/>
                <a:gd name="T38" fmla="*/ 35 w 86"/>
                <a:gd name="T39" fmla="*/ 4 h 125"/>
                <a:gd name="T40" fmla="*/ 28 w 86"/>
                <a:gd name="T41" fmla="*/ 7 h 125"/>
                <a:gd name="T42" fmla="*/ 28 w 86"/>
                <a:gd name="T43" fmla="*/ 10 h 125"/>
                <a:gd name="T44" fmla="*/ 35 w 86"/>
                <a:gd name="T45" fmla="*/ 8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6" h="125">
                  <a:moveTo>
                    <a:pt x="35" y="8"/>
                  </a:moveTo>
                  <a:cubicBezTo>
                    <a:pt x="35" y="7"/>
                    <a:pt x="35" y="6"/>
                    <a:pt x="35" y="5"/>
                  </a:cubicBezTo>
                  <a:cubicBezTo>
                    <a:pt x="33" y="6"/>
                    <a:pt x="31" y="7"/>
                    <a:pt x="28" y="8"/>
                  </a:cubicBezTo>
                  <a:cubicBezTo>
                    <a:pt x="32" y="23"/>
                    <a:pt x="44" y="40"/>
                    <a:pt x="52" y="54"/>
                  </a:cubicBezTo>
                  <a:cubicBezTo>
                    <a:pt x="57" y="62"/>
                    <a:pt x="61" y="72"/>
                    <a:pt x="67" y="80"/>
                  </a:cubicBezTo>
                  <a:cubicBezTo>
                    <a:pt x="77" y="92"/>
                    <a:pt x="51" y="88"/>
                    <a:pt x="46" y="88"/>
                  </a:cubicBezTo>
                  <a:cubicBezTo>
                    <a:pt x="34" y="88"/>
                    <a:pt x="0" y="91"/>
                    <a:pt x="10" y="111"/>
                  </a:cubicBezTo>
                  <a:cubicBezTo>
                    <a:pt x="17" y="125"/>
                    <a:pt x="57" y="113"/>
                    <a:pt x="68" y="110"/>
                  </a:cubicBezTo>
                  <a:cubicBezTo>
                    <a:pt x="74" y="109"/>
                    <a:pt x="86" y="102"/>
                    <a:pt x="86" y="95"/>
                  </a:cubicBezTo>
                  <a:cubicBezTo>
                    <a:pt x="85" y="83"/>
                    <a:pt x="69" y="84"/>
                    <a:pt x="60" y="84"/>
                  </a:cubicBezTo>
                  <a:cubicBezTo>
                    <a:pt x="57" y="84"/>
                    <a:pt x="54" y="91"/>
                    <a:pt x="59" y="91"/>
                  </a:cubicBezTo>
                  <a:cubicBezTo>
                    <a:pt x="60" y="91"/>
                    <a:pt x="62" y="91"/>
                    <a:pt x="63" y="91"/>
                  </a:cubicBezTo>
                  <a:cubicBezTo>
                    <a:pt x="74" y="89"/>
                    <a:pt x="75" y="93"/>
                    <a:pt x="68" y="103"/>
                  </a:cubicBezTo>
                  <a:cubicBezTo>
                    <a:pt x="63" y="105"/>
                    <a:pt x="57" y="106"/>
                    <a:pt x="52" y="107"/>
                  </a:cubicBezTo>
                  <a:cubicBezTo>
                    <a:pt x="44" y="108"/>
                    <a:pt x="36" y="109"/>
                    <a:pt x="28" y="109"/>
                  </a:cubicBezTo>
                  <a:cubicBezTo>
                    <a:pt x="26" y="109"/>
                    <a:pt x="4" y="105"/>
                    <a:pt x="21" y="98"/>
                  </a:cubicBezTo>
                  <a:cubicBezTo>
                    <a:pt x="26" y="96"/>
                    <a:pt x="32" y="96"/>
                    <a:pt x="37" y="95"/>
                  </a:cubicBezTo>
                  <a:cubicBezTo>
                    <a:pt x="48" y="94"/>
                    <a:pt x="59" y="96"/>
                    <a:pt x="70" y="95"/>
                  </a:cubicBezTo>
                  <a:cubicBezTo>
                    <a:pt x="82" y="94"/>
                    <a:pt x="76" y="80"/>
                    <a:pt x="73" y="74"/>
                  </a:cubicBezTo>
                  <a:cubicBezTo>
                    <a:pt x="60" y="54"/>
                    <a:pt x="40" y="28"/>
                    <a:pt x="35" y="4"/>
                  </a:cubicBezTo>
                  <a:cubicBezTo>
                    <a:pt x="34" y="0"/>
                    <a:pt x="28" y="4"/>
                    <a:pt x="28" y="7"/>
                  </a:cubicBezTo>
                  <a:cubicBezTo>
                    <a:pt x="28" y="8"/>
                    <a:pt x="28" y="9"/>
                    <a:pt x="28" y="10"/>
                  </a:cubicBezTo>
                  <a:cubicBezTo>
                    <a:pt x="28" y="15"/>
                    <a:pt x="35" y="11"/>
                    <a:pt x="35"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sp>
          <p:nvSpPr>
            <p:cNvPr id="14" name="Freeform 8">
              <a:extLst>
                <a:ext uri="{FF2B5EF4-FFF2-40B4-BE49-F238E27FC236}">
                  <a16:creationId xmlns:a16="http://schemas.microsoft.com/office/drawing/2014/main" xmlns="" id="{872756FB-CB07-4C24-812D-6D9379776695}"/>
                </a:ext>
              </a:extLst>
            </p:cNvPr>
            <p:cNvSpPr>
              <a:spLocks/>
            </p:cNvSpPr>
            <p:nvPr/>
          </p:nvSpPr>
          <p:spPr bwMode="auto">
            <a:xfrm>
              <a:off x="2228" y="2591"/>
              <a:ext cx="276" cy="474"/>
            </a:xfrm>
            <a:custGeom>
              <a:avLst/>
              <a:gdLst>
                <a:gd name="T0" fmla="*/ 2 w 65"/>
                <a:gd name="T1" fmla="*/ 8 h 112"/>
                <a:gd name="T2" fmla="*/ 26 w 65"/>
                <a:gd name="T3" fmla="*/ 44 h 112"/>
                <a:gd name="T4" fmla="*/ 50 w 65"/>
                <a:gd name="T5" fmla="*/ 85 h 112"/>
                <a:gd name="T6" fmla="*/ 55 w 65"/>
                <a:gd name="T7" fmla="*/ 79 h 112"/>
                <a:gd name="T8" fmla="*/ 12 w 65"/>
                <a:gd name="T9" fmla="*/ 85 h 112"/>
                <a:gd name="T10" fmla="*/ 18 w 65"/>
                <a:gd name="T11" fmla="*/ 103 h 112"/>
                <a:gd name="T12" fmla="*/ 64 w 65"/>
                <a:gd name="T13" fmla="*/ 79 h 112"/>
                <a:gd name="T14" fmla="*/ 58 w 65"/>
                <a:gd name="T15" fmla="*/ 79 h 112"/>
                <a:gd name="T16" fmla="*/ 32 w 65"/>
                <a:gd name="T17" fmla="*/ 98 h 112"/>
                <a:gd name="T18" fmla="*/ 25 w 65"/>
                <a:gd name="T19" fmla="*/ 97 h 112"/>
                <a:gd name="T20" fmla="*/ 27 w 65"/>
                <a:gd name="T21" fmla="*/ 86 h 112"/>
                <a:gd name="T22" fmla="*/ 51 w 65"/>
                <a:gd name="T23" fmla="*/ 87 h 112"/>
                <a:gd name="T24" fmla="*/ 56 w 65"/>
                <a:gd name="T25" fmla="*/ 81 h 112"/>
                <a:gd name="T26" fmla="*/ 38 w 65"/>
                <a:gd name="T27" fmla="*/ 49 h 112"/>
                <a:gd name="T28" fmla="*/ 8 w 65"/>
                <a:gd name="T29" fmla="*/ 3 h 112"/>
                <a:gd name="T30" fmla="*/ 2 w 65"/>
                <a:gd name="T31" fmla="*/ 8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5" h="112">
                  <a:moveTo>
                    <a:pt x="2" y="8"/>
                  </a:moveTo>
                  <a:cubicBezTo>
                    <a:pt x="10" y="20"/>
                    <a:pt x="18" y="32"/>
                    <a:pt x="26" y="44"/>
                  </a:cubicBezTo>
                  <a:cubicBezTo>
                    <a:pt x="34" y="56"/>
                    <a:pt x="46" y="71"/>
                    <a:pt x="50" y="85"/>
                  </a:cubicBezTo>
                  <a:cubicBezTo>
                    <a:pt x="51" y="83"/>
                    <a:pt x="53" y="81"/>
                    <a:pt x="55" y="79"/>
                  </a:cubicBezTo>
                  <a:cubicBezTo>
                    <a:pt x="40" y="78"/>
                    <a:pt x="23" y="75"/>
                    <a:pt x="12" y="85"/>
                  </a:cubicBezTo>
                  <a:cubicBezTo>
                    <a:pt x="5" y="92"/>
                    <a:pt x="12" y="100"/>
                    <a:pt x="18" y="103"/>
                  </a:cubicBezTo>
                  <a:cubicBezTo>
                    <a:pt x="36" y="112"/>
                    <a:pt x="61" y="99"/>
                    <a:pt x="64" y="79"/>
                  </a:cubicBezTo>
                  <a:cubicBezTo>
                    <a:pt x="65" y="74"/>
                    <a:pt x="58" y="75"/>
                    <a:pt x="58" y="79"/>
                  </a:cubicBezTo>
                  <a:cubicBezTo>
                    <a:pt x="56" y="93"/>
                    <a:pt x="44" y="98"/>
                    <a:pt x="32" y="98"/>
                  </a:cubicBezTo>
                  <a:cubicBezTo>
                    <a:pt x="29" y="98"/>
                    <a:pt x="27" y="97"/>
                    <a:pt x="25" y="97"/>
                  </a:cubicBezTo>
                  <a:cubicBezTo>
                    <a:pt x="16" y="95"/>
                    <a:pt x="17" y="92"/>
                    <a:pt x="27" y="86"/>
                  </a:cubicBezTo>
                  <a:cubicBezTo>
                    <a:pt x="34" y="84"/>
                    <a:pt x="44" y="86"/>
                    <a:pt x="51" y="87"/>
                  </a:cubicBezTo>
                  <a:cubicBezTo>
                    <a:pt x="54" y="87"/>
                    <a:pt x="57" y="84"/>
                    <a:pt x="56" y="81"/>
                  </a:cubicBezTo>
                  <a:cubicBezTo>
                    <a:pt x="53" y="70"/>
                    <a:pt x="44" y="59"/>
                    <a:pt x="38" y="49"/>
                  </a:cubicBezTo>
                  <a:cubicBezTo>
                    <a:pt x="29" y="33"/>
                    <a:pt x="18" y="18"/>
                    <a:pt x="8" y="3"/>
                  </a:cubicBezTo>
                  <a:cubicBezTo>
                    <a:pt x="5" y="0"/>
                    <a:pt x="0" y="5"/>
                    <a:pt x="2"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sp>
          <p:nvSpPr>
            <p:cNvPr id="15" name="Freeform 9">
              <a:extLst>
                <a:ext uri="{FF2B5EF4-FFF2-40B4-BE49-F238E27FC236}">
                  <a16:creationId xmlns:a16="http://schemas.microsoft.com/office/drawing/2014/main" xmlns="" id="{97B16132-325D-4C6F-9741-960F1D098914}"/>
                </a:ext>
              </a:extLst>
            </p:cNvPr>
            <p:cNvSpPr>
              <a:spLocks/>
            </p:cNvSpPr>
            <p:nvPr/>
          </p:nvSpPr>
          <p:spPr bwMode="auto">
            <a:xfrm>
              <a:off x="1783" y="2164"/>
              <a:ext cx="598" cy="355"/>
            </a:xfrm>
            <a:custGeom>
              <a:avLst/>
              <a:gdLst>
                <a:gd name="T0" fmla="*/ 50 w 141"/>
                <a:gd name="T1" fmla="*/ 10 h 84"/>
                <a:gd name="T2" fmla="*/ 52 w 141"/>
                <a:gd name="T3" fmla="*/ 6 h 84"/>
                <a:gd name="T4" fmla="*/ 48 w 141"/>
                <a:gd name="T5" fmla="*/ 2 h 84"/>
                <a:gd name="T6" fmla="*/ 13 w 141"/>
                <a:gd name="T7" fmla="*/ 25 h 84"/>
                <a:gd name="T8" fmla="*/ 1 w 141"/>
                <a:gd name="T9" fmla="*/ 35 h 84"/>
                <a:gd name="T10" fmla="*/ 2 w 141"/>
                <a:gd name="T11" fmla="*/ 39 h 84"/>
                <a:gd name="T12" fmla="*/ 82 w 141"/>
                <a:gd name="T13" fmla="*/ 65 h 84"/>
                <a:gd name="T14" fmla="*/ 120 w 141"/>
                <a:gd name="T15" fmla="*/ 66 h 84"/>
                <a:gd name="T16" fmla="*/ 85 w 141"/>
                <a:gd name="T17" fmla="*/ 61 h 84"/>
                <a:gd name="T18" fmla="*/ 92 w 141"/>
                <a:gd name="T19" fmla="*/ 57 h 84"/>
                <a:gd name="T20" fmla="*/ 106 w 141"/>
                <a:gd name="T21" fmla="*/ 54 h 84"/>
                <a:gd name="T22" fmla="*/ 89 w 141"/>
                <a:gd name="T23" fmla="*/ 60 h 84"/>
                <a:gd name="T24" fmla="*/ 87 w 141"/>
                <a:gd name="T25" fmla="*/ 56 h 84"/>
                <a:gd name="T26" fmla="*/ 25 w 141"/>
                <a:gd name="T27" fmla="*/ 41 h 84"/>
                <a:gd name="T28" fmla="*/ 11 w 141"/>
                <a:gd name="T29" fmla="*/ 35 h 84"/>
                <a:gd name="T30" fmla="*/ 15 w 141"/>
                <a:gd name="T31" fmla="*/ 31 h 84"/>
                <a:gd name="T32" fmla="*/ 50 w 141"/>
                <a:gd name="T33" fmla="*/ 9 h 84"/>
                <a:gd name="T34" fmla="*/ 46 w 141"/>
                <a:gd name="T35" fmla="*/ 5 h 84"/>
                <a:gd name="T36" fmla="*/ 44 w 141"/>
                <a:gd name="T37" fmla="*/ 9 h 84"/>
                <a:gd name="T38" fmla="*/ 50 w 141"/>
                <a:gd name="T39" fmla="*/ 1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1" h="84">
                  <a:moveTo>
                    <a:pt x="50" y="10"/>
                  </a:moveTo>
                  <a:cubicBezTo>
                    <a:pt x="51" y="9"/>
                    <a:pt x="51" y="8"/>
                    <a:pt x="52" y="6"/>
                  </a:cubicBezTo>
                  <a:cubicBezTo>
                    <a:pt x="52" y="4"/>
                    <a:pt x="51" y="0"/>
                    <a:pt x="48" y="2"/>
                  </a:cubicBezTo>
                  <a:cubicBezTo>
                    <a:pt x="36" y="10"/>
                    <a:pt x="25" y="18"/>
                    <a:pt x="13" y="25"/>
                  </a:cubicBezTo>
                  <a:cubicBezTo>
                    <a:pt x="8" y="28"/>
                    <a:pt x="3" y="29"/>
                    <a:pt x="1" y="35"/>
                  </a:cubicBezTo>
                  <a:cubicBezTo>
                    <a:pt x="0" y="36"/>
                    <a:pt x="0" y="38"/>
                    <a:pt x="2" y="39"/>
                  </a:cubicBezTo>
                  <a:cubicBezTo>
                    <a:pt x="10" y="46"/>
                    <a:pt x="82" y="64"/>
                    <a:pt x="82" y="65"/>
                  </a:cubicBezTo>
                  <a:cubicBezTo>
                    <a:pt x="77" y="84"/>
                    <a:pt x="115" y="73"/>
                    <a:pt x="120" y="66"/>
                  </a:cubicBezTo>
                  <a:cubicBezTo>
                    <a:pt x="141" y="41"/>
                    <a:pt x="80" y="41"/>
                    <a:pt x="85" y="61"/>
                  </a:cubicBezTo>
                  <a:cubicBezTo>
                    <a:pt x="87" y="65"/>
                    <a:pt x="93" y="60"/>
                    <a:pt x="92" y="57"/>
                  </a:cubicBezTo>
                  <a:cubicBezTo>
                    <a:pt x="91" y="55"/>
                    <a:pt x="104" y="54"/>
                    <a:pt x="106" y="54"/>
                  </a:cubicBezTo>
                  <a:cubicBezTo>
                    <a:pt x="138" y="53"/>
                    <a:pt x="84" y="81"/>
                    <a:pt x="89" y="60"/>
                  </a:cubicBezTo>
                  <a:cubicBezTo>
                    <a:pt x="90" y="58"/>
                    <a:pt x="89" y="56"/>
                    <a:pt x="87" y="56"/>
                  </a:cubicBezTo>
                  <a:cubicBezTo>
                    <a:pt x="66" y="56"/>
                    <a:pt x="46" y="45"/>
                    <a:pt x="25" y="41"/>
                  </a:cubicBezTo>
                  <a:cubicBezTo>
                    <a:pt x="20" y="40"/>
                    <a:pt x="15" y="38"/>
                    <a:pt x="11" y="35"/>
                  </a:cubicBezTo>
                  <a:cubicBezTo>
                    <a:pt x="7" y="33"/>
                    <a:pt x="10" y="34"/>
                    <a:pt x="15" y="31"/>
                  </a:cubicBezTo>
                  <a:cubicBezTo>
                    <a:pt x="27" y="24"/>
                    <a:pt x="38" y="16"/>
                    <a:pt x="50" y="9"/>
                  </a:cubicBezTo>
                  <a:cubicBezTo>
                    <a:pt x="48" y="7"/>
                    <a:pt x="47" y="6"/>
                    <a:pt x="46" y="5"/>
                  </a:cubicBezTo>
                  <a:cubicBezTo>
                    <a:pt x="45" y="6"/>
                    <a:pt x="45" y="7"/>
                    <a:pt x="44" y="9"/>
                  </a:cubicBezTo>
                  <a:cubicBezTo>
                    <a:pt x="43" y="14"/>
                    <a:pt x="49" y="15"/>
                    <a:pt x="50"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sp>
          <p:nvSpPr>
            <p:cNvPr id="16" name="Freeform 10">
              <a:extLst>
                <a:ext uri="{FF2B5EF4-FFF2-40B4-BE49-F238E27FC236}">
                  <a16:creationId xmlns:a16="http://schemas.microsoft.com/office/drawing/2014/main" xmlns="" id="{6EFD52DB-9C7C-4BAF-A8CC-9F5F0523F3D4}"/>
                </a:ext>
              </a:extLst>
            </p:cNvPr>
            <p:cNvSpPr>
              <a:spLocks/>
            </p:cNvSpPr>
            <p:nvPr/>
          </p:nvSpPr>
          <p:spPr bwMode="auto">
            <a:xfrm>
              <a:off x="2347" y="2227"/>
              <a:ext cx="496" cy="267"/>
            </a:xfrm>
            <a:custGeom>
              <a:avLst/>
              <a:gdLst>
                <a:gd name="T0" fmla="*/ 14 w 117"/>
                <a:gd name="T1" fmla="*/ 9 h 63"/>
                <a:gd name="T2" fmla="*/ 14 w 117"/>
                <a:gd name="T3" fmla="*/ 5 h 63"/>
                <a:gd name="T4" fmla="*/ 7 w 117"/>
                <a:gd name="T5" fmla="*/ 8 h 63"/>
                <a:gd name="T6" fmla="*/ 16 w 117"/>
                <a:gd name="T7" fmla="*/ 42 h 63"/>
                <a:gd name="T8" fmla="*/ 80 w 117"/>
                <a:gd name="T9" fmla="*/ 55 h 63"/>
                <a:gd name="T10" fmla="*/ 82 w 117"/>
                <a:gd name="T11" fmla="*/ 48 h 63"/>
                <a:gd name="T12" fmla="*/ 80 w 117"/>
                <a:gd name="T13" fmla="*/ 48 h 63"/>
                <a:gd name="T14" fmla="*/ 77 w 117"/>
                <a:gd name="T15" fmla="*/ 55 h 63"/>
                <a:gd name="T16" fmla="*/ 116 w 117"/>
                <a:gd name="T17" fmla="*/ 43 h 63"/>
                <a:gd name="T18" fmla="*/ 116 w 117"/>
                <a:gd name="T19" fmla="*/ 40 h 63"/>
                <a:gd name="T20" fmla="*/ 76 w 117"/>
                <a:gd name="T21" fmla="*/ 48 h 63"/>
                <a:gd name="T22" fmla="*/ 109 w 117"/>
                <a:gd name="T23" fmla="*/ 51 h 63"/>
                <a:gd name="T24" fmla="*/ 109 w 117"/>
                <a:gd name="T25" fmla="*/ 44 h 63"/>
                <a:gd name="T26" fmla="*/ 102 w 117"/>
                <a:gd name="T27" fmla="*/ 46 h 63"/>
                <a:gd name="T28" fmla="*/ 91 w 117"/>
                <a:gd name="T29" fmla="*/ 48 h 63"/>
                <a:gd name="T30" fmla="*/ 91 w 117"/>
                <a:gd name="T31" fmla="*/ 45 h 63"/>
                <a:gd name="T32" fmla="*/ 82 w 117"/>
                <a:gd name="T33" fmla="*/ 48 h 63"/>
                <a:gd name="T34" fmla="*/ 79 w 117"/>
                <a:gd name="T35" fmla="*/ 55 h 63"/>
                <a:gd name="T36" fmla="*/ 80 w 117"/>
                <a:gd name="T37" fmla="*/ 55 h 63"/>
                <a:gd name="T38" fmla="*/ 82 w 117"/>
                <a:gd name="T39" fmla="*/ 48 h 63"/>
                <a:gd name="T40" fmla="*/ 35 w 117"/>
                <a:gd name="T41" fmla="*/ 40 h 63"/>
                <a:gd name="T42" fmla="*/ 12 w 117"/>
                <a:gd name="T43" fmla="*/ 23 h 63"/>
                <a:gd name="T44" fmla="*/ 14 w 117"/>
                <a:gd name="T45" fmla="*/ 5 h 63"/>
                <a:gd name="T46" fmla="*/ 7 w 117"/>
                <a:gd name="T47" fmla="*/ 8 h 63"/>
                <a:gd name="T48" fmla="*/ 7 w 117"/>
                <a:gd name="T49" fmla="*/ 12 h 63"/>
                <a:gd name="T50" fmla="*/ 14 w 117"/>
                <a:gd name="T51" fmla="*/ 9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7" h="63">
                  <a:moveTo>
                    <a:pt x="14" y="9"/>
                  </a:moveTo>
                  <a:cubicBezTo>
                    <a:pt x="14" y="8"/>
                    <a:pt x="14" y="7"/>
                    <a:pt x="14" y="5"/>
                  </a:cubicBezTo>
                  <a:cubicBezTo>
                    <a:pt x="14" y="0"/>
                    <a:pt x="7" y="4"/>
                    <a:pt x="7" y="8"/>
                  </a:cubicBezTo>
                  <a:cubicBezTo>
                    <a:pt x="7" y="20"/>
                    <a:pt x="0" y="36"/>
                    <a:pt x="16" y="42"/>
                  </a:cubicBezTo>
                  <a:cubicBezTo>
                    <a:pt x="38" y="49"/>
                    <a:pt x="58" y="55"/>
                    <a:pt x="80" y="55"/>
                  </a:cubicBezTo>
                  <a:cubicBezTo>
                    <a:pt x="84" y="55"/>
                    <a:pt x="86" y="48"/>
                    <a:pt x="82" y="48"/>
                  </a:cubicBezTo>
                  <a:cubicBezTo>
                    <a:pt x="81" y="48"/>
                    <a:pt x="81" y="48"/>
                    <a:pt x="80" y="48"/>
                  </a:cubicBezTo>
                  <a:cubicBezTo>
                    <a:pt x="78" y="48"/>
                    <a:pt x="74" y="53"/>
                    <a:pt x="77" y="55"/>
                  </a:cubicBezTo>
                  <a:cubicBezTo>
                    <a:pt x="87" y="62"/>
                    <a:pt x="111" y="54"/>
                    <a:pt x="116" y="43"/>
                  </a:cubicBezTo>
                  <a:cubicBezTo>
                    <a:pt x="116" y="42"/>
                    <a:pt x="116" y="40"/>
                    <a:pt x="116" y="40"/>
                  </a:cubicBezTo>
                  <a:cubicBezTo>
                    <a:pt x="108" y="32"/>
                    <a:pt x="79" y="35"/>
                    <a:pt x="76" y="48"/>
                  </a:cubicBezTo>
                  <a:cubicBezTo>
                    <a:pt x="73" y="63"/>
                    <a:pt x="103" y="53"/>
                    <a:pt x="109" y="51"/>
                  </a:cubicBezTo>
                  <a:cubicBezTo>
                    <a:pt x="113" y="50"/>
                    <a:pt x="114" y="43"/>
                    <a:pt x="109" y="44"/>
                  </a:cubicBezTo>
                  <a:cubicBezTo>
                    <a:pt x="106" y="45"/>
                    <a:pt x="104" y="46"/>
                    <a:pt x="102" y="46"/>
                  </a:cubicBezTo>
                  <a:cubicBezTo>
                    <a:pt x="98" y="47"/>
                    <a:pt x="95" y="48"/>
                    <a:pt x="91" y="48"/>
                  </a:cubicBezTo>
                  <a:cubicBezTo>
                    <a:pt x="86" y="49"/>
                    <a:pt x="86" y="48"/>
                    <a:pt x="91" y="45"/>
                  </a:cubicBezTo>
                  <a:cubicBezTo>
                    <a:pt x="117" y="41"/>
                    <a:pt x="91" y="54"/>
                    <a:pt x="82" y="48"/>
                  </a:cubicBezTo>
                  <a:cubicBezTo>
                    <a:pt x="81" y="51"/>
                    <a:pt x="80" y="53"/>
                    <a:pt x="79" y="55"/>
                  </a:cubicBezTo>
                  <a:cubicBezTo>
                    <a:pt x="79" y="55"/>
                    <a:pt x="80" y="55"/>
                    <a:pt x="80" y="55"/>
                  </a:cubicBezTo>
                  <a:cubicBezTo>
                    <a:pt x="84" y="55"/>
                    <a:pt x="86" y="48"/>
                    <a:pt x="82" y="48"/>
                  </a:cubicBezTo>
                  <a:cubicBezTo>
                    <a:pt x="65" y="48"/>
                    <a:pt x="50" y="44"/>
                    <a:pt x="35" y="40"/>
                  </a:cubicBezTo>
                  <a:cubicBezTo>
                    <a:pt x="26" y="38"/>
                    <a:pt x="12" y="34"/>
                    <a:pt x="12" y="23"/>
                  </a:cubicBezTo>
                  <a:cubicBezTo>
                    <a:pt x="13" y="17"/>
                    <a:pt x="14" y="11"/>
                    <a:pt x="14" y="5"/>
                  </a:cubicBezTo>
                  <a:cubicBezTo>
                    <a:pt x="14" y="0"/>
                    <a:pt x="7" y="4"/>
                    <a:pt x="7" y="8"/>
                  </a:cubicBezTo>
                  <a:cubicBezTo>
                    <a:pt x="7" y="9"/>
                    <a:pt x="7" y="10"/>
                    <a:pt x="7" y="12"/>
                  </a:cubicBezTo>
                  <a:cubicBezTo>
                    <a:pt x="7" y="17"/>
                    <a:pt x="14" y="13"/>
                    <a:pt x="14"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sp>
          <p:nvSpPr>
            <p:cNvPr id="17" name="Freeform 11">
              <a:extLst>
                <a:ext uri="{FF2B5EF4-FFF2-40B4-BE49-F238E27FC236}">
                  <a16:creationId xmlns:a16="http://schemas.microsoft.com/office/drawing/2014/main" xmlns="" id="{8CB6F9BB-6F10-4F3C-8EB1-FE39ED9112E2}"/>
                </a:ext>
              </a:extLst>
            </p:cNvPr>
            <p:cNvSpPr>
              <a:spLocks/>
            </p:cNvSpPr>
            <p:nvPr/>
          </p:nvSpPr>
          <p:spPr bwMode="auto">
            <a:xfrm>
              <a:off x="2665" y="1808"/>
              <a:ext cx="55" cy="60"/>
            </a:xfrm>
            <a:custGeom>
              <a:avLst/>
              <a:gdLst>
                <a:gd name="T0" fmla="*/ 8 w 13"/>
                <a:gd name="T1" fmla="*/ 3 h 14"/>
                <a:gd name="T2" fmla="*/ 1 w 13"/>
                <a:gd name="T3" fmla="*/ 8 h 14"/>
                <a:gd name="T4" fmla="*/ 4 w 13"/>
                <a:gd name="T5" fmla="*/ 12 h 14"/>
                <a:gd name="T6" fmla="*/ 9 w 13"/>
                <a:gd name="T7" fmla="*/ 4 h 14"/>
                <a:gd name="T8" fmla="*/ 7 w 13"/>
                <a:gd name="T9" fmla="*/ 2 h 14"/>
                <a:gd name="T10" fmla="*/ 0 w 13"/>
                <a:gd name="T11" fmla="*/ 11 h 14"/>
                <a:gd name="T12" fmla="*/ 5 w 13"/>
                <a:gd name="T13" fmla="*/ 12 h 14"/>
                <a:gd name="T14" fmla="*/ 9 w 13"/>
                <a:gd name="T15" fmla="*/ 5 h 14"/>
                <a:gd name="T16" fmla="*/ 3 w 13"/>
                <a:gd name="T17" fmla="*/ 6 h 14"/>
                <a:gd name="T18" fmla="*/ 2 w 13"/>
                <a:gd name="T19" fmla="*/ 7 h 14"/>
                <a:gd name="T20" fmla="*/ 7 w 13"/>
                <a:gd name="T21" fmla="*/ 8 h 14"/>
                <a:gd name="T22" fmla="*/ 7 w 13"/>
                <a:gd name="T23" fmla="*/ 9 h 14"/>
                <a:gd name="T24" fmla="*/ 5 w 13"/>
                <a:gd name="T25" fmla="*/ 9 h 14"/>
                <a:gd name="T26" fmla="*/ 3 w 13"/>
                <a:gd name="T27" fmla="*/ 7 h 14"/>
                <a:gd name="T28" fmla="*/ 3 w 13"/>
                <a:gd name="T29" fmla="*/ 7 h 14"/>
                <a:gd name="T30" fmla="*/ 4 w 13"/>
                <a:gd name="T31" fmla="*/ 5 h 14"/>
                <a:gd name="T32" fmla="*/ 4 w 13"/>
                <a:gd name="T33" fmla="*/ 5 h 14"/>
                <a:gd name="T34" fmla="*/ 6 w 13"/>
                <a:gd name="T35" fmla="*/ 4 h 14"/>
                <a:gd name="T36" fmla="*/ 5 w 13"/>
                <a:gd name="T37" fmla="*/ 4 h 14"/>
                <a:gd name="T38" fmla="*/ 8 w 13"/>
                <a:gd name="T39" fmla="*/ 8 h 14"/>
                <a:gd name="T40" fmla="*/ 8 w 13"/>
                <a:gd name="T41" fmla="*/ 8 h 14"/>
                <a:gd name="T42" fmla="*/ 7 w 13"/>
                <a:gd name="T43" fmla="*/ 10 h 14"/>
                <a:gd name="T44" fmla="*/ 7 w 13"/>
                <a:gd name="T45" fmla="*/ 10 h 14"/>
                <a:gd name="T46" fmla="*/ 5 w 13"/>
                <a:gd name="T47" fmla="*/ 11 h 14"/>
                <a:gd name="T48" fmla="*/ 7 w 13"/>
                <a:gd name="T49" fmla="*/ 10 h 14"/>
                <a:gd name="T50" fmla="*/ 8 w 13"/>
                <a:gd name="T51"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 h="14">
                  <a:moveTo>
                    <a:pt x="8" y="3"/>
                  </a:moveTo>
                  <a:cubicBezTo>
                    <a:pt x="5" y="3"/>
                    <a:pt x="2" y="5"/>
                    <a:pt x="1" y="8"/>
                  </a:cubicBezTo>
                  <a:cubicBezTo>
                    <a:pt x="1" y="10"/>
                    <a:pt x="2" y="12"/>
                    <a:pt x="4" y="12"/>
                  </a:cubicBezTo>
                  <a:cubicBezTo>
                    <a:pt x="8" y="11"/>
                    <a:pt x="9" y="8"/>
                    <a:pt x="9" y="4"/>
                  </a:cubicBezTo>
                  <a:cubicBezTo>
                    <a:pt x="9" y="3"/>
                    <a:pt x="8" y="2"/>
                    <a:pt x="7" y="2"/>
                  </a:cubicBezTo>
                  <a:cubicBezTo>
                    <a:pt x="3" y="2"/>
                    <a:pt x="0" y="7"/>
                    <a:pt x="0" y="11"/>
                  </a:cubicBezTo>
                  <a:cubicBezTo>
                    <a:pt x="0" y="14"/>
                    <a:pt x="3" y="14"/>
                    <a:pt x="5" y="12"/>
                  </a:cubicBezTo>
                  <a:cubicBezTo>
                    <a:pt x="7" y="10"/>
                    <a:pt x="9" y="8"/>
                    <a:pt x="9" y="5"/>
                  </a:cubicBezTo>
                  <a:cubicBezTo>
                    <a:pt x="10" y="0"/>
                    <a:pt x="3" y="2"/>
                    <a:pt x="3" y="6"/>
                  </a:cubicBezTo>
                  <a:cubicBezTo>
                    <a:pt x="3" y="6"/>
                    <a:pt x="2" y="7"/>
                    <a:pt x="2" y="7"/>
                  </a:cubicBezTo>
                  <a:cubicBezTo>
                    <a:pt x="3" y="7"/>
                    <a:pt x="5" y="8"/>
                    <a:pt x="7" y="8"/>
                  </a:cubicBezTo>
                  <a:cubicBezTo>
                    <a:pt x="7" y="8"/>
                    <a:pt x="7" y="8"/>
                    <a:pt x="7" y="9"/>
                  </a:cubicBezTo>
                  <a:cubicBezTo>
                    <a:pt x="7" y="8"/>
                    <a:pt x="7" y="9"/>
                    <a:pt x="5" y="9"/>
                  </a:cubicBezTo>
                  <a:cubicBezTo>
                    <a:pt x="4" y="8"/>
                    <a:pt x="4" y="7"/>
                    <a:pt x="3" y="7"/>
                  </a:cubicBezTo>
                  <a:cubicBezTo>
                    <a:pt x="3" y="7"/>
                    <a:pt x="3" y="7"/>
                    <a:pt x="3" y="7"/>
                  </a:cubicBezTo>
                  <a:cubicBezTo>
                    <a:pt x="3" y="6"/>
                    <a:pt x="4" y="6"/>
                    <a:pt x="4" y="5"/>
                  </a:cubicBezTo>
                  <a:cubicBezTo>
                    <a:pt x="4" y="5"/>
                    <a:pt x="4" y="5"/>
                    <a:pt x="4" y="5"/>
                  </a:cubicBezTo>
                  <a:cubicBezTo>
                    <a:pt x="5" y="5"/>
                    <a:pt x="5" y="5"/>
                    <a:pt x="6" y="4"/>
                  </a:cubicBezTo>
                  <a:cubicBezTo>
                    <a:pt x="6" y="4"/>
                    <a:pt x="6" y="4"/>
                    <a:pt x="5" y="4"/>
                  </a:cubicBezTo>
                  <a:cubicBezTo>
                    <a:pt x="6" y="6"/>
                    <a:pt x="7" y="7"/>
                    <a:pt x="8" y="8"/>
                  </a:cubicBezTo>
                  <a:cubicBezTo>
                    <a:pt x="8" y="8"/>
                    <a:pt x="8" y="8"/>
                    <a:pt x="8" y="8"/>
                  </a:cubicBezTo>
                  <a:cubicBezTo>
                    <a:pt x="7" y="9"/>
                    <a:pt x="7" y="9"/>
                    <a:pt x="7" y="10"/>
                  </a:cubicBezTo>
                  <a:cubicBezTo>
                    <a:pt x="7" y="10"/>
                    <a:pt x="7" y="10"/>
                    <a:pt x="7" y="10"/>
                  </a:cubicBezTo>
                  <a:cubicBezTo>
                    <a:pt x="6" y="10"/>
                    <a:pt x="6" y="10"/>
                    <a:pt x="5" y="11"/>
                  </a:cubicBezTo>
                  <a:cubicBezTo>
                    <a:pt x="6" y="10"/>
                    <a:pt x="6" y="10"/>
                    <a:pt x="7" y="10"/>
                  </a:cubicBezTo>
                  <a:cubicBezTo>
                    <a:pt x="10" y="10"/>
                    <a:pt x="13" y="3"/>
                    <a:pt x="8"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sp>
          <p:nvSpPr>
            <p:cNvPr id="18" name="Freeform 12">
              <a:extLst>
                <a:ext uri="{FF2B5EF4-FFF2-40B4-BE49-F238E27FC236}">
                  <a16:creationId xmlns:a16="http://schemas.microsoft.com/office/drawing/2014/main" xmlns="" id="{75273170-3D68-4D25-9BCC-8CEFCCB5BA8D}"/>
                </a:ext>
              </a:extLst>
            </p:cNvPr>
            <p:cNvSpPr>
              <a:spLocks/>
            </p:cNvSpPr>
            <p:nvPr/>
          </p:nvSpPr>
          <p:spPr bwMode="auto">
            <a:xfrm>
              <a:off x="2648" y="1770"/>
              <a:ext cx="144" cy="195"/>
            </a:xfrm>
            <a:custGeom>
              <a:avLst/>
              <a:gdLst>
                <a:gd name="T0" fmla="*/ 7 w 34"/>
                <a:gd name="T1" fmla="*/ 39 h 46"/>
                <a:gd name="T2" fmla="*/ 7 w 34"/>
                <a:gd name="T3" fmla="*/ 37 h 46"/>
                <a:gd name="T4" fmla="*/ 3 w 34"/>
                <a:gd name="T5" fmla="*/ 42 h 46"/>
                <a:gd name="T6" fmla="*/ 12 w 34"/>
                <a:gd name="T7" fmla="*/ 38 h 46"/>
                <a:gd name="T8" fmla="*/ 18 w 34"/>
                <a:gd name="T9" fmla="*/ 32 h 46"/>
                <a:gd name="T10" fmla="*/ 25 w 34"/>
                <a:gd name="T11" fmla="*/ 26 h 46"/>
                <a:gd name="T12" fmla="*/ 33 w 34"/>
                <a:gd name="T13" fmla="*/ 13 h 46"/>
                <a:gd name="T14" fmla="*/ 30 w 34"/>
                <a:gd name="T15" fmla="*/ 4 h 46"/>
                <a:gd name="T16" fmla="*/ 24 w 34"/>
                <a:gd name="T17" fmla="*/ 9 h 46"/>
                <a:gd name="T18" fmla="*/ 25 w 34"/>
                <a:gd name="T19" fmla="*/ 15 h 46"/>
                <a:gd name="T20" fmla="*/ 20 w 34"/>
                <a:gd name="T21" fmla="*/ 22 h 46"/>
                <a:gd name="T22" fmla="*/ 4 w 34"/>
                <a:gd name="T23" fmla="*/ 35 h 46"/>
                <a:gd name="T24" fmla="*/ 0 w 34"/>
                <a:gd name="T25" fmla="*/ 40 h 46"/>
                <a:gd name="T26" fmla="*/ 0 w 34"/>
                <a:gd name="T27" fmla="*/ 41 h 46"/>
                <a:gd name="T28" fmla="*/ 7 w 34"/>
                <a:gd name="T29" fmla="*/ 39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 h="46">
                  <a:moveTo>
                    <a:pt x="7" y="39"/>
                  </a:moveTo>
                  <a:cubicBezTo>
                    <a:pt x="7" y="38"/>
                    <a:pt x="7" y="38"/>
                    <a:pt x="7" y="37"/>
                  </a:cubicBezTo>
                  <a:cubicBezTo>
                    <a:pt x="5" y="39"/>
                    <a:pt x="4" y="41"/>
                    <a:pt x="3" y="42"/>
                  </a:cubicBezTo>
                  <a:cubicBezTo>
                    <a:pt x="6" y="41"/>
                    <a:pt x="9" y="39"/>
                    <a:pt x="12" y="38"/>
                  </a:cubicBezTo>
                  <a:cubicBezTo>
                    <a:pt x="14" y="36"/>
                    <a:pt x="16" y="34"/>
                    <a:pt x="18" y="32"/>
                  </a:cubicBezTo>
                  <a:cubicBezTo>
                    <a:pt x="20" y="30"/>
                    <a:pt x="23" y="28"/>
                    <a:pt x="25" y="26"/>
                  </a:cubicBezTo>
                  <a:cubicBezTo>
                    <a:pt x="29" y="23"/>
                    <a:pt x="31" y="17"/>
                    <a:pt x="33" y="13"/>
                  </a:cubicBezTo>
                  <a:cubicBezTo>
                    <a:pt x="34" y="9"/>
                    <a:pt x="32" y="6"/>
                    <a:pt x="30" y="4"/>
                  </a:cubicBezTo>
                  <a:cubicBezTo>
                    <a:pt x="28" y="0"/>
                    <a:pt x="22" y="6"/>
                    <a:pt x="24" y="9"/>
                  </a:cubicBezTo>
                  <a:cubicBezTo>
                    <a:pt x="26" y="12"/>
                    <a:pt x="27" y="12"/>
                    <a:pt x="25" y="15"/>
                  </a:cubicBezTo>
                  <a:cubicBezTo>
                    <a:pt x="24" y="18"/>
                    <a:pt x="22" y="21"/>
                    <a:pt x="20" y="22"/>
                  </a:cubicBezTo>
                  <a:cubicBezTo>
                    <a:pt x="15" y="26"/>
                    <a:pt x="10" y="34"/>
                    <a:pt x="4" y="35"/>
                  </a:cubicBezTo>
                  <a:cubicBezTo>
                    <a:pt x="2" y="35"/>
                    <a:pt x="0" y="37"/>
                    <a:pt x="0" y="40"/>
                  </a:cubicBezTo>
                  <a:cubicBezTo>
                    <a:pt x="0" y="40"/>
                    <a:pt x="0" y="40"/>
                    <a:pt x="0" y="41"/>
                  </a:cubicBezTo>
                  <a:cubicBezTo>
                    <a:pt x="0" y="46"/>
                    <a:pt x="7" y="42"/>
                    <a:pt x="7"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sp>
          <p:nvSpPr>
            <p:cNvPr id="19" name="Freeform 13">
              <a:extLst>
                <a:ext uri="{FF2B5EF4-FFF2-40B4-BE49-F238E27FC236}">
                  <a16:creationId xmlns:a16="http://schemas.microsoft.com/office/drawing/2014/main" xmlns="" id="{350C9C20-6DD6-4E83-8B3B-1AF0AB055052}"/>
                </a:ext>
              </a:extLst>
            </p:cNvPr>
            <p:cNvSpPr>
              <a:spLocks/>
            </p:cNvSpPr>
            <p:nvPr/>
          </p:nvSpPr>
          <p:spPr bwMode="auto">
            <a:xfrm>
              <a:off x="2466" y="1635"/>
              <a:ext cx="182" cy="114"/>
            </a:xfrm>
            <a:custGeom>
              <a:avLst/>
              <a:gdLst>
                <a:gd name="T0" fmla="*/ 3 w 43"/>
                <a:gd name="T1" fmla="*/ 23 h 27"/>
                <a:gd name="T2" fmla="*/ 21 w 43"/>
                <a:gd name="T3" fmla="*/ 22 h 27"/>
                <a:gd name="T4" fmla="*/ 31 w 43"/>
                <a:gd name="T5" fmla="*/ 18 h 27"/>
                <a:gd name="T6" fmla="*/ 41 w 43"/>
                <a:gd name="T7" fmla="*/ 8 h 27"/>
                <a:gd name="T8" fmla="*/ 36 w 43"/>
                <a:gd name="T9" fmla="*/ 5 h 27"/>
                <a:gd name="T10" fmla="*/ 21 w 43"/>
                <a:gd name="T11" fmla="*/ 15 h 27"/>
                <a:gd name="T12" fmla="*/ 16 w 43"/>
                <a:gd name="T13" fmla="*/ 17 h 27"/>
                <a:gd name="T14" fmla="*/ 7 w 43"/>
                <a:gd name="T15" fmla="*/ 16 h 27"/>
                <a:gd name="T16" fmla="*/ 3 w 43"/>
                <a:gd name="T17" fmla="*/ 23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 h="27">
                  <a:moveTo>
                    <a:pt x="3" y="23"/>
                  </a:moveTo>
                  <a:cubicBezTo>
                    <a:pt x="8" y="27"/>
                    <a:pt x="16" y="26"/>
                    <a:pt x="21" y="22"/>
                  </a:cubicBezTo>
                  <a:cubicBezTo>
                    <a:pt x="24" y="20"/>
                    <a:pt x="28" y="20"/>
                    <a:pt x="31" y="18"/>
                  </a:cubicBezTo>
                  <a:cubicBezTo>
                    <a:pt x="35" y="15"/>
                    <a:pt x="38" y="12"/>
                    <a:pt x="41" y="8"/>
                  </a:cubicBezTo>
                  <a:cubicBezTo>
                    <a:pt x="43" y="4"/>
                    <a:pt x="38" y="0"/>
                    <a:pt x="36" y="5"/>
                  </a:cubicBezTo>
                  <a:cubicBezTo>
                    <a:pt x="33" y="10"/>
                    <a:pt x="27" y="13"/>
                    <a:pt x="21" y="15"/>
                  </a:cubicBezTo>
                  <a:cubicBezTo>
                    <a:pt x="19" y="15"/>
                    <a:pt x="18" y="17"/>
                    <a:pt x="16" y="17"/>
                  </a:cubicBezTo>
                  <a:cubicBezTo>
                    <a:pt x="13" y="19"/>
                    <a:pt x="10" y="19"/>
                    <a:pt x="7" y="16"/>
                  </a:cubicBezTo>
                  <a:cubicBezTo>
                    <a:pt x="4" y="14"/>
                    <a:pt x="0" y="21"/>
                    <a:pt x="3"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sp>
          <p:nvSpPr>
            <p:cNvPr id="20" name="Freeform 14">
              <a:extLst>
                <a:ext uri="{FF2B5EF4-FFF2-40B4-BE49-F238E27FC236}">
                  <a16:creationId xmlns:a16="http://schemas.microsoft.com/office/drawing/2014/main" xmlns="" id="{77405DD8-B175-4B43-B162-A5A9DECB8317}"/>
                </a:ext>
              </a:extLst>
            </p:cNvPr>
            <p:cNvSpPr>
              <a:spLocks/>
            </p:cNvSpPr>
            <p:nvPr/>
          </p:nvSpPr>
          <p:spPr bwMode="auto">
            <a:xfrm>
              <a:off x="2330" y="1580"/>
              <a:ext cx="127" cy="63"/>
            </a:xfrm>
            <a:custGeom>
              <a:avLst/>
              <a:gdLst>
                <a:gd name="T0" fmla="*/ 25 w 30"/>
                <a:gd name="T1" fmla="*/ 1 h 15"/>
                <a:gd name="T2" fmla="*/ 5 w 30"/>
                <a:gd name="T3" fmla="*/ 8 h 15"/>
                <a:gd name="T4" fmla="*/ 4 w 30"/>
                <a:gd name="T5" fmla="*/ 15 h 15"/>
                <a:gd name="T6" fmla="*/ 6 w 30"/>
                <a:gd name="T7" fmla="*/ 15 h 15"/>
                <a:gd name="T8" fmla="*/ 7 w 30"/>
                <a:gd name="T9" fmla="*/ 8 h 15"/>
                <a:gd name="T10" fmla="*/ 6 w 30"/>
                <a:gd name="T11" fmla="*/ 8 h 15"/>
                <a:gd name="T12" fmla="*/ 5 w 30"/>
                <a:gd name="T13" fmla="*/ 15 h 15"/>
                <a:gd name="T14" fmla="*/ 25 w 30"/>
                <a:gd name="T15" fmla="*/ 8 h 15"/>
                <a:gd name="T16" fmla="*/ 25 w 30"/>
                <a:gd name="T17" fmla="*/ 1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 h="15">
                  <a:moveTo>
                    <a:pt x="25" y="1"/>
                  </a:moveTo>
                  <a:cubicBezTo>
                    <a:pt x="18" y="3"/>
                    <a:pt x="11" y="5"/>
                    <a:pt x="5" y="8"/>
                  </a:cubicBezTo>
                  <a:cubicBezTo>
                    <a:pt x="2" y="9"/>
                    <a:pt x="0" y="15"/>
                    <a:pt x="4" y="15"/>
                  </a:cubicBezTo>
                  <a:cubicBezTo>
                    <a:pt x="5" y="15"/>
                    <a:pt x="5" y="15"/>
                    <a:pt x="6" y="15"/>
                  </a:cubicBezTo>
                  <a:cubicBezTo>
                    <a:pt x="9" y="15"/>
                    <a:pt x="12" y="8"/>
                    <a:pt x="7" y="8"/>
                  </a:cubicBezTo>
                  <a:cubicBezTo>
                    <a:pt x="7" y="8"/>
                    <a:pt x="6" y="8"/>
                    <a:pt x="6" y="8"/>
                  </a:cubicBezTo>
                  <a:cubicBezTo>
                    <a:pt x="6" y="10"/>
                    <a:pt x="5" y="13"/>
                    <a:pt x="5" y="15"/>
                  </a:cubicBezTo>
                  <a:cubicBezTo>
                    <a:pt x="12" y="12"/>
                    <a:pt x="18" y="10"/>
                    <a:pt x="25" y="8"/>
                  </a:cubicBezTo>
                  <a:cubicBezTo>
                    <a:pt x="29" y="7"/>
                    <a:pt x="30" y="0"/>
                    <a:pt x="25"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sp>
          <p:nvSpPr>
            <p:cNvPr id="21" name="Freeform 15">
              <a:extLst>
                <a:ext uri="{FF2B5EF4-FFF2-40B4-BE49-F238E27FC236}">
                  <a16:creationId xmlns:a16="http://schemas.microsoft.com/office/drawing/2014/main" xmlns="" id="{31072511-A203-40B7-B064-2A760DC72735}"/>
                </a:ext>
              </a:extLst>
            </p:cNvPr>
            <p:cNvSpPr>
              <a:spLocks/>
            </p:cNvSpPr>
            <p:nvPr/>
          </p:nvSpPr>
          <p:spPr bwMode="auto">
            <a:xfrm>
              <a:off x="2500" y="1546"/>
              <a:ext cx="102" cy="47"/>
            </a:xfrm>
            <a:custGeom>
              <a:avLst/>
              <a:gdLst>
                <a:gd name="T0" fmla="*/ 7 w 24"/>
                <a:gd name="T1" fmla="*/ 7 h 11"/>
                <a:gd name="T2" fmla="*/ 7 w 24"/>
                <a:gd name="T3" fmla="*/ 7 h 11"/>
                <a:gd name="T4" fmla="*/ 6 w 24"/>
                <a:gd name="T5" fmla="*/ 9 h 11"/>
                <a:gd name="T6" fmla="*/ 6 w 24"/>
                <a:gd name="T7" fmla="*/ 10 h 11"/>
                <a:gd name="T8" fmla="*/ 11 w 24"/>
                <a:gd name="T9" fmla="*/ 10 h 11"/>
                <a:gd name="T10" fmla="*/ 20 w 24"/>
                <a:gd name="T11" fmla="*/ 8 h 11"/>
                <a:gd name="T12" fmla="*/ 20 w 24"/>
                <a:gd name="T13" fmla="*/ 1 h 11"/>
                <a:gd name="T14" fmla="*/ 7 w 24"/>
                <a:gd name="T15" fmla="*/ 2 h 11"/>
                <a:gd name="T16" fmla="*/ 0 w 24"/>
                <a:gd name="T17" fmla="*/ 8 h 11"/>
                <a:gd name="T18" fmla="*/ 3 w 24"/>
                <a:gd name="T19" fmla="*/ 11 h 11"/>
                <a:gd name="T20" fmla="*/ 7 w 24"/>
                <a:gd name="T21" fmla="*/ 7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 h="11">
                  <a:moveTo>
                    <a:pt x="7" y="7"/>
                  </a:moveTo>
                  <a:cubicBezTo>
                    <a:pt x="7" y="7"/>
                    <a:pt x="7" y="7"/>
                    <a:pt x="7" y="7"/>
                  </a:cubicBezTo>
                  <a:cubicBezTo>
                    <a:pt x="7" y="8"/>
                    <a:pt x="6" y="9"/>
                    <a:pt x="6" y="9"/>
                  </a:cubicBezTo>
                  <a:cubicBezTo>
                    <a:pt x="5" y="10"/>
                    <a:pt x="5" y="10"/>
                    <a:pt x="6" y="10"/>
                  </a:cubicBezTo>
                  <a:cubicBezTo>
                    <a:pt x="8" y="10"/>
                    <a:pt x="9" y="10"/>
                    <a:pt x="11" y="10"/>
                  </a:cubicBezTo>
                  <a:cubicBezTo>
                    <a:pt x="14" y="10"/>
                    <a:pt x="17" y="9"/>
                    <a:pt x="20" y="8"/>
                  </a:cubicBezTo>
                  <a:cubicBezTo>
                    <a:pt x="23" y="7"/>
                    <a:pt x="24" y="0"/>
                    <a:pt x="20" y="1"/>
                  </a:cubicBezTo>
                  <a:cubicBezTo>
                    <a:pt x="15" y="3"/>
                    <a:pt x="11" y="2"/>
                    <a:pt x="7" y="2"/>
                  </a:cubicBezTo>
                  <a:cubicBezTo>
                    <a:pt x="4" y="3"/>
                    <a:pt x="1" y="4"/>
                    <a:pt x="0" y="8"/>
                  </a:cubicBezTo>
                  <a:cubicBezTo>
                    <a:pt x="0" y="9"/>
                    <a:pt x="1" y="11"/>
                    <a:pt x="3" y="11"/>
                  </a:cubicBezTo>
                  <a:cubicBezTo>
                    <a:pt x="5" y="11"/>
                    <a:pt x="6" y="9"/>
                    <a:pt x="7"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sp>
          <p:nvSpPr>
            <p:cNvPr id="22" name="Freeform 16">
              <a:extLst>
                <a:ext uri="{FF2B5EF4-FFF2-40B4-BE49-F238E27FC236}">
                  <a16:creationId xmlns:a16="http://schemas.microsoft.com/office/drawing/2014/main" xmlns="" id="{BEE57299-03CC-451E-BF86-A61CEB7F6967}"/>
                </a:ext>
              </a:extLst>
            </p:cNvPr>
            <p:cNvSpPr>
              <a:spLocks/>
            </p:cNvSpPr>
            <p:nvPr/>
          </p:nvSpPr>
          <p:spPr bwMode="auto">
            <a:xfrm>
              <a:off x="1613" y="2430"/>
              <a:ext cx="106" cy="165"/>
            </a:xfrm>
            <a:custGeom>
              <a:avLst/>
              <a:gdLst>
                <a:gd name="T0" fmla="*/ 20 w 25"/>
                <a:gd name="T1" fmla="*/ 0 h 39"/>
                <a:gd name="T2" fmla="*/ 8 w 25"/>
                <a:gd name="T3" fmla="*/ 36 h 39"/>
                <a:gd name="T4" fmla="*/ 14 w 25"/>
                <a:gd name="T5" fmla="*/ 30 h 39"/>
                <a:gd name="T6" fmla="*/ 19 w 25"/>
                <a:gd name="T7" fmla="*/ 7 h 39"/>
                <a:gd name="T8" fmla="*/ 20 w 25"/>
                <a:gd name="T9" fmla="*/ 0 h 39"/>
              </a:gdLst>
              <a:ahLst/>
              <a:cxnLst>
                <a:cxn ang="0">
                  <a:pos x="T0" y="T1"/>
                </a:cxn>
                <a:cxn ang="0">
                  <a:pos x="T2" y="T3"/>
                </a:cxn>
                <a:cxn ang="0">
                  <a:pos x="T4" y="T5"/>
                </a:cxn>
                <a:cxn ang="0">
                  <a:pos x="T6" y="T7"/>
                </a:cxn>
                <a:cxn ang="0">
                  <a:pos x="T8" y="T9"/>
                </a:cxn>
              </a:cxnLst>
              <a:rect l="0" t="0" r="r" b="b"/>
              <a:pathLst>
                <a:path w="25" h="39">
                  <a:moveTo>
                    <a:pt x="20" y="0"/>
                  </a:moveTo>
                  <a:cubicBezTo>
                    <a:pt x="6" y="2"/>
                    <a:pt x="0" y="26"/>
                    <a:pt x="8" y="36"/>
                  </a:cubicBezTo>
                  <a:cubicBezTo>
                    <a:pt x="11" y="39"/>
                    <a:pt x="17" y="33"/>
                    <a:pt x="14" y="30"/>
                  </a:cubicBezTo>
                  <a:cubicBezTo>
                    <a:pt x="10" y="26"/>
                    <a:pt x="10" y="8"/>
                    <a:pt x="19" y="7"/>
                  </a:cubicBezTo>
                  <a:cubicBezTo>
                    <a:pt x="22" y="7"/>
                    <a:pt x="25" y="0"/>
                    <a:pt x="2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sp>
          <p:nvSpPr>
            <p:cNvPr id="23" name="Freeform 17">
              <a:extLst>
                <a:ext uri="{FF2B5EF4-FFF2-40B4-BE49-F238E27FC236}">
                  <a16:creationId xmlns:a16="http://schemas.microsoft.com/office/drawing/2014/main" xmlns="" id="{62387C69-38FB-449C-A4FE-202685FF145C}"/>
                </a:ext>
              </a:extLst>
            </p:cNvPr>
            <p:cNvSpPr>
              <a:spLocks/>
            </p:cNvSpPr>
            <p:nvPr/>
          </p:nvSpPr>
          <p:spPr bwMode="auto">
            <a:xfrm>
              <a:off x="1558" y="2418"/>
              <a:ext cx="60" cy="156"/>
            </a:xfrm>
            <a:custGeom>
              <a:avLst/>
              <a:gdLst>
                <a:gd name="T0" fmla="*/ 6 w 14"/>
                <a:gd name="T1" fmla="*/ 6 h 37"/>
                <a:gd name="T2" fmla="*/ 4 w 14"/>
                <a:gd name="T3" fmla="*/ 11 h 37"/>
                <a:gd name="T4" fmla="*/ 2 w 14"/>
                <a:gd name="T5" fmla="*/ 18 h 37"/>
                <a:gd name="T6" fmla="*/ 0 w 14"/>
                <a:gd name="T7" fmla="*/ 32 h 37"/>
                <a:gd name="T8" fmla="*/ 6 w 14"/>
                <a:gd name="T9" fmla="*/ 30 h 37"/>
                <a:gd name="T10" fmla="*/ 7 w 14"/>
                <a:gd name="T11" fmla="*/ 21 h 37"/>
                <a:gd name="T12" fmla="*/ 10 w 14"/>
                <a:gd name="T13" fmla="*/ 15 h 37"/>
                <a:gd name="T14" fmla="*/ 10 w 14"/>
                <a:gd name="T15" fmla="*/ 12 h 37"/>
                <a:gd name="T16" fmla="*/ 11 w 14"/>
                <a:gd name="T17" fmla="*/ 10 h 37"/>
                <a:gd name="T18" fmla="*/ 13 w 14"/>
                <a:gd name="T19" fmla="*/ 5 h 37"/>
                <a:gd name="T20" fmla="*/ 6 w 14"/>
                <a:gd name="T21" fmla="*/ 6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37">
                  <a:moveTo>
                    <a:pt x="6" y="6"/>
                  </a:moveTo>
                  <a:cubicBezTo>
                    <a:pt x="6" y="8"/>
                    <a:pt x="4" y="9"/>
                    <a:pt x="4" y="11"/>
                  </a:cubicBezTo>
                  <a:cubicBezTo>
                    <a:pt x="3" y="14"/>
                    <a:pt x="3" y="16"/>
                    <a:pt x="2" y="18"/>
                  </a:cubicBezTo>
                  <a:cubicBezTo>
                    <a:pt x="0" y="23"/>
                    <a:pt x="0" y="27"/>
                    <a:pt x="0" y="32"/>
                  </a:cubicBezTo>
                  <a:cubicBezTo>
                    <a:pt x="0" y="37"/>
                    <a:pt x="6" y="33"/>
                    <a:pt x="6" y="30"/>
                  </a:cubicBezTo>
                  <a:cubicBezTo>
                    <a:pt x="6" y="27"/>
                    <a:pt x="6" y="24"/>
                    <a:pt x="7" y="21"/>
                  </a:cubicBezTo>
                  <a:cubicBezTo>
                    <a:pt x="8" y="19"/>
                    <a:pt x="9" y="17"/>
                    <a:pt x="10" y="15"/>
                  </a:cubicBezTo>
                  <a:cubicBezTo>
                    <a:pt x="10" y="14"/>
                    <a:pt x="10" y="13"/>
                    <a:pt x="10" y="12"/>
                  </a:cubicBezTo>
                  <a:cubicBezTo>
                    <a:pt x="10" y="10"/>
                    <a:pt x="10" y="12"/>
                    <a:pt x="11" y="10"/>
                  </a:cubicBezTo>
                  <a:cubicBezTo>
                    <a:pt x="12" y="9"/>
                    <a:pt x="13" y="7"/>
                    <a:pt x="13" y="5"/>
                  </a:cubicBezTo>
                  <a:cubicBezTo>
                    <a:pt x="14" y="0"/>
                    <a:pt x="7" y="2"/>
                    <a:pt x="6"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grpSp>
      <p:sp>
        <p:nvSpPr>
          <p:cNvPr id="24" name="任意多边形 24">
            <a:extLst>
              <a:ext uri="{FF2B5EF4-FFF2-40B4-BE49-F238E27FC236}">
                <a16:creationId xmlns:a16="http://schemas.microsoft.com/office/drawing/2014/main" xmlns="" id="{BF5085DC-9782-4820-990E-8B114F11625C}"/>
              </a:ext>
            </a:extLst>
          </p:cNvPr>
          <p:cNvSpPr/>
          <p:nvPr/>
        </p:nvSpPr>
        <p:spPr>
          <a:xfrm>
            <a:off x="253493" y="1024734"/>
            <a:ext cx="8795504" cy="40194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accent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25" name="Freeform 34">
            <a:extLst>
              <a:ext uri="{FF2B5EF4-FFF2-40B4-BE49-F238E27FC236}">
                <a16:creationId xmlns:a16="http://schemas.microsoft.com/office/drawing/2014/main" xmlns="" id="{65779202-A3C0-4ACF-A8E8-464CDF47DCFA}"/>
              </a:ext>
            </a:extLst>
          </p:cNvPr>
          <p:cNvSpPr>
            <a:spLocks noEditPoints="1"/>
          </p:cNvSpPr>
          <p:nvPr/>
        </p:nvSpPr>
        <p:spPr bwMode="auto">
          <a:xfrm>
            <a:off x="9382080" y="1009345"/>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accent1"/>
          </a:solidFill>
          <a:ln>
            <a:solidFill>
              <a:schemeClr val="accent1"/>
            </a:solidFill>
          </a:ln>
        </p:spPr>
        <p:txBody>
          <a:bodyPr vert="horz" wrap="square" lIns="91440" tIns="45720" rIns="91440" bIns="45720" numCol="1" anchor="t" anchorCtr="0" compatLnSpc="1"/>
          <a:lstStyle/>
          <a:p>
            <a:endParaRPr lang="zh-CN" altLang="en-US" dirty="0">
              <a:latin typeface="微软雅黑" panose="020B0503020204020204" pitchFamily="34" charset="-122"/>
              <a:ea typeface="微软雅黑" panose="020B0503020204020204" pitchFamily="34" charset="-122"/>
            </a:endParaRPr>
          </a:p>
        </p:txBody>
      </p:sp>
      <p:sp>
        <p:nvSpPr>
          <p:cNvPr id="28" name="內容版面配置區 2"/>
          <p:cNvSpPr txBox="1">
            <a:spLocks/>
          </p:cNvSpPr>
          <p:nvPr/>
        </p:nvSpPr>
        <p:spPr>
          <a:xfrm>
            <a:off x="6281760" y="2250369"/>
            <a:ext cx="5163992" cy="344189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微软雅黑" panose="020B0503020204020204" pitchFamily="34" charset="-122"/>
                <a:ea typeface="微软雅黑" panose="020B0503020204020204"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TW" altLang="en-US" sz="3200" dirty="0">
                <a:solidFill>
                  <a:srgbClr val="6F8E26"/>
                </a:solidFill>
              </a:rPr>
              <a:t>練習</a:t>
            </a:r>
            <a:r>
              <a:rPr lang="zh-TW" altLang="en-US" sz="3200" dirty="0" smtClean="0">
                <a:solidFill>
                  <a:srgbClr val="6F8E26"/>
                </a:solidFill>
              </a:rPr>
              <a:t>臉表情</a:t>
            </a:r>
            <a:r>
              <a:rPr lang="zh-TW" altLang="en-US" sz="3200" dirty="0">
                <a:solidFill>
                  <a:srgbClr val="6F8E26"/>
                </a:solidFill>
              </a:rPr>
              <a:t>的</a:t>
            </a:r>
            <a:r>
              <a:rPr lang="zh-TW" altLang="en-US" sz="3200" dirty="0" smtClean="0">
                <a:solidFill>
                  <a:srgbClr val="6F8E26"/>
                </a:solidFill>
              </a:rPr>
              <a:t>描寫</a:t>
            </a:r>
            <a:endParaRPr lang="en-US" altLang="zh-TW" sz="3200" dirty="0" smtClean="0">
              <a:solidFill>
                <a:srgbClr val="6F8E26"/>
              </a:solidFill>
            </a:endParaRPr>
          </a:p>
          <a:p>
            <a:endParaRPr lang="en-US" altLang="zh-TW" sz="3200" dirty="0">
              <a:solidFill>
                <a:srgbClr val="6F8E26"/>
              </a:solidFill>
            </a:endParaRPr>
          </a:p>
          <a:p>
            <a:r>
              <a:rPr lang="zh-TW" altLang="en-US" sz="3200" dirty="0">
                <a:solidFill>
                  <a:srgbClr val="6F8E26"/>
                </a:solidFill>
              </a:rPr>
              <a:t>讀出</a:t>
            </a:r>
            <a:r>
              <a:rPr lang="zh-TW" altLang="en-US" sz="3200" dirty="0" smtClean="0">
                <a:solidFill>
                  <a:srgbClr val="6F8E26"/>
                </a:solidFill>
              </a:rPr>
              <a:t>文章中的</a:t>
            </a:r>
            <a:r>
              <a:rPr lang="zh-TW" altLang="en-US" sz="3200" dirty="0">
                <a:solidFill>
                  <a:srgbClr val="6F8E26"/>
                </a:solidFill>
              </a:rPr>
              <a:t>畫面</a:t>
            </a:r>
            <a:endParaRPr lang="en-US" altLang="zh-TW" sz="3200" dirty="0">
              <a:solidFill>
                <a:srgbClr val="6F8E26"/>
              </a:solidFill>
            </a:endParaRPr>
          </a:p>
          <a:p>
            <a:endParaRPr lang="en-US" altLang="zh-TW" sz="3200" dirty="0" smtClean="0">
              <a:solidFill>
                <a:srgbClr val="6F8E26"/>
              </a:solidFill>
            </a:endParaRPr>
          </a:p>
          <a:p>
            <a:r>
              <a:rPr lang="zh-TW" altLang="en-US" sz="3200" dirty="0">
                <a:solidFill>
                  <a:srgbClr val="6F8E26"/>
                </a:solidFill>
              </a:rPr>
              <a:t>看圖說</a:t>
            </a:r>
            <a:r>
              <a:rPr lang="zh-TW" altLang="en-US" sz="3200" dirty="0" smtClean="0">
                <a:solidFill>
                  <a:srgbClr val="6F8E26"/>
                </a:solidFill>
              </a:rPr>
              <a:t>故事</a:t>
            </a:r>
            <a:r>
              <a:rPr lang="en-US" altLang="zh-TW" sz="3200" dirty="0" smtClean="0">
                <a:solidFill>
                  <a:srgbClr val="6F8E26"/>
                </a:solidFill>
              </a:rPr>
              <a:t>(</a:t>
            </a:r>
            <a:r>
              <a:rPr lang="zh-TW" altLang="en-US" sz="3200" dirty="0" smtClean="0">
                <a:solidFill>
                  <a:srgbClr val="6F8E26"/>
                </a:solidFill>
              </a:rPr>
              <a:t>短文習寫</a:t>
            </a:r>
            <a:r>
              <a:rPr lang="en-US" altLang="zh-TW" sz="3200" dirty="0" smtClean="0">
                <a:solidFill>
                  <a:srgbClr val="6F8E26"/>
                </a:solidFill>
              </a:rPr>
              <a:t>)</a:t>
            </a:r>
            <a:endParaRPr lang="en-US" altLang="zh-TW" sz="3200" dirty="0">
              <a:solidFill>
                <a:srgbClr val="6F8E26"/>
              </a:solidFill>
            </a:endParaRPr>
          </a:p>
          <a:p>
            <a:endParaRPr lang="en-US" altLang="zh-TW" sz="3200" dirty="0">
              <a:solidFill>
                <a:srgbClr val="6F8E26"/>
              </a:solidFill>
            </a:endParaRPr>
          </a:p>
        </p:txBody>
      </p:sp>
      <p:grpSp>
        <p:nvGrpSpPr>
          <p:cNvPr id="53" name="PA_组合 185"/>
          <p:cNvGrpSpPr/>
          <p:nvPr>
            <p:custDataLst>
              <p:tags r:id="rId1"/>
            </p:custDataLst>
          </p:nvPr>
        </p:nvGrpSpPr>
        <p:grpSpPr>
          <a:xfrm flipH="1">
            <a:off x="1878032" y="2476641"/>
            <a:ext cx="2264084" cy="3041540"/>
            <a:chOff x="6078538" y="1790701"/>
            <a:chExt cx="2744788" cy="3686175"/>
          </a:xfrm>
          <a:solidFill>
            <a:schemeClr val="accent4"/>
          </a:solidFill>
        </p:grpSpPr>
        <p:sp>
          <p:nvSpPr>
            <p:cNvPr id="54" name="自由: 形状 186"/>
            <p:cNvSpPr>
              <a:spLocks/>
            </p:cNvSpPr>
            <p:nvPr/>
          </p:nvSpPr>
          <p:spPr bwMode="auto">
            <a:xfrm>
              <a:off x="6263781" y="1846247"/>
              <a:ext cx="333863" cy="166075"/>
            </a:xfrm>
            <a:custGeom>
              <a:avLst/>
              <a:gdLst>
                <a:gd name="connsiteX0" fmla="*/ 44360 w 333863"/>
                <a:gd name="connsiteY0" fmla="*/ 0 h 166075"/>
                <a:gd name="connsiteX1" fmla="*/ 333863 w 333863"/>
                <a:gd name="connsiteY1" fmla="*/ 159155 h 166075"/>
                <a:gd name="connsiteX2" fmla="*/ 331529 w 333863"/>
                <a:gd name="connsiteY2" fmla="*/ 166075 h 166075"/>
                <a:gd name="connsiteX3" fmla="*/ 301177 w 333863"/>
                <a:gd name="connsiteY3" fmla="*/ 156849 h 166075"/>
                <a:gd name="connsiteX4" fmla="*/ 231136 w 333863"/>
                <a:gd name="connsiteY4" fmla="*/ 122250 h 166075"/>
                <a:gd name="connsiteX5" fmla="*/ 133079 w 333863"/>
                <a:gd name="connsiteY5" fmla="*/ 161462 h 166075"/>
                <a:gd name="connsiteX6" fmla="*/ 0 w 333863"/>
                <a:gd name="connsiteY6" fmla="*/ 96877 h 166075"/>
                <a:gd name="connsiteX7" fmla="*/ 44360 w 333863"/>
                <a:gd name="connsiteY7" fmla="*/ 0 h 166075"/>
                <a:gd name="connsiteX8" fmla="*/ 59855 w 333863"/>
                <a:gd name="connsiteY8" fmla="*/ 49230 h 166075"/>
                <a:gd name="connsiteX9" fmla="*/ 57646 w 333863"/>
                <a:gd name="connsiteY9" fmla="*/ 53626 h 166075"/>
                <a:gd name="connsiteX10" fmla="*/ 106238 w 333863"/>
                <a:gd name="connsiteY10" fmla="*/ 77805 h 166075"/>
                <a:gd name="connsiteX11" fmla="*/ 108446 w 333863"/>
                <a:gd name="connsiteY11" fmla="*/ 71211 h 166075"/>
                <a:gd name="connsiteX12" fmla="*/ 59855 w 333863"/>
                <a:gd name="connsiteY12" fmla="*/ 49230 h 166075"/>
                <a:gd name="connsiteX13" fmla="*/ 52312 w 333863"/>
                <a:gd name="connsiteY13" fmla="*/ 90505 h 166075"/>
                <a:gd name="connsiteX14" fmla="*/ 48121 w 333863"/>
                <a:gd name="connsiteY14" fmla="*/ 94814 h 166075"/>
                <a:gd name="connsiteX15" fmla="*/ 98414 w 333863"/>
                <a:gd name="connsiteY15" fmla="*/ 120668 h 166075"/>
                <a:gd name="connsiteX16" fmla="*/ 100509 w 333863"/>
                <a:gd name="connsiteY16" fmla="*/ 114205 h 166075"/>
                <a:gd name="connsiteX17" fmla="*/ 52312 w 333863"/>
                <a:gd name="connsiteY17" fmla="*/ 90505 h 166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33863" h="166075">
                  <a:moveTo>
                    <a:pt x="44360" y="0"/>
                  </a:moveTo>
                  <a:cubicBezTo>
                    <a:pt x="142417" y="46132"/>
                    <a:pt x="240475" y="99184"/>
                    <a:pt x="333863" y="159155"/>
                  </a:cubicBezTo>
                  <a:cubicBezTo>
                    <a:pt x="333863" y="161462"/>
                    <a:pt x="333863" y="163768"/>
                    <a:pt x="331529" y="166075"/>
                  </a:cubicBezTo>
                  <a:cubicBezTo>
                    <a:pt x="322190" y="163768"/>
                    <a:pt x="310516" y="161462"/>
                    <a:pt x="301177" y="156849"/>
                  </a:cubicBezTo>
                  <a:cubicBezTo>
                    <a:pt x="277830" y="145316"/>
                    <a:pt x="252149" y="136089"/>
                    <a:pt x="231136" y="122250"/>
                  </a:cubicBezTo>
                  <a:cubicBezTo>
                    <a:pt x="196116" y="101490"/>
                    <a:pt x="149421" y="119943"/>
                    <a:pt x="133079" y="161462"/>
                  </a:cubicBezTo>
                  <a:cubicBezTo>
                    <a:pt x="88719" y="138396"/>
                    <a:pt x="42025" y="117637"/>
                    <a:pt x="0" y="96877"/>
                  </a:cubicBezTo>
                  <a:cubicBezTo>
                    <a:pt x="14008" y="62278"/>
                    <a:pt x="28017" y="32292"/>
                    <a:pt x="44360" y="0"/>
                  </a:cubicBezTo>
                  <a:close/>
                  <a:moveTo>
                    <a:pt x="59855" y="49230"/>
                  </a:moveTo>
                  <a:cubicBezTo>
                    <a:pt x="59855" y="49230"/>
                    <a:pt x="57646" y="51428"/>
                    <a:pt x="57646" y="53626"/>
                  </a:cubicBezTo>
                  <a:cubicBezTo>
                    <a:pt x="73107" y="62419"/>
                    <a:pt x="88568" y="71211"/>
                    <a:pt x="106238" y="77805"/>
                  </a:cubicBezTo>
                  <a:cubicBezTo>
                    <a:pt x="106238" y="75607"/>
                    <a:pt x="108446" y="73409"/>
                    <a:pt x="108446" y="71211"/>
                  </a:cubicBezTo>
                  <a:cubicBezTo>
                    <a:pt x="92985" y="64617"/>
                    <a:pt x="77525" y="55824"/>
                    <a:pt x="59855" y="49230"/>
                  </a:cubicBezTo>
                  <a:close/>
                  <a:moveTo>
                    <a:pt x="52312" y="90505"/>
                  </a:moveTo>
                  <a:cubicBezTo>
                    <a:pt x="50217" y="92660"/>
                    <a:pt x="50217" y="92660"/>
                    <a:pt x="48121" y="94814"/>
                  </a:cubicBezTo>
                  <a:cubicBezTo>
                    <a:pt x="64885" y="103432"/>
                    <a:pt x="81650" y="112050"/>
                    <a:pt x="98414" y="120668"/>
                  </a:cubicBezTo>
                  <a:cubicBezTo>
                    <a:pt x="98414" y="118514"/>
                    <a:pt x="100509" y="116359"/>
                    <a:pt x="100509" y="114205"/>
                  </a:cubicBezTo>
                  <a:cubicBezTo>
                    <a:pt x="83745" y="107741"/>
                    <a:pt x="69076" y="99123"/>
                    <a:pt x="52312" y="90505"/>
                  </a:cubicBezTo>
                  <a:close/>
                </a:path>
              </a:pathLst>
            </a:custGeom>
            <a:grpFill/>
            <a:ln>
              <a:noFill/>
            </a:ln>
          </p:spPr>
          <p:txBody>
            <a:bodyPr vert="horz" wrap="square" lIns="121882" tIns="60941" rIns="121882" bIns="60941" numCol="1" anchor="t" anchorCtr="0" compatLnSpc="1">
              <a:prstTxWarp prst="textNoShape">
                <a:avLst/>
              </a:prstTxWarp>
              <a:noAutofit/>
            </a:bodyPr>
            <a:lstStyle/>
            <a:p>
              <a:endParaRPr lang="zh-CN" altLang="en-US" sz="2399" dirty="0">
                <a:latin typeface="微软雅黑" panose="020B0503020204020204" pitchFamily="34" charset="-122"/>
                <a:ea typeface="微软雅黑" panose="020B0503020204020204" pitchFamily="34" charset="-122"/>
              </a:endParaRPr>
            </a:p>
          </p:txBody>
        </p:sp>
        <p:sp>
          <p:nvSpPr>
            <p:cNvPr id="55" name="自由: 形状 187"/>
            <p:cNvSpPr>
              <a:spLocks/>
            </p:cNvSpPr>
            <p:nvPr/>
          </p:nvSpPr>
          <p:spPr bwMode="auto">
            <a:xfrm>
              <a:off x="6078538" y="1790701"/>
              <a:ext cx="1081718" cy="674688"/>
            </a:xfrm>
            <a:custGeom>
              <a:avLst/>
              <a:gdLst>
                <a:gd name="connsiteX0" fmla="*/ 4307 w 1081718"/>
                <a:gd name="connsiteY0" fmla="*/ 0 h 674688"/>
                <a:gd name="connsiteX1" fmla="*/ 34454 w 1081718"/>
                <a:gd name="connsiteY1" fmla="*/ 4297 h 674688"/>
                <a:gd name="connsiteX2" fmla="*/ 185188 w 1081718"/>
                <a:gd name="connsiteY2" fmla="*/ 34379 h 674688"/>
                <a:gd name="connsiteX3" fmla="*/ 320848 w 1081718"/>
                <a:gd name="connsiteY3" fmla="*/ 90245 h 674688"/>
                <a:gd name="connsiteX4" fmla="*/ 534029 w 1081718"/>
                <a:gd name="connsiteY4" fmla="*/ 212720 h 674688"/>
                <a:gd name="connsiteX5" fmla="*/ 555563 w 1081718"/>
                <a:gd name="connsiteY5" fmla="*/ 219166 h 674688"/>
                <a:gd name="connsiteX6" fmla="*/ 678303 w 1081718"/>
                <a:gd name="connsiteY6" fmla="*/ 298668 h 674688"/>
                <a:gd name="connsiteX7" fmla="*/ 704143 w 1081718"/>
                <a:gd name="connsiteY7" fmla="*/ 322303 h 674688"/>
                <a:gd name="connsiteX8" fmla="*/ 990538 w 1081718"/>
                <a:gd name="connsiteY8" fmla="*/ 502793 h 674688"/>
                <a:gd name="connsiteX9" fmla="*/ 1057291 w 1081718"/>
                <a:gd name="connsiteY9" fmla="*/ 550064 h 674688"/>
                <a:gd name="connsiteX10" fmla="*/ 1076671 w 1081718"/>
                <a:gd name="connsiteY10" fmla="*/ 620971 h 674688"/>
                <a:gd name="connsiteX11" fmla="*/ 1007765 w 1081718"/>
                <a:gd name="connsiteY11" fmla="*/ 674688 h 674688"/>
                <a:gd name="connsiteX12" fmla="*/ 988384 w 1081718"/>
                <a:gd name="connsiteY12" fmla="*/ 668242 h 674688"/>
                <a:gd name="connsiteX13" fmla="*/ 751517 w 1081718"/>
                <a:gd name="connsiteY13" fmla="*/ 515685 h 674688"/>
                <a:gd name="connsiteX14" fmla="*/ 669690 w 1081718"/>
                <a:gd name="connsiteY14" fmla="*/ 461968 h 674688"/>
                <a:gd name="connsiteX15" fmla="*/ 639543 w 1081718"/>
                <a:gd name="connsiteY15" fmla="*/ 466265 h 674688"/>
                <a:gd name="connsiteX16" fmla="*/ 562023 w 1081718"/>
                <a:gd name="connsiteY16" fmla="*/ 517834 h 674688"/>
                <a:gd name="connsiteX17" fmla="*/ 415595 w 1081718"/>
                <a:gd name="connsiteY17" fmla="*/ 434035 h 674688"/>
                <a:gd name="connsiteX18" fmla="*/ 441435 w 1081718"/>
                <a:gd name="connsiteY18" fmla="*/ 339493 h 674688"/>
                <a:gd name="connsiteX19" fmla="*/ 378989 w 1081718"/>
                <a:gd name="connsiteY19" fmla="*/ 300816 h 674688"/>
                <a:gd name="connsiteX20" fmla="*/ 312235 w 1081718"/>
                <a:gd name="connsiteY20" fmla="*/ 242802 h 674688"/>
                <a:gd name="connsiteX21" fmla="*/ 251941 w 1081718"/>
                <a:gd name="connsiteY21" fmla="*/ 206274 h 674688"/>
                <a:gd name="connsiteX22" fmla="*/ 165808 w 1081718"/>
                <a:gd name="connsiteY22" fmla="*/ 165449 h 674688"/>
                <a:gd name="connsiteX23" fmla="*/ 146428 w 1081718"/>
                <a:gd name="connsiteY23" fmla="*/ 146111 h 674688"/>
                <a:gd name="connsiteX24" fmla="*/ 45220 w 1081718"/>
                <a:gd name="connsiteY24" fmla="*/ 49420 h 674688"/>
                <a:gd name="connsiteX25" fmla="*/ 0 w 1081718"/>
                <a:gd name="connsiteY25" fmla="*/ 6446 h 674688"/>
                <a:gd name="connsiteX26" fmla="*/ 4307 w 1081718"/>
                <a:gd name="connsiteY26" fmla="*/ 0 h 674688"/>
                <a:gd name="connsiteX27" fmla="*/ 95501 w 1081718"/>
                <a:gd name="connsiteY27" fmla="*/ 33921 h 674688"/>
                <a:gd name="connsiteX28" fmla="*/ 78345 w 1081718"/>
                <a:gd name="connsiteY28" fmla="*/ 40433 h 674688"/>
                <a:gd name="connsiteX29" fmla="*/ 84778 w 1081718"/>
                <a:gd name="connsiteY29" fmla="*/ 57798 h 674688"/>
                <a:gd name="connsiteX30" fmla="*/ 151259 w 1081718"/>
                <a:gd name="connsiteY30" fmla="*/ 125089 h 674688"/>
                <a:gd name="connsiteX31" fmla="*/ 170559 w 1081718"/>
                <a:gd name="connsiteY31" fmla="*/ 125089 h 674688"/>
                <a:gd name="connsiteX32" fmla="*/ 198438 w 1081718"/>
                <a:gd name="connsiteY32" fmla="*/ 66481 h 674688"/>
                <a:gd name="connsiteX33" fmla="*/ 183427 w 1081718"/>
                <a:gd name="connsiteY33" fmla="*/ 49115 h 674688"/>
                <a:gd name="connsiteX34" fmla="*/ 95501 w 1081718"/>
                <a:gd name="connsiteY34" fmla="*/ 33921 h 674688"/>
                <a:gd name="connsiteX35" fmla="*/ 229602 w 1081718"/>
                <a:gd name="connsiteY35" fmla="*/ 55545 h 674688"/>
                <a:gd name="connsiteX36" fmla="*/ 185242 w 1081718"/>
                <a:gd name="connsiteY36" fmla="*/ 152422 h 674688"/>
                <a:gd name="connsiteX37" fmla="*/ 318321 w 1081718"/>
                <a:gd name="connsiteY37" fmla="*/ 217007 h 674688"/>
                <a:gd name="connsiteX38" fmla="*/ 416378 w 1081718"/>
                <a:gd name="connsiteY38" fmla="*/ 177795 h 674688"/>
                <a:gd name="connsiteX39" fmla="*/ 486419 w 1081718"/>
                <a:gd name="connsiteY39" fmla="*/ 212394 h 674688"/>
                <a:gd name="connsiteX40" fmla="*/ 516771 w 1081718"/>
                <a:gd name="connsiteY40" fmla="*/ 221620 h 674688"/>
                <a:gd name="connsiteX41" fmla="*/ 519105 w 1081718"/>
                <a:gd name="connsiteY41" fmla="*/ 214700 h 674688"/>
                <a:gd name="connsiteX42" fmla="*/ 229602 w 1081718"/>
                <a:gd name="connsiteY42" fmla="*/ 55545 h 674688"/>
                <a:gd name="connsiteX43" fmla="*/ 420688 w 1081718"/>
                <a:gd name="connsiteY43" fmla="*/ 255587 h 674688"/>
                <a:gd name="connsiteX44" fmla="*/ 478829 w 1081718"/>
                <a:gd name="connsiteY44" fmla="*/ 292213 h 674688"/>
                <a:gd name="connsiteX45" fmla="*/ 487442 w 1081718"/>
                <a:gd name="connsiteY45" fmla="*/ 382701 h 674688"/>
                <a:gd name="connsiteX46" fmla="*/ 480982 w 1081718"/>
                <a:gd name="connsiteY46" fmla="*/ 438717 h 674688"/>
                <a:gd name="connsiteX47" fmla="*/ 547736 w 1081718"/>
                <a:gd name="connsiteY47" fmla="*/ 458107 h 674688"/>
                <a:gd name="connsiteX48" fmla="*/ 636023 w 1081718"/>
                <a:gd name="connsiteY48" fmla="*/ 376237 h 674688"/>
                <a:gd name="connsiteX49" fmla="*/ 638176 w 1081718"/>
                <a:gd name="connsiteY49" fmla="*/ 361156 h 674688"/>
                <a:gd name="connsiteX50" fmla="*/ 552042 w 1081718"/>
                <a:gd name="connsiteY50" fmla="*/ 277132 h 674688"/>
                <a:gd name="connsiteX51" fmla="*/ 420688 w 1081718"/>
                <a:gd name="connsiteY51" fmla="*/ 255587 h 674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081718" h="674688">
                  <a:moveTo>
                    <a:pt x="4307" y="0"/>
                  </a:moveTo>
                  <a:cubicBezTo>
                    <a:pt x="12920" y="0"/>
                    <a:pt x="23687" y="2149"/>
                    <a:pt x="34454" y="4297"/>
                  </a:cubicBezTo>
                  <a:cubicBezTo>
                    <a:pt x="83981" y="15041"/>
                    <a:pt x="135661" y="30082"/>
                    <a:pt x="185188" y="34379"/>
                  </a:cubicBezTo>
                  <a:cubicBezTo>
                    <a:pt x="236868" y="40825"/>
                    <a:pt x="279935" y="64461"/>
                    <a:pt x="320848" y="90245"/>
                  </a:cubicBezTo>
                  <a:cubicBezTo>
                    <a:pt x="391909" y="128921"/>
                    <a:pt x="462969" y="171895"/>
                    <a:pt x="534029" y="212720"/>
                  </a:cubicBezTo>
                  <a:cubicBezTo>
                    <a:pt x="540489" y="217018"/>
                    <a:pt x="549103" y="219166"/>
                    <a:pt x="555563" y="219166"/>
                  </a:cubicBezTo>
                  <a:cubicBezTo>
                    <a:pt x="611550" y="225612"/>
                    <a:pt x="650310" y="253545"/>
                    <a:pt x="678303" y="298668"/>
                  </a:cubicBezTo>
                  <a:cubicBezTo>
                    <a:pt x="684763" y="309411"/>
                    <a:pt x="693377" y="318006"/>
                    <a:pt x="704143" y="322303"/>
                  </a:cubicBezTo>
                  <a:cubicBezTo>
                    <a:pt x="798890" y="384615"/>
                    <a:pt x="895791" y="442630"/>
                    <a:pt x="990538" y="502793"/>
                  </a:cubicBezTo>
                  <a:cubicBezTo>
                    <a:pt x="1014225" y="517834"/>
                    <a:pt x="1035758" y="532875"/>
                    <a:pt x="1057291" y="550064"/>
                  </a:cubicBezTo>
                  <a:cubicBezTo>
                    <a:pt x="1080978" y="569402"/>
                    <a:pt x="1087438" y="595187"/>
                    <a:pt x="1076671" y="620971"/>
                  </a:cubicBezTo>
                  <a:cubicBezTo>
                    <a:pt x="1063751" y="651053"/>
                    <a:pt x="1035758" y="674688"/>
                    <a:pt x="1007765" y="674688"/>
                  </a:cubicBezTo>
                  <a:cubicBezTo>
                    <a:pt x="1001305" y="674688"/>
                    <a:pt x="994844" y="672539"/>
                    <a:pt x="988384" y="668242"/>
                  </a:cubicBezTo>
                  <a:cubicBezTo>
                    <a:pt x="908711" y="616674"/>
                    <a:pt x="831190" y="567254"/>
                    <a:pt x="751517" y="515685"/>
                  </a:cubicBezTo>
                  <a:cubicBezTo>
                    <a:pt x="725677" y="498496"/>
                    <a:pt x="697683" y="481306"/>
                    <a:pt x="669690" y="461968"/>
                  </a:cubicBezTo>
                  <a:cubicBezTo>
                    <a:pt x="656770" y="453373"/>
                    <a:pt x="650310" y="457671"/>
                    <a:pt x="639543" y="466265"/>
                  </a:cubicBezTo>
                  <a:cubicBezTo>
                    <a:pt x="615856" y="485604"/>
                    <a:pt x="590016" y="507090"/>
                    <a:pt x="562023" y="517834"/>
                  </a:cubicBezTo>
                  <a:cubicBezTo>
                    <a:pt x="495269" y="541470"/>
                    <a:pt x="426362" y="504942"/>
                    <a:pt x="415595" y="434035"/>
                  </a:cubicBezTo>
                  <a:cubicBezTo>
                    <a:pt x="409135" y="403953"/>
                    <a:pt x="402675" y="365277"/>
                    <a:pt x="441435" y="339493"/>
                  </a:cubicBezTo>
                  <a:cubicBezTo>
                    <a:pt x="417749" y="324452"/>
                    <a:pt x="398369" y="313709"/>
                    <a:pt x="378989" y="300816"/>
                  </a:cubicBezTo>
                  <a:cubicBezTo>
                    <a:pt x="353148" y="285776"/>
                    <a:pt x="331615" y="266437"/>
                    <a:pt x="312235" y="242802"/>
                  </a:cubicBezTo>
                  <a:cubicBezTo>
                    <a:pt x="299315" y="225612"/>
                    <a:pt x="273475" y="217018"/>
                    <a:pt x="251941" y="206274"/>
                  </a:cubicBezTo>
                  <a:cubicBezTo>
                    <a:pt x="223948" y="191233"/>
                    <a:pt x="193801" y="178341"/>
                    <a:pt x="165808" y="165449"/>
                  </a:cubicBezTo>
                  <a:cubicBezTo>
                    <a:pt x="159348" y="161152"/>
                    <a:pt x="152888" y="152557"/>
                    <a:pt x="146428" y="146111"/>
                  </a:cubicBezTo>
                  <a:cubicBezTo>
                    <a:pt x="118434" y="107434"/>
                    <a:pt x="86134" y="75204"/>
                    <a:pt x="45220" y="49420"/>
                  </a:cubicBezTo>
                  <a:cubicBezTo>
                    <a:pt x="27994" y="36528"/>
                    <a:pt x="15074" y="21487"/>
                    <a:pt x="0" y="6446"/>
                  </a:cubicBezTo>
                  <a:cubicBezTo>
                    <a:pt x="2154" y="4297"/>
                    <a:pt x="2154" y="2149"/>
                    <a:pt x="4307" y="0"/>
                  </a:cubicBezTo>
                  <a:close/>
                  <a:moveTo>
                    <a:pt x="95501" y="33921"/>
                  </a:moveTo>
                  <a:cubicBezTo>
                    <a:pt x="91212" y="31750"/>
                    <a:pt x="82634" y="36091"/>
                    <a:pt x="78345" y="40433"/>
                  </a:cubicBezTo>
                  <a:cubicBezTo>
                    <a:pt x="76200" y="42603"/>
                    <a:pt x="80489" y="53457"/>
                    <a:pt x="84778" y="57798"/>
                  </a:cubicBezTo>
                  <a:cubicBezTo>
                    <a:pt x="106224" y="79505"/>
                    <a:pt x="129813" y="103382"/>
                    <a:pt x="151259" y="125089"/>
                  </a:cubicBezTo>
                  <a:cubicBezTo>
                    <a:pt x="157692" y="133772"/>
                    <a:pt x="166270" y="138113"/>
                    <a:pt x="170559" y="125089"/>
                  </a:cubicBezTo>
                  <a:cubicBezTo>
                    <a:pt x="181282" y="107724"/>
                    <a:pt x="187716" y="88188"/>
                    <a:pt x="198438" y="66481"/>
                  </a:cubicBezTo>
                  <a:cubicBezTo>
                    <a:pt x="192005" y="59969"/>
                    <a:pt x="189860" y="51286"/>
                    <a:pt x="183427" y="49115"/>
                  </a:cubicBezTo>
                  <a:cubicBezTo>
                    <a:pt x="155548" y="42603"/>
                    <a:pt x="125524" y="38262"/>
                    <a:pt x="95501" y="33921"/>
                  </a:cubicBezTo>
                  <a:close/>
                  <a:moveTo>
                    <a:pt x="229602" y="55545"/>
                  </a:moveTo>
                  <a:cubicBezTo>
                    <a:pt x="213259" y="87837"/>
                    <a:pt x="199250" y="117823"/>
                    <a:pt x="185242" y="152422"/>
                  </a:cubicBezTo>
                  <a:cubicBezTo>
                    <a:pt x="227267" y="173182"/>
                    <a:pt x="273961" y="193941"/>
                    <a:pt x="318321" y="217007"/>
                  </a:cubicBezTo>
                  <a:cubicBezTo>
                    <a:pt x="334663" y="175488"/>
                    <a:pt x="381358" y="157035"/>
                    <a:pt x="416378" y="177795"/>
                  </a:cubicBezTo>
                  <a:cubicBezTo>
                    <a:pt x="437391" y="191634"/>
                    <a:pt x="463072" y="200861"/>
                    <a:pt x="486419" y="212394"/>
                  </a:cubicBezTo>
                  <a:cubicBezTo>
                    <a:pt x="495758" y="217007"/>
                    <a:pt x="507432" y="219313"/>
                    <a:pt x="516771" y="221620"/>
                  </a:cubicBezTo>
                  <a:cubicBezTo>
                    <a:pt x="519105" y="219313"/>
                    <a:pt x="519105" y="217007"/>
                    <a:pt x="519105" y="214700"/>
                  </a:cubicBezTo>
                  <a:cubicBezTo>
                    <a:pt x="425717" y="154729"/>
                    <a:pt x="327659" y="101677"/>
                    <a:pt x="229602" y="55545"/>
                  </a:cubicBezTo>
                  <a:close/>
                  <a:moveTo>
                    <a:pt x="420688" y="255587"/>
                  </a:moveTo>
                  <a:cubicBezTo>
                    <a:pt x="440068" y="268514"/>
                    <a:pt x="459448" y="279286"/>
                    <a:pt x="478829" y="292213"/>
                  </a:cubicBezTo>
                  <a:cubicBezTo>
                    <a:pt x="513282" y="315912"/>
                    <a:pt x="515435" y="352538"/>
                    <a:pt x="487442" y="382701"/>
                  </a:cubicBezTo>
                  <a:cubicBezTo>
                    <a:pt x="476675" y="393473"/>
                    <a:pt x="474522" y="427945"/>
                    <a:pt x="480982" y="438717"/>
                  </a:cubicBezTo>
                  <a:cubicBezTo>
                    <a:pt x="493902" y="460262"/>
                    <a:pt x="519742" y="466725"/>
                    <a:pt x="547736" y="458107"/>
                  </a:cubicBezTo>
                  <a:cubicBezTo>
                    <a:pt x="590803" y="443026"/>
                    <a:pt x="612336" y="408554"/>
                    <a:pt x="636023" y="376237"/>
                  </a:cubicBezTo>
                  <a:cubicBezTo>
                    <a:pt x="638176" y="371928"/>
                    <a:pt x="638176" y="367620"/>
                    <a:pt x="638176" y="361156"/>
                  </a:cubicBezTo>
                  <a:cubicBezTo>
                    <a:pt x="636023" y="322376"/>
                    <a:pt x="590803" y="277132"/>
                    <a:pt x="552042" y="277132"/>
                  </a:cubicBezTo>
                  <a:cubicBezTo>
                    <a:pt x="506822" y="279286"/>
                    <a:pt x="463755" y="274977"/>
                    <a:pt x="420688" y="255587"/>
                  </a:cubicBezTo>
                  <a:close/>
                </a:path>
              </a:pathLst>
            </a:custGeom>
            <a:grpFill/>
            <a:ln w="9525">
              <a:noFill/>
              <a:round/>
              <a:headEnd/>
              <a:tailEnd/>
            </a:ln>
          </p:spPr>
          <p:txBody>
            <a:bodyPr vert="horz" wrap="square" lIns="121882" tIns="60941" rIns="121882" bIns="60941" numCol="1" anchor="t" anchorCtr="0" compatLnSpc="1">
              <a:prstTxWarp prst="textNoShape">
                <a:avLst/>
              </a:prstTxWarp>
              <a:noAutofit/>
            </a:bodyPr>
            <a:lstStyle/>
            <a:p>
              <a:endParaRPr lang="zh-CN" altLang="en-US" sz="2399" dirty="0">
                <a:latin typeface="微软雅黑" panose="020B0503020204020204" pitchFamily="34" charset="-122"/>
                <a:ea typeface="微软雅黑" panose="020B0503020204020204" pitchFamily="34" charset="-122"/>
              </a:endParaRPr>
            </a:p>
          </p:txBody>
        </p:sp>
        <p:grpSp>
          <p:nvGrpSpPr>
            <p:cNvPr id="56" name="组合 188"/>
            <p:cNvGrpSpPr/>
            <p:nvPr/>
          </p:nvGrpSpPr>
          <p:grpSpPr>
            <a:xfrm>
              <a:off x="6670676" y="1868488"/>
              <a:ext cx="2152650" cy="3608388"/>
              <a:chOff x="6670676" y="1868488"/>
              <a:chExt cx="2152650" cy="3608388"/>
            </a:xfrm>
            <a:grpFill/>
          </p:grpSpPr>
          <p:sp>
            <p:nvSpPr>
              <p:cNvPr id="58" name="chenying0907 5"/>
              <p:cNvSpPr>
                <a:spLocks/>
              </p:cNvSpPr>
              <p:nvPr/>
            </p:nvSpPr>
            <p:spPr bwMode="auto">
              <a:xfrm>
                <a:off x="8281988" y="4449763"/>
                <a:ext cx="314325" cy="1027113"/>
              </a:xfrm>
              <a:custGeom>
                <a:avLst/>
                <a:gdLst>
                  <a:gd name="T0" fmla="*/ 36 w 146"/>
                  <a:gd name="T1" fmla="*/ 124 h 478"/>
                  <a:gd name="T2" fmla="*/ 60 w 146"/>
                  <a:gd name="T3" fmla="*/ 218 h 478"/>
                  <a:gd name="T4" fmla="*/ 78 w 146"/>
                  <a:gd name="T5" fmla="*/ 328 h 478"/>
                  <a:gd name="T6" fmla="*/ 91 w 146"/>
                  <a:gd name="T7" fmla="*/ 474 h 478"/>
                  <a:gd name="T8" fmla="*/ 91 w 146"/>
                  <a:gd name="T9" fmla="*/ 477 h 478"/>
                  <a:gd name="T10" fmla="*/ 146 w 146"/>
                  <a:gd name="T11" fmla="*/ 478 h 478"/>
                  <a:gd name="T12" fmla="*/ 145 w 146"/>
                  <a:gd name="T13" fmla="*/ 472 h 478"/>
                  <a:gd name="T14" fmla="*/ 141 w 146"/>
                  <a:gd name="T15" fmla="*/ 395 h 478"/>
                  <a:gd name="T16" fmla="*/ 128 w 146"/>
                  <a:gd name="T17" fmla="*/ 284 h 478"/>
                  <a:gd name="T18" fmla="*/ 107 w 146"/>
                  <a:gd name="T19" fmla="*/ 174 h 478"/>
                  <a:gd name="T20" fmla="*/ 89 w 146"/>
                  <a:gd name="T21" fmla="*/ 106 h 478"/>
                  <a:gd name="T22" fmla="*/ 55 w 146"/>
                  <a:gd name="T23" fmla="*/ 12 h 478"/>
                  <a:gd name="T24" fmla="*/ 42 w 146"/>
                  <a:gd name="T25" fmla="*/ 2 h 478"/>
                  <a:gd name="T26" fmla="*/ 7 w 146"/>
                  <a:gd name="T27" fmla="*/ 12 h 478"/>
                  <a:gd name="T28" fmla="*/ 2 w 146"/>
                  <a:gd name="T29" fmla="*/ 27 h 478"/>
                  <a:gd name="T30" fmla="*/ 36 w 146"/>
                  <a:gd name="T31" fmla="*/ 124 h 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6" h="478">
                    <a:moveTo>
                      <a:pt x="36" y="124"/>
                    </a:moveTo>
                    <a:cubicBezTo>
                      <a:pt x="46" y="155"/>
                      <a:pt x="54" y="186"/>
                      <a:pt x="60" y="218"/>
                    </a:cubicBezTo>
                    <a:cubicBezTo>
                      <a:pt x="68" y="254"/>
                      <a:pt x="74" y="291"/>
                      <a:pt x="78" y="328"/>
                    </a:cubicBezTo>
                    <a:cubicBezTo>
                      <a:pt x="84" y="377"/>
                      <a:pt x="87" y="425"/>
                      <a:pt x="91" y="474"/>
                    </a:cubicBezTo>
                    <a:cubicBezTo>
                      <a:pt x="91" y="475"/>
                      <a:pt x="91" y="476"/>
                      <a:pt x="91" y="477"/>
                    </a:cubicBezTo>
                    <a:cubicBezTo>
                      <a:pt x="110" y="477"/>
                      <a:pt x="128" y="477"/>
                      <a:pt x="146" y="478"/>
                    </a:cubicBezTo>
                    <a:cubicBezTo>
                      <a:pt x="146" y="476"/>
                      <a:pt x="146" y="474"/>
                      <a:pt x="145" y="472"/>
                    </a:cubicBezTo>
                    <a:cubicBezTo>
                      <a:pt x="144" y="446"/>
                      <a:pt x="144" y="421"/>
                      <a:pt x="141" y="395"/>
                    </a:cubicBezTo>
                    <a:cubicBezTo>
                      <a:pt x="138" y="358"/>
                      <a:pt x="134" y="321"/>
                      <a:pt x="128" y="284"/>
                    </a:cubicBezTo>
                    <a:cubicBezTo>
                      <a:pt x="123" y="247"/>
                      <a:pt x="115" y="211"/>
                      <a:pt x="107" y="174"/>
                    </a:cubicBezTo>
                    <a:cubicBezTo>
                      <a:pt x="102" y="151"/>
                      <a:pt x="96" y="128"/>
                      <a:pt x="89" y="106"/>
                    </a:cubicBezTo>
                    <a:cubicBezTo>
                      <a:pt x="79" y="74"/>
                      <a:pt x="67" y="43"/>
                      <a:pt x="55" y="12"/>
                    </a:cubicBezTo>
                    <a:cubicBezTo>
                      <a:pt x="54" y="7"/>
                      <a:pt x="47" y="3"/>
                      <a:pt x="42" y="2"/>
                    </a:cubicBezTo>
                    <a:cubicBezTo>
                      <a:pt x="29" y="0"/>
                      <a:pt x="17" y="4"/>
                      <a:pt x="7" y="12"/>
                    </a:cubicBezTo>
                    <a:cubicBezTo>
                      <a:pt x="2" y="15"/>
                      <a:pt x="0" y="20"/>
                      <a:pt x="2" y="27"/>
                    </a:cubicBezTo>
                    <a:cubicBezTo>
                      <a:pt x="14" y="59"/>
                      <a:pt x="26" y="91"/>
                      <a:pt x="36" y="124"/>
                    </a:cubicBezTo>
                    <a:close/>
                  </a:path>
                </a:pathLst>
              </a:custGeom>
              <a:grpFill/>
              <a:ln w="9525">
                <a:noFill/>
                <a:round/>
                <a:headEnd/>
                <a:tailEnd/>
              </a:ln>
            </p:spPr>
            <p:txBody>
              <a:bodyPr vert="horz" wrap="square" lIns="121882" tIns="60941" rIns="121882" bIns="60941" numCol="1" anchor="t" anchorCtr="0" compatLnSpc="1">
                <a:prstTxWarp prst="textNoShape">
                  <a:avLst/>
                </a:prstTxWarp>
              </a:bodyPr>
              <a:lstStyle/>
              <a:p>
                <a:endParaRPr lang="zh-CN" altLang="en-US" sz="2399" dirty="0">
                  <a:latin typeface="微软雅黑" panose="020B0503020204020204" pitchFamily="34" charset="-122"/>
                  <a:ea typeface="微软雅黑" panose="020B0503020204020204" pitchFamily="34" charset="-122"/>
                </a:endParaRPr>
              </a:p>
            </p:txBody>
          </p:sp>
          <p:sp>
            <p:nvSpPr>
              <p:cNvPr id="59" name="chenying0907 6"/>
              <p:cNvSpPr>
                <a:spLocks/>
              </p:cNvSpPr>
              <p:nvPr/>
            </p:nvSpPr>
            <p:spPr bwMode="auto">
              <a:xfrm>
                <a:off x="7874001" y="4373563"/>
                <a:ext cx="317500" cy="1095375"/>
              </a:xfrm>
              <a:custGeom>
                <a:avLst/>
                <a:gdLst>
                  <a:gd name="T0" fmla="*/ 54 w 147"/>
                  <a:gd name="T1" fmla="*/ 510 h 510"/>
                  <a:gd name="T2" fmla="*/ 54 w 147"/>
                  <a:gd name="T3" fmla="*/ 508 h 510"/>
                  <a:gd name="T4" fmla="*/ 69 w 147"/>
                  <a:gd name="T5" fmla="*/ 312 h 510"/>
                  <a:gd name="T6" fmla="*/ 92 w 147"/>
                  <a:gd name="T7" fmla="*/ 183 h 510"/>
                  <a:gd name="T8" fmla="*/ 121 w 147"/>
                  <a:gd name="T9" fmla="*/ 80 h 510"/>
                  <a:gd name="T10" fmla="*/ 143 w 147"/>
                  <a:gd name="T11" fmla="*/ 21 h 510"/>
                  <a:gd name="T12" fmla="*/ 137 w 147"/>
                  <a:gd name="T13" fmla="*/ 5 h 510"/>
                  <a:gd name="T14" fmla="*/ 89 w 147"/>
                  <a:gd name="T15" fmla="*/ 29 h 510"/>
                  <a:gd name="T16" fmla="*/ 49 w 147"/>
                  <a:gd name="T17" fmla="*/ 153 h 510"/>
                  <a:gd name="T18" fmla="*/ 18 w 147"/>
                  <a:gd name="T19" fmla="*/ 300 h 510"/>
                  <a:gd name="T20" fmla="*/ 2 w 147"/>
                  <a:gd name="T21" fmla="*/ 457 h 510"/>
                  <a:gd name="T22" fmla="*/ 0 w 147"/>
                  <a:gd name="T23" fmla="*/ 509 h 510"/>
                  <a:gd name="T24" fmla="*/ 54 w 147"/>
                  <a:gd name="T25" fmla="*/ 510 h 5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7" h="510">
                    <a:moveTo>
                      <a:pt x="54" y="510"/>
                    </a:moveTo>
                    <a:cubicBezTo>
                      <a:pt x="54" y="509"/>
                      <a:pt x="54" y="509"/>
                      <a:pt x="54" y="508"/>
                    </a:cubicBezTo>
                    <a:cubicBezTo>
                      <a:pt x="55" y="443"/>
                      <a:pt x="59" y="377"/>
                      <a:pt x="69" y="312"/>
                    </a:cubicBezTo>
                    <a:cubicBezTo>
                      <a:pt x="76" y="269"/>
                      <a:pt x="83" y="226"/>
                      <a:pt x="92" y="183"/>
                    </a:cubicBezTo>
                    <a:cubicBezTo>
                      <a:pt x="100" y="148"/>
                      <a:pt x="111" y="114"/>
                      <a:pt x="121" y="80"/>
                    </a:cubicBezTo>
                    <a:cubicBezTo>
                      <a:pt x="127" y="60"/>
                      <a:pt x="135" y="41"/>
                      <a:pt x="143" y="21"/>
                    </a:cubicBezTo>
                    <a:cubicBezTo>
                      <a:pt x="147" y="11"/>
                      <a:pt x="146" y="7"/>
                      <a:pt x="137" y="5"/>
                    </a:cubicBezTo>
                    <a:cubicBezTo>
                      <a:pt x="120" y="0"/>
                      <a:pt x="94" y="12"/>
                      <a:pt x="89" y="29"/>
                    </a:cubicBezTo>
                    <a:cubicBezTo>
                      <a:pt x="75" y="70"/>
                      <a:pt x="59" y="111"/>
                      <a:pt x="49" y="153"/>
                    </a:cubicBezTo>
                    <a:cubicBezTo>
                      <a:pt x="36" y="202"/>
                      <a:pt x="26" y="251"/>
                      <a:pt x="18" y="300"/>
                    </a:cubicBezTo>
                    <a:cubicBezTo>
                      <a:pt x="10" y="352"/>
                      <a:pt x="7" y="405"/>
                      <a:pt x="2" y="457"/>
                    </a:cubicBezTo>
                    <a:cubicBezTo>
                      <a:pt x="1" y="475"/>
                      <a:pt x="1" y="492"/>
                      <a:pt x="0" y="509"/>
                    </a:cubicBezTo>
                    <a:cubicBezTo>
                      <a:pt x="18" y="509"/>
                      <a:pt x="36" y="509"/>
                      <a:pt x="54" y="510"/>
                    </a:cubicBezTo>
                    <a:close/>
                  </a:path>
                </a:pathLst>
              </a:custGeom>
              <a:grpFill/>
              <a:ln w="9525">
                <a:noFill/>
                <a:round/>
                <a:headEnd/>
                <a:tailEnd/>
              </a:ln>
            </p:spPr>
            <p:txBody>
              <a:bodyPr vert="horz" wrap="square" lIns="121882" tIns="60941" rIns="121882" bIns="60941" numCol="1" anchor="t" anchorCtr="0" compatLnSpc="1">
                <a:prstTxWarp prst="textNoShape">
                  <a:avLst/>
                </a:prstTxWarp>
              </a:bodyPr>
              <a:lstStyle/>
              <a:p>
                <a:endParaRPr lang="zh-CN" altLang="en-US" sz="2399" dirty="0">
                  <a:latin typeface="微软雅黑" panose="020B0503020204020204" pitchFamily="34" charset="-122"/>
                  <a:ea typeface="微软雅黑" panose="020B0503020204020204" pitchFamily="34" charset="-122"/>
                </a:endParaRPr>
              </a:p>
            </p:txBody>
          </p:sp>
          <p:sp>
            <p:nvSpPr>
              <p:cNvPr id="60" name="自由: 形状 192"/>
              <p:cNvSpPr>
                <a:spLocks/>
              </p:cNvSpPr>
              <p:nvPr/>
            </p:nvSpPr>
            <p:spPr bwMode="auto">
              <a:xfrm>
                <a:off x="7306450" y="1868488"/>
                <a:ext cx="1314779" cy="1057273"/>
              </a:xfrm>
              <a:custGeom>
                <a:avLst/>
                <a:gdLst>
                  <a:gd name="connsiteX0" fmla="*/ 627997 w 1314779"/>
                  <a:gd name="connsiteY0" fmla="*/ 366713 h 1057273"/>
                  <a:gd name="connsiteX1" fmla="*/ 615073 w 1314779"/>
                  <a:gd name="connsiteY1" fmla="*/ 383913 h 1057273"/>
                  <a:gd name="connsiteX2" fmla="*/ 606457 w 1314779"/>
                  <a:gd name="connsiteY2" fmla="*/ 418312 h 1057273"/>
                  <a:gd name="connsiteX3" fmla="*/ 550452 w 1314779"/>
                  <a:gd name="connsiteY3" fmla="*/ 527960 h 1057273"/>
                  <a:gd name="connsiteX4" fmla="*/ 427672 w 1314779"/>
                  <a:gd name="connsiteY4" fmla="*/ 629008 h 1057273"/>
                  <a:gd name="connsiteX5" fmla="*/ 207961 w 1314779"/>
                  <a:gd name="connsiteY5" fmla="*/ 624708 h 1057273"/>
                  <a:gd name="connsiteX6" fmla="*/ 126108 w 1314779"/>
                  <a:gd name="connsiteY6" fmla="*/ 568809 h 1057273"/>
                  <a:gd name="connsiteX7" fmla="*/ 104567 w 1314779"/>
                  <a:gd name="connsiteY7" fmla="*/ 519360 h 1057273"/>
                  <a:gd name="connsiteX8" fmla="*/ 104567 w 1314779"/>
                  <a:gd name="connsiteY8" fmla="*/ 536560 h 1057273"/>
                  <a:gd name="connsiteX9" fmla="*/ 111029 w 1314779"/>
                  <a:gd name="connsiteY9" fmla="*/ 575259 h 1057273"/>
                  <a:gd name="connsiteX10" fmla="*/ 261812 w 1314779"/>
                  <a:gd name="connsiteY10" fmla="*/ 820355 h 1057273"/>
                  <a:gd name="connsiteX11" fmla="*/ 509525 w 1314779"/>
                  <a:gd name="connsiteY11" fmla="*/ 966552 h 1057273"/>
                  <a:gd name="connsiteX12" fmla="*/ 701234 w 1314779"/>
                  <a:gd name="connsiteY12" fmla="*/ 1009551 h 1057273"/>
                  <a:gd name="connsiteX13" fmla="*/ 989875 w 1314779"/>
                  <a:gd name="connsiteY13" fmla="*/ 964402 h 1057273"/>
                  <a:gd name="connsiteX14" fmla="*/ 1067420 w 1314779"/>
                  <a:gd name="connsiteY14" fmla="*/ 930003 h 1057273"/>
                  <a:gd name="connsiteX15" fmla="*/ 1205278 w 1314779"/>
                  <a:gd name="connsiteY15" fmla="*/ 568809 h 1057273"/>
                  <a:gd name="connsiteX16" fmla="*/ 1175121 w 1314779"/>
                  <a:gd name="connsiteY16" fmla="*/ 457011 h 1057273"/>
                  <a:gd name="connsiteX17" fmla="*/ 1168659 w 1314779"/>
                  <a:gd name="connsiteY17" fmla="*/ 459161 h 1057273"/>
                  <a:gd name="connsiteX18" fmla="*/ 1142811 w 1314779"/>
                  <a:gd name="connsiteY18" fmla="*/ 538710 h 1057273"/>
                  <a:gd name="connsiteX19" fmla="*/ 1048033 w 1314779"/>
                  <a:gd name="connsiteY19" fmla="*/ 629008 h 1057273"/>
                  <a:gd name="connsiteX20" fmla="*/ 864941 w 1314779"/>
                  <a:gd name="connsiteY20" fmla="*/ 641908 h 1057273"/>
                  <a:gd name="connsiteX21" fmla="*/ 742161 w 1314779"/>
                  <a:gd name="connsiteY21" fmla="*/ 581709 h 1057273"/>
                  <a:gd name="connsiteX22" fmla="*/ 638767 w 1314779"/>
                  <a:gd name="connsiteY22" fmla="*/ 383913 h 1057273"/>
                  <a:gd name="connsiteX23" fmla="*/ 627997 w 1314779"/>
                  <a:gd name="connsiteY23" fmla="*/ 366713 h 1057273"/>
                  <a:gd name="connsiteX24" fmla="*/ 298470 w 1314779"/>
                  <a:gd name="connsiteY24" fmla="*/ 293012 h 1057273"/>
                  <a:gd name="connsiteX25" fmla="*/ 201519 w 1314779"/>
                  <a:gd name="connsiteY25" fmla="*/ 307267 h 1057273"/>
                  <a:gd name="connsiteX26" fmla="*/ 169202 w 1314779"/>
                  <a:gd name="connsiteY26" fmla="*/ 356755 h 1057273"/>
                  <a:gd name="connsiteX27" fmla="*/ 207982 w 1314779"/>
                  <a:gd name="connsiteY27" fmla="*/ 503067 h 1057273"/>
                  <a:gd name="connsiteX28" fmla="*/ 229527 w 1314779"/>
                  <a:gd name="connsiteY28" fmla="*/ 524584 h 1057273"/>
                  <a:gd name="connsiteX29" fmla="*/ 328632 w 1314779"/>
                  <a:gd name="connsiteY29" fmla="*/ 546100 h 1057273"/>
                  <a:gd name="connsiteX30" fmla="*/ 328632 w 1314779"/>
                  <a:gd name="connsiteY30" fmla="*/ 541797 h 1057273"/>
                  <a:gd name="connsiteX31" fmla="*/ 341559 w 1314779"/>
                  <a:gd name="connsiteY31" fmla="*/ 541797 h 1057273"/>
                  <a:gd name="connsiteX32" fmla="*/ 444973 w 1314779"/>
                  <a:gd name="connsiteY32" fmla="*/ 500915 h 1057273"/>
                  <a:gd name="connsiteX33" fmla="*/ 511761 w 1314779"/>
                  <a:gd name="connsiteY33" fmla="*/ 378271 h 1057273"/>
                  <a:gd name="connsiteX34" fmla="*/ 481599 w 1314779"/>
                  <a:gd name="connsiteY34" fmla="*/ 315873 h 1057273"/>
                  <a:gd name="connsiteX35" fmla="*/ 395420 w 1314779"/>
                  <a:gd name="connsiteY35" fmla="*/ 296508 h 1057273"/>
                  <a:gd name="connsiteX36" fmla="*/ 298470 w 1314779"/>
                  <a:gd name="connsiteY36" fmla="*/ 293012 h 1057273"/>
                  <a:gd name="connsiteX37" fmla="*/ 924856 w 1314779"/>
                  <a:gd name="connsiteY37" fmla="*/ 290513 h 1057273"/>
                  <a:gd name="connsiteX38" fmla="*/ 771789 w 1314779"/>
                  <a:gd name="connsiteY38" fmla="*/ 318425 h 1057273"/>
                  <a:gd name="connsiteX39" fmla="*/ 743763 w 1314779"/>
                  <a:gd name="connsiteY39" fmla="*/ 346336 h 1057273"/>
                  <a:gd name="connsiteX40" fmla="*/ 750231 w 1314779"/>
                  <a:gd name="connsiteY40" fmla="*/ 400012 h 1057273"/>
                  <a:gd name="connsiteX41" fmla="*/ 782569 w 1314779"/>
                  <a:gd name="connsiteY41" fmla="*/ 464423 h 1057273"/>
                  <a:gd name="connsiteX42" fmla="*/ 853712 w 1314779"/>
                  <a:gd name="connsiteY42" fmla="*/ 535275 h 1057273"/>
                  <a:gd name="connsiteX43" fmla="*/ 1021870 w 1314779"/>
                  <a:gd name="connsiteY43" fmla="*/ 530981 h 1057273"/>
                  <a:gd name="connsiteX44" fmla="*/ 1045584 w 1314779"/>
                  <a:gd name="connsiteY44" fmla="*/ 509510 h 1057273"/>
                  <a:gd name="connsiteX45" fmla="*/ 1086545 w 1314779"/>
                  <a:gd name="connsiteY45" fmla="*/ 359218 h 1057273"/>
                  <a:gd name="connsiteX46" fmla="*/ 1064987 w 1314779"/>
                  <a:gd name="connsiteY46" fmla="*/ 318425 h 1057273"/>
                  <a:gd name="connsiteX47" fmla="*/ 924856 w 1314779"/>
                  <a:gd name="connsiteY47" fmla="*/ 290513 h 1057273"/>
                  <a:gd name="connsiteX48" fmla="*/ 619606 w 1314779"/>
                  <a:gd name="connsiteY48" fmla="*/ 51359 h 1057273"/>
                  <a:gd name="connsiteX49" fmla="*/ 509656 w 1314779"/>
                  <a:gd name="connsiteY49" fmla="*/ 57796 h 1057273"/>
                  <a:gd name="connsiteX50" fmla="*/ 309161 w 1314779"/>
                  <a:gd name="connsiteY50" fmla="*/ 152209 h 1057273"/>
                  <a:gd name="connsiteX51" fmla="*/ 259576 w 1314779"/>
                  <a:gd name="connsiteY51" fmla="*/ 190832 h 1057273"/>
                  <a:gd name="connsiteX52" fmla="*/ 270356 w 1314779"/>
                  <a:gd name="connsiteY52" fmla="*/ 192978 h 1057273"/>
                  <a:gd name="connsiteX53" fmla="*/ 283291 w 1314779"/>
                  <a:gd name="connsiteY53" fmla="*/ 192978 h 1057273"/>
                  <a:gd name="connsiteX54" fmla="*/ 526903 w 1314779"/>
                  <a:gd name="connsiteY54" fmla="*/ 225164 h 1057273"/>
                  <a:gd name="connsiteX55" fmla="*/ 654099 w 1314779"/>
                  <a:gd name="connsiteY55" fmla="*/ 244476 h 1057273"/>
                  <a:gd name="connsiteX56" fmla="*/ 679970 w 1314779"/>
                  <a:gd name="connsiteY56" fmla="*/ 244476 h 1057273"/>
                  <a:gd name="connsiteX57" fmla="*/ 695061 w 1314779"/>
                  <a:gd name="connsiteY57" fmla="*/ 240185 h 1057273"/>
                  <a:gd name="connsiteX58" fmla="*/ 867530 w 1314779"/>
                  <a:gd name="connsiteY58" fmla="*/ 197270 h 1057273"/>
                  <a:gd name="connsiteX59" fmla="*/ 958076 w 1314779"/>
                  <a:gd name="connsiteY59" fmla="*/ 192978 h 1057273"/>
                  <a:gd name="connsiteX60" fmla="*/ 958076 w 1314779"/>
                  <a:gd name="connsiteY60" fmla="*/ 188687 h 1057273"/>
                  <a:gd name="connsiteX61" fmla="*/ 953764 w 1314779"/>
                  <a:gd name="connsiteY61" fmla="*/ 184395 h 1057273"/>
                  <a:gd name="connsiteX62" fmla="*/ 619606 w 1314779"/>
                  <a:gd name="connsiteY62" fmla="*/ 51359 h 1057273"/>
                  <a:gd name="connsiteX63" fmla="*/ 636855 w 1314779"/>
                  <a:gd name="connsiteY63" fmla="*/ 0 h 1057273"/>
                  <a:gd name="connsiteX64" fmla="*/ 1082295 w 1314779"/>
                  <a:gd name="connsiteY64" fmla="*/ 176119 h 1057273"/>
                  <a:gd name="connsiteX65" fmla="*/ 1099510 w 1314779"/>
                  <a:gd name="connsiteY65" fmla="*/ 191154 h 1057273"/>
                  <a:gd name="connsiteX66" fmla="*/ 1185586 w 1314779"/>
                  <a:gd name="connsiteY66" fmla="*/ 240553 h 1057273"/>
                  <a:gd name="connsiteX67" fmla="*/ 1228624 w 1314779"/>
                  <a:gd name="connsiteY67" fmla="*/ 307135 h 1057273"/>
                  <a:gd name="connsiteX68" fmla="*/ 1237231 w 1314779"/>
                  <a:gd name="connsiteY68" fmla="*/ 356534 h 1057273"/>
                  <a:gd name="connsiteX69" fmla="*/ 1314699 w 1314779"/>
                  <a:gd name="connsiteY69" fmla="*/ 605678 h 1057273"/>
                  <a:gd name="connsiteX70" fmla="*/ 1198497 w 1314779"/>
                  <a:gd name="connsiteY70" fmla="*/ 893483 h 1057273"/>
                  <a:gd name="connsiteX71" fmla="*/ 1065080 w 1314779"/>
                  <a:gd name="connsiteY71" fmla="*/ 992282 h 1057273"/>
                  <a:gd name="connsiteX72" fmla="*/ 1037106 w 1314779"/>
                  <a:gd name="connsiteY72" fmla="*/ 1000873 h 1057273"/>
                  <a:gd name="connsiteX73" fmla="*/ 918752 w 1314779"/>
                  <a:gd name="connsiteY73" fmla="*/ 1028794 h 1057273"/>
                  <a:gd name="connsiteX74" fmla="*/ 813309 w 1314779"/>
                  <a:gd name="connsiteY74" fmla="*/ 1048124 h 1057273"/>
                  <a:gd name="connsiteX75" fmla="*/ 664829 w 1314779"/>
                  <a:gd name="connsiteY75" fmla="*/ 1056715 h 1057273"/>
                  <a:gd name="connsiteX76" fmla="*/ 150528 w 1314779"/>
                  <a:gd name="connsiteY76" fmla="*/ 839788 h 1057273"/>
                  <a:gd name="connsiteX77" fmla="*/ 17111 w 1314779"/>
                  <a:gd name="connsiteY77" fmla="*/ 625009 h 1057273"/>
                  <a:gd name="connsiteX78" fmla="*/ 32174 w 1314779"/>
                  <a:gd name="connsiteY78" fmla="*/ 365125 h 1057273"/>
                  <a:gd name="connsiteX79" fmla="*/ 34326 w 1314779"/>
                  <a:gd name="connsiteY79" fmla="*/ 330761 h 1057273"/>
                  <a:gd name="connsiteX80" fmla="*/ 25718 w 1314779"/>
                  <a:gd name="connsiteY80" fmla="*/ 298544 h 1057273"/>
                  <a:gd name="connsiteX81" fmla="*/ 70908 w 1314779"/>
                  <a:gd name="connsiteY81" fmla="*/ 231962 h 1057273"/>
                  <a:gd name="connsiteX82" fmla="*/ 126857 w 1314779"/>
                  <a:gd name="connsiteY82" fmla="*/ 221223 h 1057273"/>
                  <a:gd name="connsiteX83" fmla="*/ 148376 w 1314779"/>
                  <a:gd name="connsiteY83" fmla="*/ 210484 h 1057273"/>
                  <a:gd name="connsiteX84" fmla="*/ 449640 w 1314779"/>
                  <a:gd name="connsiteY84" fmla="*/ 32217 h 1057273"/>
                  <a:gd name="connsiteX85" fmla="*/ 501286 w 1314779"/>
                  <a:gd name="connsiteY85" fmla="*/ 19330 h 1057273"/>
                  <a:gd name="connsiteX86" fmla="*/ 636855 w 1314779"/>
                  <a:gd name="connsiteY86" fmla="*/ 0 h 1057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1314779" h="1057273">
                    <a:moveTo>
                      <a:pt x="627997" y="366713"/>
                    </a:moveTo>
                    <a:cubicBezTo>
                      <a:pt x="623689" y="373163"/>
                      <a:pt x="617227" y="377463"/>
                      <a:pt x="615073" y="383913"/>
                    </a:cubicBezTo>
                    <a:cubicBezTo>
                      <a:pt x="610765" y="394663"/>
                      <a:pt x="610765" y="407562"/>
                      <a:pt x="606457" y="418312"/>
                    </a:cubicBezTo>
                    <a:cubicBezTo>
                      <a:pt x="589225" y="454861"/>
                      <a:pt x="569838" y="491411"/>
                      <a:pt x="550452" y="527960"/>
                    </a:cubicBezTo>
                    <a:cubicBezTo>
                      <a:pt x="522450" y="577409"/>
                      <a:pt x="483677" y="613959"/>
                      <a:pt x="427672" y="629008"/>
                    </a:cubicBezTo>
                    <a:cubicBezTo>
                      <a:pt x="354435" y="648358"/>
                      <a:pt x="281198" y="646208"/>
                      <a:pt x="207961" y="624708"/>
                    </a:cubicBezTo>
                    <a:cubicBezTo>
                      <a:pt x="175650" y="616109"/>
                      <a:pt x="143340" y="601059"/>
                      <a:pt x="126108" y="568809"/>
                    </a:cubicBezTo>
                    <a:cubicBezTo>
                      <a:pt x="117491" y="553760"/>
                      <a:pt x="111029" y="536560"/>
                      <a:pt x="104567" y="519360"/>
                    </a:cubicBezTo>
                    <a:cubicBezTo>
                      <a:pt x="104567" y="527960"/>
                      <a:pt x="102413" y="532260"/>
                      <a:pt x="104567" y="536560"/>
                    </a:cubicBezTo>
                    <a:cubicBezTo>
                      <a:pt x="106721" y="549460"/>
                      <a:pt x="106721" y="562360"/>
                      <a:pt x="111029" y="575259"/>
                    </a:cubicBezTo>
                    <a:cubicBezTo>
                      <a:pt x="136878" y="672007"/>
                      <a:pt x="188575" y="753706"/>
                      <a:pt x="261812" y="820355"/>
                    </a:cubicBezTo>
                    <a:cubicBezTo>
                      <a:pt x="335049" y="887004"/>
                      <a:pt x="416902" y="934303"/>
                      <a:pt x="509525" y="966552"/>
                    </a:cubicBezTo>
                    <a:cubicBezTo>
                      <a:pt x="571992" y="990202"/>
                      <a:pt x="636613" y="1005251"/>
                      <a:pt x="701234" y="1009551"/>
                    </a:cubicBezTo>
                    <a:cubicBezTo>
                      <a:pt x="800320" y="1016001"/>
                      <a:pt x="897251" y="1003101"/>
                      <a:pt x="989875" y="964402"/>
                    </a:cubicBezTo>
                    <a:cubicBezTo>
                      <a:pt x="1015723" y="953652"/>
                      <a:pt x="1045879" y="947202"/>
                      <a:pt x="1067420" y="930003"/>
                    </a:cubicBezTo>
                    <a:cubicBezTo>
                      <a:pt x="1183737" y="837554"/>
                      <a:pt x="1231126" y="717157"/>
                      <a:pt x="1205278" y="568809"/>
                    </a:cubicBezTo>
                    <a:cubicBezTo>
                      <a:pt x="1198816" y="532260"/>
                      <a:pt x="1185891" y="495711"/>
                      <a:pt x="1175121" y="457011"/>
                    </a:cubicBezTo>
                    <a:cubicBezTo>
                      <a:pt x="1172967" y="459161"/>
                      <a:pt x="1170813" y="459161"/>
                      <a:pt x="1168659" y="459161"/>
                    </a:cubicBezTo>
                    <a:cubicBezTo>
                      <a:pt x="1160043" y="484961"/>
                      <a:pt x="1151427" y="512910"/>
                      <a:pt x="1142811" y="538710"/>
                    </a:cubicBezTo>
                    <a:cubicBezTo>
                      <a:pt x="1129886" y="588159"/>
                      <a:pt x="1095422" y="616109"/>
                      <a:pt x="1048033" y="629008"/>
                    </a:cubicBezTo>
                    <a:cubicBezTo>
                      <a:pt x="987721" y="646208"/>
                      <a:pt x="927408" y="650508"/>
                      <a:pt x="864941" y="641908"/>
                    </a:cubicBezTo>
                    <a:cubicBezTo>
                      <a:pt x="817552" y="635458"/>
                      <a:pt x="772317" y="618258"/>
                      <a:pt x="742161" y="581709"/>
                    </a:cubicBezTo>
                    <a:cubicBezTo>
                      <a:pt x="692618" y="523660"/>
                      <a:pt x="656000" y="457011"/>
                      <a:pt x="638767" y="383913"/>
                    </a:cubicBezTo>
                    <a:cubicBezTo>
                      <a:pt x="636613" y="377463"/>
                      <a:pt x="632305" y="373163"/>
                      <a:pt x="627997" y="366713"/>
                    </a:cubicBezTo>
                    <a:close/>
                    <a:moveTo>
                      <a:pt x="298470" y="293012"/>
                    </a:moveTo>
                    <a:cubicBezTo>
                      <a:pt x="266153" y="295433"/>
                      <a:pt x="233836" y="300812"/>
                      <a:pt x="201519" y="307267"/>
                    </a:cubicBezTo>
                    <a:cubicBezTo>
                      <a:pt x="175665" y="313722"/>
                      <a:pt x="162738" y="330935"/>
                      <a:pt x="169202" y="356755"/>
                    </a:cubicBezTo>
                    <a:cubicBezTo>
                      <a:pt x="179974" y="404091"/>
                      <a:pt x="192901" y="453579"/>
                      <a:pt x="207982" y="503067"/>
                    </a:cubicBezTo>
                    <a:cubicBezTo>
                      <a:pt x="210136" y="511674"/>
                      <a:pt x="220909" y="522432"/>
                      <a:pt x="229527" y="524584"/>
                    </a:cubicBezTo>
                    <a:cubicBezTo>
                      <a:pt x="261844" y="533190"/>
                      <a:pt x="296315" y="539645"/>
                      <a:pt x="328632" y="546100"/>
                    </a:cubicBezTo>
                    <a:cubicBezTo>
                      <a:pt x="328632" y="543948"/>
                      <a:pt x="328632" y="543948"/>
                      <a:pt x="328632" y="541797"/>
                    </a:cubicBezTo>
                    <a:cubicBezTo>
                      <a:pt x="332941" y="541797"/>
                      <a:pt x="337250" y="541797"/>
                      <a:pt x="341559" y="541797"/>
                    </a:cubicBezTo>
                    <a:cubicBezTo>
                      <a:pt x="380339" y="537494"/>
                      <a:pt x="421274" y="535342"/>
                      <a:pt x="444973" y="500915"/>
                    </a:cubicBezTo>
                    <a:cubicBezTo>
                      <a:pt x="470827" y="462186"/>
                      <a:pt x="492371" y="419153"/>
                      <a:pt x="511761" y="378271"/>
                    </a:cubicBezTo>
                    <a:cubicBezTo>
                      <a:pt x="524688" y="354603"/>
                      <a:pt x="507453" y="322328"/>
                      <a:pt x="481599" y="315873"/>
                    </a:cubicBezTo>
                    <a:cubicBezTo>
                      <a:pt x="453591" y="307267"/>
                      <a:pt x="423428" y="300812"/>
                      <a:pt x="395420" y="296508"/>
                    </a:cubicBezTo>
                    <a:cubicBezTo>
                      <a:pt x="363103" y="291129"/>
                      <a:pt x="330786" y="290591"/>
                      <a:pt x="298470" y="293012"/>
                    </a:cubicBezTo>
                    <a:close/>
                    <a:moveTo>
                      <a:pt x="924856" y="290513"/>
                    </a:moveTo>
                    <a:cubicBezTo>
                      <a:pt x="870959" y="301248"/>
                      <a:pt x="821374" y="309836"/>
                      <a:pt x="771789" y="318425"/>
                    </a:cubicBezTo>
                    <a:cubicBezTo>
                      <a:pt x="756698" y="320572"/>
                      <a:pt x="743763" y="331307"/>
                      <a:pt x="743763" y="346336"/>
                    </a:cubicBezTo>
                    <a:cubicBezTo>
                      <a:pt x="743763" y="363512"/>
                      <a:pt x="743763" y="382836"/>
                      <a:pt x="750231" y="400012"/>
                    </a:cubicBezTo>
                    <a:cubicBezTo>
                      <a:pt x="756698" y="423629"/>
                      <a:pt x="769634" y="445099"/>
                      <a:pt x="782569" y="464423"/>
                    </a:cubicBezTo>
                    <a:cubicBezTo>
                      <a:pt x="799816" y="494481"/>
                      <a:pt x="817063" y="524540"/>
                      <a:pt x="853712" y="535275"/>
                    </a:cubicBezTo>
                    <a:cubicBezTo>
                      <a:pt x="911921" y="552451"/>
                      <a:pt x="965817" y="546010"/>
                      <a:pt x="1021870" y="530981"/>
                    </a:cubicBezTo>
                    <a:cubicBezTo>
                      <a:pt x="1030493" y="528834"/>
                      <a:pt x="1041272" y="518099"/>
                      <a:pt x="1045584" y="509510"/>
                    </a:cubicBezTo>
                    <a:cubicBezTo>
                      <a:pt x="1060675" y="460129"/>
                      <a:pt x="1073610" y="410747"/>
                      <a:pt x="1086545" y="359218"/>
                    </a:cubicBezTo>
                    <a:cubicBezTo>
                      <a:pt x="1093013" y="339895"/>
                      <a:pt x="1084390" y="322719"/>
                      <a:pt x="1064987" y="318425"/>
                    </a:cubicBezTo>
                    <a:cubicBezTo>
                      <a:pt x="1017558" y="309836"/>
                      <a:pt x="970129" y="301248"/>
                      <a:pt x="924856" y="290513"/>
                    </a:cubicBezTo>
                    <a:close/>
                    <a:moveTo>
                      <a:pt x="619606" y="51359"/>
                    </a:moveTo>
                    <a:cubicBezTo>
                      <a:pt x="582956" y="49213"/>
                      <a:pt x="546306" y="51359"/>
                      <a:pt x="509656" y="57796"/>
                    </a:cubicBezTo>
                    <a:cubicBezTo>
                      <a:pt x="436357" y="72816"/>
                      <a:pt x="371681" y="111440"/>
                      <a:pt x="309161" y="152209"/>
                    </a:cubicBezTo>
                    <a:cubicBezTo>
                      <a:pt x="291914" y="162938"/>
                      <a:pt x="276823" y="175812"/>
                      <a:pt x="259576" y="190832"/>
                    </a:cubicBezTo>
                    <a:cubicBezTo>
                      <a:pt x="266044" y="192978"/>
                      <a:pt x="268200" y="192978"/>
                      <a:pt x="270356" y="192978"/>
                    </a:cubicBezTo>
                    <a:cubicBezTo>
                      <a:pt x="274667" y="192978"/>
                      <a:pt x="278979" y="192978"/>
                      <a:pt x="283291" y="192978"/>
                    </a:cubicBezTo>
                    <a:cubicBezTo>
                      <a:pt x="367369" y="184395"/>
                      <a:pt x="451448" y="192978"/>
                      <a:pt x="526903" y="225164"/>
                    </a:cubicBezTo>
                    <a:cubicBezTo>
                      <a:pt x="570021" y="242330"/>
                      <a:pt x="610982" y="244476"/>
                      <a:pt x="654099" y="244476"/>
                    </a:cubicBezTo>
                    <a:cubicBezTo>
                      <a:pt x="662723" y="244476"/>
                      <a:pt x="671346" y="244476"/>
                      <a:pt x="679970" y="244476"/>
                    </a:cubicBezTo>
                    <a:cubicBezTo>
                      <a:pt x="684281" y="244476"/>
                      <a:pt x="690749" y="244476"/>
                      <a:pt x="695061" y="240185"/>
                    </a:cubicBezTo>
                    <a:cubicBezTo>
                      <a:pt x="748957" y="210144"/>
                      <a:pt x="807166" y="203707"/>
                      <a:pt x="867530" y="197270"/>
                    </a:cubicBezTo>
                    <a:cubicBezTo>
                      <a:pt x="897712" y="195124"/>
                      <a:pt x="927894" y="195124"/>
                      <a:pt x="958076" y="192978"/>
                    </a:cubicBezTo>
                    <a:cubicBezTo>
                      <a:pt x="958076" y="190832"/>
                      <a:pt x="958076" y="188687"/>
                      <a:pt x="958076" y="188687"/>
                    </a:cubicBezTo>
                    <a:cubicBezTo>
                      <a:pt x="955920" y="186541"/>
                      <a:pt x="955920" y="186541"/>
                      <a:pt x="953764" y="184395"/>
                    </a:cubicBezTo>
                    <a:cubicBezTo>
                      <a:pt x="854595" y="109294"/>
                      <a:pt x="744646" y="62088"/>
                      <a:pt x="619606" y="51359"/>
                    </a:cubicBezTo>
                    <a:close/>
                    <a:moveTo>
                      <a:pt x="636855" y="0"/>
                    </a:moveTo>
                    <a:cubicBezTo>
                      <a:pt x="806854" y="6443"/>
                      <a:pt x="955334" y="68730"/>
                      <a:pt x="1082295" y="176119"/>
                    </a:cubicBezTo>
                    <a:cubicBezTo>
                      <a:pt x="1088751" y="182563"/>
                      <a:pt x="1095206" y="186858"/>
                      <a:pt x="1099510" y="191154"/>
                    </a:cubicBezTo>
                    <a:cubicBezTo>
                      <a:pt x="1123181" y="216927"/>
                      <a:pt x="1149004" y="234110"/>
                      <a:pt x="1185586" y="240553"/>
                    </a:cubicBezTo>
                    <a:cubicBezTo>
                      <a:pt x="1224320" y="246997"/>
                      <a:pt x="1235079" y="268475"/>
                      <a:pt x="1228624" y="307135"/>
                    </a:cubicBezTo>
                    <a:cubicBezTo>
                      <a:pt x="1224320" y="324317"/>
                      <a:pt x="1226472" y="339352"/>
                      <a:pt x="1237231" y="356534"/>
                    </a:cubicBezTo>
                    <a:cubicBezTo>
                      <a:pt x="1282421" y="433855"/>
                      <a:pt x="1312547" y="515471"/>
                      <a:pt x="1314699" y="605678"/>
                    </a:cubicBezTo>
                    <a:cubicBezTo>
                      <a:pt x="1316851" y="719512"/>
                      <a:pt x="1275965" y="814015"/>
                      <a:pt x="1198497" y="893483"/>
                    </a:cubicBezTo>
                    <a:cubicBezTo>
                      <a:pt x="1157611" y="934291"/>
                      <a:pt x="1114574" y="968656"/>
                      <a:pt x="1065080" y="992282"/>
                    </a:cubicBezTo>
                    <a:cubicBezTo>
                      <a:pt x="1056473" y="996577"/>
                      <a:pt x="1045713" y="1000873"/>
                      <a:pt x="1037106" y="1000873"/>
                    </a:cubicBezTo>
                    <a:cubicBezTo>
                      <a:pt x="994068" y="998725"/>
                      <a:pt x="957486" y="1022351"/>
                      <a:pt x="918752" y="1028794"/>
                    </a:cubicBezTo>
                    <a:cubicBezTo>
                      <a:pt x="882170" y="1035237"/>
                      <a:pt x="847740" y="1045976"/>
                      <a:pt x="813309" y="1048124"/>
                    </a:cubicBezTo>
                    <a:cubicBezTo>
                      <a:pt x="763816" y="1054568"/>
                      <a:pt x="714323" y="1058863"/>
                      <a:pt x="664829" y="1056715"/>
                    </a:cubicBezTo>
                    <a:cubicBezTo>
                      <a:pt x="469007" y="1045976"/>
                      <a:pt x="292553" y="979395"/>
                      <a:pt x="150528" y="839788"/>
                    </a:cubicBezTo>
                    <a:cubicBezTo>
                      <a:pt x="88123" y="779650"/>
                      <a:pt x="42934" y="708773"/>
                      <a:pt x="17111" y="625009"/>
                    </a:cubicBezTo>
                    <a:cubicBezTo>
                      <a:pt x="-8712" y="536949"/>
                      <a:pt x="-6560" y="448889"/>
                      <a:pt x="32174" y="365125"/>
                    </a:cubicBezTo>
                    <a:cubicBezTo>
                      <a:pt x="36478" y="354386"/>
                      <a:pt x="36478" y="341500"/>
                      <a:pt x="34326" y="330761"/>
                    </a:cubicBezTo>
                    <a:cubicBezTo>
                      <a:pt x="34326" y="320022"/>
                      <a:pt x="27870" y="309283"/>
                      <a:pt x="25718" y="298544"/>
                    </a:cubicBezTo>
                    <a:cubicBezTo>
                      <a:pt x="19263" y="264179"/>
                      <a:pt x="34326" y="240553"/>
                      <a:pt x="70908" y="231962"/>
                    </a:cubicBezTo>
                    <a:cubicBezTo>
                      <a:pt x="90275" y="229814"/>
                      <a:pt x="107490" y="225519"/>
                      <a:pt x="126857" y="221223"/>
                    </a:cubicBezTo>
                    <a:cubicBezTo>
                      <a:pt x="133313" y="219075"/>
                      <a:pt x="141920" y="214780"/>
                      <a:pt x="148376" y="210484"/>
                    </a:cubicBezTo>
                    <a:cubicBezTo>
                      <a:pt x="236603" y="131016"/>
                      <a:pt x="337742" y="73025"/>
                      <a:pt x="449640" y="32217"/>
                    </a:cubicBezTo>
                    <a:cubicBezTo>
                      <a:pt x="466855" y="27921"/>
                      <a:pt x="484071" y="21478"/>
                      <a:pt x="501286" y="19330"/>
                    </a:cubicBezTo>
                    <a:cubicBezTo>
                      <a:pt x="546475" y="12887"/>
                      <a:pt x="591665" y="6443"/>
                      <a:pt x="636855" y="0"/>
                    </a:cubicBezTo>
                    <a:close/>
                  </a:path>
                </a:pathLst>
              </a:custGeom>
              <a:grpFill/>
              <a:ln w="9525">
                <a:noFill/>
                <a:round/>
                <a:headEnd/>
                <a:tailEnd/>
              </a:ln>
            </p:spPr>
            <p:txBody>
              <a:bodyPr vert="horz" wrap="square" lIns="121882" tIns="60941" rIns="121882" bIns="60941" numCol="1" anchor="t" anchorCtr="0" compatLnSpc="1">
                <a:prstTxWarp prst="textNoShape">
                  <a:avLst/>
                </a:prstTxWarp>
                <a:noAutofit/>
              </a:bodyPr>
              <a:lstStyle/>
              <a:p>
                <a:endParaRPr lang="zh-CN" altLang="en-US" sz="2399" dirty="0">
                  <a:latin typeface="微软雅黑" panose="020B0503020204020204" pitchFamily="34" charset="-122"/>
                  <a:ea typeface="微软雅黑" panose="020B0503020204020204" pitchFamily="34" charset="-122"/>
                </a:endParaRPr>
              </a:p>
            </p:txBody>
          </p:sp>
          <p:sp>
            <p:nvSpPr>
              <p:cNvPr id="61" name="chenying0907 12"/>
              <p:cNvSpPr>
                <a:spLocks/>
              </p:cNvSpPr>
              <p:nvPr/>
            </p:nvSpPr>
            <p:spPr bwMode="auto">
              <a:xfrm>
                <a:off x="7443788" y="2952751"/>
                <a:ext cx="1379538" cy="1371600"/>
              </a:xfrm>
              <a:custGeom>
                <a:avLst/>
                <a:gdLst>
                  <a:gd name="T0" fmla="*/ 423 w 641"/>
                  <a:gd name="T1" fmla="*/ 557 h 638"/>
                  <a:gd name="T2" fmla="*/ 448 w 641"/>
                  <a:gd name="T3" fmla="*/ 559 h 638"/>
                  <a:gd name="T4" fmla="*/ 532 w 641"/>
                  <a:gd name="T5" fmla="*/ 557 h 638"/>
                  <a:gd name="T6" fmla="*/ 558 w 641"/>
                  <a:gd name="T7" fmla="*/ 550 h 638"/>
                  <a:gd name="T8" fmla="*/ 583 w 641"/>
                  <a:gd name="T9" fmla="*/ 507 h 638"/>
                  <a:gd name="T10" fmla="*/ 579 w 641"/>
                  <a:gd name="T11" fmla="*/ 405 h 638"/>
                  <a:gd name="T12" fmla="*/ 539 w 641"/>
                  <a:gd name="T13" fmla="*/ 250 h 638"/>
                  <a:gd name="T14" fmla="*/ 500 w 641"/>
                  <a:gd name="T15" fmla="*/ 174 h 638"/>
                  <a:gd name="T16" fmla="*/ 470 w 641"/>
                  <a:gd name="T17" fmla="*/ 152 h 638"/>
                  <a:gd name="T18" fmla="*/ 463 w 641"/>
                  <a:gd name="T19" fmla="*/ 122 h 638"/>
                  <a:gd name="T20" fmla="*/ 501 w 641"/>
                  <a:gd name="T21" fmla="*/ 114 h 638"/>
                  <a:gd name="T22" fmla="*/ 562 w 641"/>
                  <a:gd name="T23" fmla="*/ 170 h 638"/>
                  <a:gd name="T24" fmla="*/ 619 w 641"/>
                  <a:gd name="T25" fmla="*/ 318 h 638"/>
                  <a:gd name="T26" fmla="*/ 640 w 641"/>
                  <a:gd name="T27" fmla="*/ 482 h 638"/>
                  <a:gd name="T28" fmla="*/ 627 w 641"/>
                  <a:gd name="T29" fmla="*/ 543 h 638"/>
                  <a:gd name="T30" fmla="*/ 565 w 641"/>
                  <a:gd name="T31" fmla="*/ 591 h 638"/>
                  <a:gd name="T32" fmla="*/ 435 w 641"/>
                  <a:gd name="T33" fmla="*/ 600 h 638"/>
                  <a:gd name="T34" fmla="*/ 426 w 641"/>
                  <a:gd name="T35" fmla="*/ 599 h 638"/>
                  <a:gd name="T36" fmla="*/ 416 w 641"/>
                  <a:gd name="T37" fmla="*/ 607 h 638"/>
                  <a:gd name="T38" fmla="*/ 405 w 641"/>
                  <a:gd name="T39" fmla="*/ 629 h 638"/>
                  <a:gd name="T40" fmla="*/ 367 w 641"/>
                  <a:gd name="T41" fmla="*/ 636 h 638"/>
                  <a:gd name="T42" fmla="*/ 360 w 641"/>
                  <a:gd name="T43" fmla="*/ 627 h 638"/>
                  <a:gd name="T44" fmla="*/ 364 w 641"/>
                  <a:gd name="T45" fmla="*/ 604 h 638"/>
                  <a:gd name="T46" fmla="*/ 355 w 641"/>
                  <a:gd name="T47" fmla="*/ 593 h 638"/>
                  <a:gd name="T48" fmla="*/ 281 w 641"/>
                  <a:gd name="T49" fmla="*/ 584 h 638"/>
                  <a:gd name="T50" fmla="*/ 207 w 641"/>
                  <a:gd name="T51" fmla="*/ 576 h 638"/>
                  <a:gd name="T52" fmla="*/ 183 w 641"/>
                  <a:gd name="T53" fmla="*/ 583 h 638"/>
                  <a:gd name="T54" fmla="*/ 7 w 641"/>
                  <a:gd name="T55" fmla="*/ 561 h 638"/>
                  <a:gd name="T56" fmla="*/ 10 w 641"/>
                  <a:gd name="T57" fmla="*/ 544 h 638"/>
                  <a:gd name="T58" fmla="*/ 53 w 641"/>
                  <a:gd name="T59" fmla="*/ 531 h 638"/>
                  <a:gd name="T60" fmla="*/ 66 w 641"/>
                  <a:gd name="T61" fmla="*/ 538 h 638"/>
                  <a:gd name="T62" fmla="*/ 122 w 641"/>
                  <a:gd name="T63" fmla="*/ 579 h 638"/>
                  <a:gd name="T64" fmla="*/ 141 w 641"/>
                  <a:gd name="T65" fmla="*/ 574 h 638"/>
                  <a:gd name="T66" fmla="*/ 169 w 641"/>
                  <a:gd name="T67" fmla="*/ 544 h 638"/>
                  <a:gd name="T68" fmla="*/ 193 w 641"/>
                  <a:gd name="T69" fmla="*/ 535 h 638"/>
                  <a:gd name="T70" fmla="*/ 285 w 641"/>
                  <a:gd name="T71" fmla="*/ 541 h 638"/>
                  <a:gd name="T72" fmla="*/ 359 w 641"/>
                  <a:gd name="T73" fmla="*/ 551 h 638"/>
                  <a:gd name="T74" fmla="*/ 372 w 641"/>
                  <a:gd name="T75" fmla="*/ 540 h 638"/>
                  <a:gd name="T76" fmla="*/ 376 w 641"/>
                  <a:gd name="T77" fmla="*/ 456 h 638"/>
                  <a:gd name="T78" fmla="*/ 365 w 641"/>
                  <a:gd name="T79" fmla="*/ 320 h 638"/>
                  <a:gd name="T80" fmla="*/ 323 w 641"/>
                  <a:gd name="T81" fmla="*/ 165 h 638"/>
                  <a:gd name="T82" fmla="*/ 263 w 641"/>
                  <a:gd name="T83" fmla="*/ 25 h 638"/>
                  <a:gd name="T84" fmla="*/ 266 w 641"/>
                  <a:gd name="T85" fmla="*/ 12 h 638"/>
                  <a:gd name="T86" fmla="*/ 302 w 641"/>
                  <a:gd name="T87" fmla="*/ 1 h 638"/>
                  <a:gd name="T88" fmla="*/ 315 w 641"/>
                  <a:gd name="T89" fmla="*/ 9 h 638"/>
                  <a:gd name="T90" fmla="*/ 372 w 641"/>
                  <a:gd name="T91" fmla="*/ 136 h 638"/>
                  <a:gd name="T92" fmla="*/ 402 w 641"/>
                  <a:gd name="T93" fmla="*/ 228 h 638"/>
                  <a:gd name="T94" fmla="*/ 422 w 641"/>
                  <a:gd name="T95" fmla="*/ 335 h 638"/>
                  <a:gd name="T96" fmla="*/ 429 w 641"/>
                  <a:gd name="T97" fmla="*/ 456 h 638"/>
                  <a:gd name="T98" fmla="*/ 423 w 641"/>
                  <a:gd name="T99" fmla="*/ 550 h 638"/>
                  <a:gd name="T100" fmla="*/ 423 w 641"/>
                  <a:gd name="T101" fmla="*/ 557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41" h="638">
                    <a:moveTo>
                      <a:pt x="423" y="557"/>
                    </a:moveTo>
                    <a:cubicBezTo>
                      <a:pt x="432" y="557"/>
                      <a:pt x="440" y="559"/>
                      <a:pt x="448" y="559"/>
                    </a:cubicBezTo>
                    <a:cubicBezTo>
                      <a:pt x="476" y="558"/>
                      <a:pt x="504" y="558"/>
                      <a:pt x="532" y="557"/>
                    </a:cubicBezTo>
                    <a:cubicBezTo>
                      <a:pt x="541" y="556"/>
                      <a:pt x="550" y="553"/>
                      <a:pt x="558" y="550"/>
                    </a:cubicBezTo>
                    <a:cubicBezTo>
                      <a:pt x="579" y="543"/>
                      <a:pt x="582" y="524"/>
                      <a:pt x="583" y="507"/>
                    </a:cubicBezTo>
                    <a:cubicBezTo>
                      <a:pt x="586" y="473"/>
                      <a:pt x="585" y="439"/>
                      <a:pt x="579" y="405"/>
                    </a:cubicBezTo>
                    <a:cubicBezTo>
                      <a:pt x="571" y="352"/>
                      <a:pt x="558" y="300"/>
                      <a:pt x="539" y="250"/>
                    </a:cubicBezTo>
                    <a:cubicBezTo>
                      <a:pt x="529" y="223"/>
                      <a:pt x="517" y="197"/>
                      <a:pt x="500" y="174"/>
                    </a:cubicBezTo>
                    <a:cubicBezTo>
                      <a:pt x="492" y="164"/>
                      <a:pt x="483" y="155"/>
                      <a:pt x="470" y="152"/>
                    </a:cubicBezTo>
                    <a:cubicBezTo>
                      <a:pt x="455" y="147"/>
                      <a:pt x="451" y="133"/>
                      <a:pt x="463" y="122"/>
                    </a:cubicBezTo>
                    <a:cubicBezTo>
                      <a:pt x="474" y="112"/>
                      <a:pt x="487" y="110"/>
                      <a:pt x="501" y="114"/>
                    </a:cubicBezTo>
                    <a:cubicBezTo>
                      <a:pt x="530" y="123"/>
                      <a:pt x="548" y="145"/>
                      <a:pt x="562" y="170"/>
                    </a:cubicBezTo>
                    <a:cubicBezTo>
                      <a:pt x="589" y="216"/>
                      <a:pt x="606" y="266"/>
                      <a:pt x="619" y="318"/>
                    </a:cubicBezTo>
                    <a:cubicBezTo>
                      <a:pt x="632" y="372"/>
                      <a:pt x="641" y="427"/>
                      <a:pt x="640" y="482"/>
                    </a:cubicBezTo>
                    <a:cubicBezTo>
                      <a:pt x="639" y="503"/>
                      <a:pt x="636" y="524"/>
                      <a:pt x="627" y="543"/>
                    </a:cubicBezTo>
                    <a:cubicBezTo>
                      <a:pt x="615" y="569"/>
                      <a:pt x="592" y="583"/>
                      <a:pt x="565" y="591"/>
                    </a:cubicBezTo>
                    <a:cubicBezTo>
                      <a:pt x="523" y="603"/>
                      <a:pt x="479" y="604"/>
                      <a:pt x="435" y="600"/>
                    </a:cubicBezTo>
                    <a:cubicBezTo>
                      <a:pt x="432" y="599"/>
                      <a:pt x="429" y="599"/>
                      <a:pt x="426" y="599"/>
                    </a:cubicBezTo>
                    <a:cubicBezTo>
                      <a:pt x="419" y="598"/>
                      <a:pt x="417" y="600"/>
                      <a:pt x="416" y="607"/>
                    </a:cubicBezTo>
                    <a:cubicBezTo>
                      <a:pt x="414" y="615"/>
                      <a:pt x="414" y="625"/>
                      <a:pt x="405" y="629"/>
                    </a:cubicBezTo>
                    <a:cubicBezTo>
                      <a:pt x="393" y="635"/>
                      <a:pt x="381" y="638"/>
                      <a:pt x="367" y="636"/>
                    </a:cubicBezTo>
                    <a:cubicBezTo>
                      <a:pt x="362" y="636"/>
                      <a:pt x="360" y="633"/>
                      <a:pt x="360" y="627"/>
                    </a:cubicBezTo>
                    <a:cubicBezTo>
                      <a:pt x="361" y="619"/>
                      <a:pt x="362" y="611"/>
                      <a:pt x="364" y="604"/>
                    </a:cubicBezTo>
                    <a:cubicBezTo>
                      <a:pt x="367" y="595"/>
                      <a:pt x="363" y="593"/>
                      <a:pt x="355" y="593"/>
                    </a:cubicBezTo>
                    <a:cubicBezTo>
                      <a:pt x="331" y="590"/>
                      <a:pt x="306" y="587"/>
                      <a:pt x="281" y="584"/>
                    </a:cubicBezTo>
                    <a:cubicBezTo>
                      <a:pt x="257" y="582"/>
                      <a:pt x="232" y="579"/>
                      <a:pt x="207" y="576"/>
                    </a:cubicBezTo>
                    <a:cubicBezTo>
                      <a:pt x="197" y="575"/>
                      <a:pt x="191" y="578"/>
                      <a:pt x="183" y="583"/>
                    </a:cubicBezTo>
                    <a:cubicBezTo>
                      <a:pt x="130" y="625"/>
                      <a:pt x="47" y="613"/>
                      <a:pt x="7" y="561"/>
                    </a:cubicBezTo>
                    <a:cubicBezTo>
                      <a:pt x="0" y="552"/>
                      <a:pt x="1" y="549"/>
                      <a:pt x="10" y="544"/>
                    </a:cubicBezTo>
                    <a:cubicBezTo>
                      <a:pt x="23" y="536"/>
                      <a:pt x="37" y="530"/>
                      <a:pt x="53" y="531"/>
                    </a:cubicBezTo>
                    <a:cubicBezTo>
                      <a:pt x="57" y="531"/>
                      <a:pt x="63" y="534"/>
                      <a:pt x="66" y="538"/>
                    </a:cubicBezTo>
                    <a:cubicBezTo>
                      <a:pt x="80" y="558"/>
                      <a:pt x="100" y="570"/>
                      <a:pt x="122" y="579"/>
                    </a:cubicBezTo>
                    <a:cubicBezTo>
                      <a:pt x="129" y="582"/>
                      <a:pt x="134" y="580"/>
                      <a:pt x="141" y="574"/>
                    </a:cubicBezTo>
                    <a:cubicBezTo>
                      <a:pt x="150" y="564"/>
                      <a:pt x="161" y="556"/>
                      <a:pt x="169" y="544"/>
                    </a:cubicBezTo>
                    <a:cubicBezTo>
                      <a:pt x="173" y="538"/>
                      <a:pt x="185" y="535"/>
                      <a:pt x="193" y="535"/>
                    </a:cubicBezTo>
                    <a:cubicBezTo>
                      <a:pt x="224" y="536"/>
                      <a:pt x="254" y="538"/>
                      <a:pt x="285" y="541"/>
                    </a:cubicBezTo>
                    <a:cubicBezTo>
                      <a:pt x="310" y="544"/>
                      <a:pt x="334" y="548"/>
                      <a:pt x="359" y="551"/>
                    </a:cubicBezTo>
                    <a:cubicBezTo>
                      <a:pt x="371" y="552"/>
                      <a:pt x="371" y="552"/>
                      <a:pt x="372" y="540"/>
                    </a:cubicBezTo>
                    <a:cubicBezTo>
                      <a:pt x="373" y="512"/>
                      <a:pt x="377" y="484"/>
                      <a:pt x="376" y="456"/>
                    </a:cubicBezTo>
                    <a:cubicBezTo>
                      <a:pt x="374" y="411"/>
                      <a:pt x="372" y="365"/>
                      <a:pt x="365" y="320"/>
                    </a:cubicBezTo>
                    <a:cubicBezTo>
                      <a:pt x="357" y="267"/>
                      <a:pt x="343" y="215"/>
                      <a:pt x="323" y="165"/>
                    </a:cubicBezTo>
                    <a:cubicBezTo>
                      <a:pt x="304" y="118"/>
                      <a:pt x="283" y="72"/>
                      <a:pt x="263" y="25"/>
                    </a:cubicBezTo>
                    <a:cubicBezTo>
                      <a:pt x="260" y="19"/>
                      <a:pt x="262" y="14"/>
                      <a:pt x="266" y="12"/>
                    </a:cubicBezTo>
                    <a:cubicBezTo>
                      <a:pt x="278" y="8"/>
                      <a:pt x="290" y="4"/>
                      <a:pt x="302" y="1"/>
                    </a:cubicBezTo>
                    <a:cubicBezTo>
                      <a:pt x="306" y="0"/>
                      <a:pt x="314" y="5"/>
                      <a:pt x="315" y="9"/>
                    </a:cubicBezTo>
                    <a:cubicBezTo>
                      <a:pt x="335" y="51"/>
                      <a:pt x="355" y="93"/>
                      <a:pt x="372" y="136"/>
                    </a:cubicBezTo>
                    <a:cubicBezTo>
                      <a:pt x="384" y="166"/>
                      <a:pt x="394" y="197"/>
                      <a:pt x="402" y="228"/>
                    </a:cubicBezTo>
                    <a:cubicBezTo>
                      <a:pt x="411" y="263"/>
                      <a:pt x="418" y="299"/>
                      <a:pt x="422" y="335"/>
                    </a:cubicBezTo>
                    <a:cubicBezTo>
                      <a:pt x="427" y="375"/>
                      <a:pt x="429" y="416"/>
                      <a:pt x="429" y="456"/>
                    </a:cubicBezTo>
                    <a:cubicBezTo>
                      <a:pt x="430" y="487"/>
                      <a:pt x="425" y="519"/>
                      <a:pt x="423" y="550"/>
                    </a:cubicBezTo>
                    <a:cubicBezTo>
                      <a:pt x="423" y="552"/>
                      <a:pt x="423" y="553"/>
                      <a:pt x="423" y="557"/>
                    </a:cubicBezTo>
                    <a:close/>
                  </a:path>
                </a:pathLst>
              </a:custGeom>
              <a:grpFill/>
              <a:ln w="9525">
                <a:noFill/>
                <a:round/>
                <a:headEnd/>
                <a:tailEnd/>
              </a:ln>
            </p:spPr>
            <p:txBody>
              <a:bodyPr vert="horz" wrap="square" lIns="121882" tIns="60941" rIns="121882" bIns="60941" numCol="1" anchor="t" anchorCtr="0" compatLnSpc="1">
                <a:prstTxWarp prst="textNoShape">
                  <a:avLst/>
                </a:prstTxWarp>
              </a:bodyPr>
              <a:lstStyle/>
              <a:p>
                <a:endParaRPr lang="zh-CN" altLang="en-US" sz="2399" dirty="0">
                  <a:latin typeface="微软雅黑" panose="020B0503020204020204" pitchFamily="34" charset="-122"/>
                  <a:ea typeface="微软雅黑" panose="020B0503020204020204" pitchFamily="34" charset="-122"/>
                </a:endParaRPr>
              </a:p>
            </p:txBody>
          </p:sp>
          <p:sp>
            <p:nvSpPr>
              <p:cNvPr id="62" name="chenying0907 19"/>
              <p:cNvSpPr>
                <a:spLocks/>
              </p:cNvSpPr>
              <p:nvPr/>
            </p:nvSpPr>
            <p:spPr bwMode="auto">
              <a:xfrm>
                <a:off x="6670676" y="2278063"/>
                <a:ext cx="1325563" cy="1062038"/>
              </a:xfrm>
              <a:custGeom>
                <a:avLst/>
                <a:gdLst>
                  <a:gd name="T0" fmla="*/ 473 w 616"/>
                  <a:gd name="T1" fmla="*/ 492 h 494"/>
                  <a:gd name="T2" fmla="*/ 370 w 616"/>
                  <a:gd name="T3" fmla="*/ 480 h 494"/>
                  <a:gd name="T4" fmla="*/ 196 w 616"/>
                  <a:gd name="T5" fmla="*/ 361 h 494"/>
                  <a:gd name="T6" fmla="*/ 83 w 616"/>
                  <a:gd name="T7" fmla="*/ 179 h 494"/>
                  <a:gd name="T8" fmla="*/ 7 w 616"/>
                  <a:gd name="T9" fmla="*/ 32 h 494"/>
                  <a:gd name="T10" fmla="*/ 14 w 616"/>
                  <a:gd name="T11" fmla="*/ 11 h 494"/>
                  <a:gd name="T12" fmla="*/ 19 w 616"/>
                  <a:gd name="T13" fmla="*/ 9 h 494"/>
                  <a:gd name="T14" fmla="*/ 64 w 616"/>
                  <a:gd name="T15" fmla="*/ 24 h 494"/>
                  <a:gd name="T16" fmla="*/ 122 w 616"/>
                  <a:gd name="T17" fmla="*/ 133 h 494"/>
                  <a:gd name="T18" fmla="*/ 199 w 616"/>
                  <a:gd name="T19" fmla="*/ 276 h 494"/>
                  <a:gd name="T20" fmla="*/ 296 w 616"/>
                  <a:gd name="T21" fmla="*/ 394 h 494"/>
                  <a:gd name="T22" fmla="*/ 405 w 616"/>
                  <a:gd name="T23" fmla="*/ 455 h 494"/>
                  <a:gd name="T24" fmla="*/ 526 w 616"/>
                  <a:gd name="T25" fmla="*/ 468 h 494"/>
                  <a:gd name="T26" fmla="*/ 595 w 616"/>
                  <a:gd name="T27" fmla="*/ 459 h 494"/>
                  <a:gd name="T28" fmla="*/ 603 w 616"/>
                  <a:gd name="T29" fmla="*/ 458 h 494"/>
                  <a:gd name="T30" fmla="*/ 616 w 616"/>
                  <a:gd name="T31" fmla="*/ 462 h 494"/>
                  <a:gd name="T32" fmla="*/ 608 w 616"/>
                  <a:gd name="T33" fmla="*/ 473 h 494"/>
                  <a:gd name="T34" fmla="*/ 589 w 616"/>
                  <a:gd name="T35" fmla="*/ 480 h 494"/>
                  <a:gd name="T36" fmla="*/ 473 w 616"/>
                  <a:gd name="T37" fmla="*/ 492 h 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16" h="494">
                    <a:moveTo>
                      <a:pt x="473" y="492"/>
                    </a:moveTo>
                    <a:cubicBezTo>
                      <a:pt x="439" y="494"/>
                      <a:pt x="404" y="489"/>
                      <a:pt x="370" y="480"/>
                    </a:cubicBezTo>
                    <a:cubicBezTo>
                      <a:pt x="299" y="460"/>
                      <a:pt x="242" y="418"/>
                      <a:pt x="196" y="361"/>
                    </a:cubicBezTo>
                    <a:cubicBezTo>
                      <a:pt x="150" y="305"/>
                      <a:pt x="116" y="242"/>
                      <a:pt x="83" y="179"/>
                    </a:cubicBezTo>
                    <a:cubicBezTo>
                      <a:pt x="58" y="130"/>
                      <a:pt x="32" y="81"/>
                      <a:pt x="7" y="32"/>
                    </a:cubicBezTo>
                    <a:cubicBezTo>
                      <a:pt x="0" y="20"/>
                      <a:pt x="1" y="16"/>
                      <a:pt x="14" y="11"/>
                    </a:cubicBezTo>
                    <a:cubicBezTo>
                      <a:pt x="16" y="11"/>
                      <a:pt x="17" y="10"/>
                      <a:pt x="19" y="9"/>
                    </a:cubicBezTo>
                    <a:cubicBezTo>
                      <a:pt x="43" y="0"/>
                      <a:pt x="52" y="2"/>
                      <a:pt x="64" y="24"/>
                    </a:cubicBezTo>
                    <a:cubicBezTo>
                      <a:pt x="84" y="60"/>
                      <a:pt x="103" y="97"/>
                      <a:pt x="122" y="133"/>
                    </a:cubicBezTo>
                    <a:cubicBezTo>
                      <a:pt x="147" y="181"/>
                      <a:pt x="173" y="228"/>
                      <a:pt x="199" y="276"/>
                    </a:cubicBezTo>
                    <a:cubicBezTo>
                      <a:pt x="224" y="321"/>
                      <a:pt x="258" y="360"/>
                      <a:pt x="296" y="394"/>
                    </a:cubicBezTo>
                    <a:cubicBezTo>
                      <a:pt x="328" y="422"/>
                      <a:pt x="364" y="442"/>
                      <a:pt x="405" y="455"/>
                    </a:cubicBezTo>
                    <a:cubicBezTo>
                      <a:pt x="445" y="466"/>
                      <a:pt x="485" y="471"/>
                      <a:pt x="526" y="468"/>
                    </a:cubicBezTo>
                    <a:cubicBezTo>
                      <a:pt x="549" y="467"/>
                      <a:pt x="572" y="462"/>
                      <a:pt x="595" y="459"/>
                    </a:cubicBezTo>
                    <a:cubicBezTo>
                      <a:pt x="598" y="458"/>
                      <a:pt x="601" y="458"/>
                      <a:pt x="603" y="458"/>
                    </a:cubicBezTo>
                    <a:cubicBezTo>
                      <a:pt x="608" y="459"/>
                      <a:pt x="612" y="460"/>
                      <a:pt x="616" y="462"/>
                    </a:cubicBezTo>
                    <a:cubicBezTo>
                      <a:pt x="613" y="466"/>
                      <a:pt x="612" y="471"/>
                      <a:pt x="608" y="473"/>
                    </a:cubicBezTo>
                    <a:cubicBezTo>
                      <a:pt x="602" y="476"/>
                      <a:pt x="596" y="479"/>
                      <a:pt x="589" y="480"/>
                    </a:cubicBezTo>
                    <a:cubicBezTo>
                      <a:pt x="551" y="487"/>
                      <a:pt x="513" y="493"/>
                      <a:pt x="473" y="492"/>
                    </a:cubicBezTo>
                    <a:close/>
                  </a:path>
                </a:pathLst>
              </a:custGeom>
              <a:grpFill/>
              <a:ln w="9525">
                <a:noFill/>
                <a:round/>
                <a:headEnd/>
                <a:tailEnd/>
              </a:ln>
            </p:spPr>
            <p:txBody>
              <a:bodyPr vert="horz" wrap="square" lIns="121882" tIns="60941" rIns="121882" bIns="60941" numCol="1" anchor="t" anchorCtr="0" compatLnSpc="1">
                <a:prstTxWarp prst="textNoShape">
                  <a:avLst/>
                </a:prstTxWarp>
              </a:bodyPr>
              <a:lstStyle/>
              <a:p>
                <a:endParaRPr lang="zh-CN" altLang="en-US" sz="2399" dirty="0">
                  <a:latin typeface="微软雅黑" panose="020B0503020204020204" pitchFamily="34" charset="-122"/>
                  <a:ea typeface="微软雅黑" panose="020B0503020204020204" pitchFamily="34" charset="-122"/>
                </a:endParaRPr>
              </a:p>
            </p:txBody>
          </p:sp>
          <p:sp>
            <p:nvSpPr>
              <p:cNvPr id="63" name="chenying0907 127"/>
              <p:cNvSpPr>
                <a:spLocks/>
              </p:cNvSpPr>
              <p:nvPr/>
            </p:nvSpPr>
            <p:spPr bwMode="auto">
              <a:xfrm>
                <a:off x="7675563" y="2573338"/>
                <a:ext cx="515938" cy="258763"/>
              </a:xfrm>
              <a:custGeom>
                <a:avLst/>
                <a:gdLst>
                  <a:gd name="T0" fmla="*/ 198 w 239"/>
                  <a:gd name="T1" fmla="*/ 56 h 121"/>
                  <a:gd name="T2" fmla="*/ 192 w 239"/>
                  <a:gd name="T3" fmla="*/ 80 h 121"/>
                  <a:gd name="T4" fmla="*/ 168 w 239"/>
                  <a:gd name="T5" fmla="*/ 90 h 121"/>
                  <a:gd name="T6" fmla="*/ 137 w 239"/>
                  <a:gd name="T7" fmla="*/ 93 h 121"/>
                  <a:gd name="T8" fmla="*/ 137 w 239"/>
                  <a:gd name="T9" fmla="*/ 108 h 121"/>
                  <a:gd name="T10" fmla="*/ 197 w 239"/>
                  <a:gd name="T11" fmla="*/ 113 h 121"/>
                  <a:gd name="T12" fmla="*/ 235 w 239"/>
                  <a:gd name="T13" fmla="*/ 30 h 121"/>
                  <a:gd name="T14" fmla="*/ 223 w 239"/>
                  <a:gd name="T15" fmla="*/ 23 h 121"/>
                  <a:gd name="T16" fmla="*/ 211 w 239"/>
                  <a:gd name="T17" fmla="*/ 28 h 121"/>
                  <a:gd name="T18" fmla="*/ 137 w 239"/>
                  <a:gd name="T19" fmla="*/ 56 h 121"/>
                  <a:gd name="T20" fmla="*/ 56 w 239"/>
                  <a:gd name="T21" fmla="*/ 38 h 121"/>
                  <a:gd name="T22" fmla="*/ 25 w 239"/>
                  <a:gd name="T23" fmla="*/ 7 h 121"/>
                  <a:gd name="T24" fmla="*/ 6 w 239"/>
                  <a:gd name="T25" fmla="*/ 5 h 121"/>
                  <a:gd name="T26" fmla="*/ 5 w 239"/>
                  <a:gd name="T27" fmla="*/ 20 h 121"/>
                  <a:gd name="T28" fmla="*/ 113 w 239"/>
                  <a:gd name="T29" fmla="*/ 75 h 121"/>
                  <a:gd name="T30" fmla="*/ 151 w 239"/>
                  <a:gd name="T31" fmla="*/ 70 h 121"/>
                  <a:gd name="T32" fmla="*/ 198 w 239"/>
                  <a:gd name="T33" fmla="*/ 56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9" h="121">
                    <a:moveTo>
                      <a:pt x="198" y="56"/>
                    </a:moveTo>
                    <a:cubicBezTo>
                      <a:pt x="196" y="65"/>
                      <a:pt x="194" y="73"/>
                      <a:pt x="192" y="80"/>
                    </a:cubicBezTo>
                    <a:cubicBezTo>
                      <a:pt x="187" y="95"/>
                      <a:pt x="182" y="97"/>
                      <a:pt x="168" y="90"/>
                    </a:cubicBezTo>
                    <a:cubicBezTo>
                      <a:pt x="158" y="84"/>
                      <a:pt x="145" y="86"/>
                      <a:pt x="137" y="93"/>
                    </a:cubicBezTo>
                    <a:cubicBezTo>
                      <a:pt x="132" y="99"/>
                      <a:pt x="131" y="105"/>
                      <a:pt x="137" y="108"/>
                    </a:cubicBezTo>
                    <a:cubicBezTo>
                      <a:pt x="156" y="119"/>
                      <a:pt x="177" y="121"/>
                      <a:pt x="197" y="113"/>
                    </a:cubicBezTo>
                    <a:cubicBezTo>
                      <a:pt x="231" y="100"/>
                      <a:pt x="239" y="54"/>
                      <a:pt x="235" y="30"/>
                    </a:cubicBezTo>
                    <a:cubicBezTo>
                      <a:pt x="234" y="27"/>
                      <a:pt x="227" y="23"/>
                      <a:pt x="223" y="23"/>
                    </a:cubicBezTo>
                    <a:cubicBezTo>
                      <a:pt x="219" y="23"/>
                      <a:pt x="215" y="26"/>
                      <a:pt x="211" y="28"/>
                    </a:cubicBezTo>
                    <a:cubicBezTo>
                      <a:pt x="188" y="41"/>
                      <a:pt x="164" y="51"/>
                      <a:pt x="137" y="56"/>
                    </a:cubicBezTo>
                    <a:cubicBezTo>
                      <a:pt x="107" y="61"/>
                      <a:pt x="80" y="56"/>
                      <a:pt x="56" y="38"/>
                    </a:cubicBezTo>
                    <a:cubicBezTo>
                      <a:pt x="45" y="29"/>
                      <a:pt x="35" y="17"/>
                      <a:pt x="25" y="7"/>
                    </a:cubicBezTo>
                    <a:cubicBezTo>
                      <a:pt x="20" y="2"/>
                      <a:pt x="11" y="0"/>
                      <a:pt x="6" y="5"/>
                    </a:cubicBezTo>
                    <a:cubicBezTo>
                      <a:pt x="0" y="9"/>
                      <a:pt x="0" y="15"/>
                      <a:pt x="5" y="20"/>
                    </a:cubicBezTo>
                    <a:cubicBezTo>
                      <a:pt x="32" y="55"/>
                      <a:pt x="67" y="76"/>
                      <a:pt x="113" y="75"/>
                    </a:cubicBezTo>
                    <a:cubicBezTo>
                      <a:pt x="126" y="75"/>
                      <a:pt x="139" y="73"/>
                      <a:pt x="151" y="70"/>
                    </a:cubicBezTo>
                    <a:cubicBezTo>
                      <a:pt x="166" y="67"/>
                      <a:pt x="181" y="61"/>
                      <a:pt x="198" y="56"/>
                    </a:cubicBezTo>
                    <a:close/>
                  </a:path>
                </a:pathLst>
              </a:custGeom>
              <a:grpFill/>
              <a:ln w="9525">
                <a:noFill/>
                <a:round/>
                <a:headEnd/>
                <a:tailEnd/>
              </a:ln>
            </p:spPr>
            <p:txBody>
              <a:bodyPr vert="horz" wrap="square" lIns="121882" tIns="60941" rIns="121882" bIns="60941" numCol="1" anchor="t" anchorCtr="0" compatLnSpc="1">
                <a:prstTxWarp prst="textNoShape">
                  <a:avLst/>
                </a:prstTxWarp>
              </a:bodyPr>
              <a:lstStyle/>
              <a:p>
                <a:endParaRPr lang="zh-CN" altLang="en-US" sz="2399" dirty="0">
                  <a:latin typeface="微软雅黑" panose="020B0503020204020204" pitchFamily="34" charset="-122"/>
                  <a:ea typeface="微软雅黑" panose="020B0503020204020204" pitchFamily="34" charset="-122"/>
                </a:endParaRPr>
              </a:p>
            </p:txBody>
          </p:sp>
          <p:sp>
            <p:nvSpPr>
              <p:cNvPr id="64" name="chenying0907 130"/>
              <p:cNvSpPr>
                <a:spLocks/>
              </p:cNvSpPr>
              <p:nvPr/>
            </p:nvSpPr>
            <p:spPr bwMode="auto">
              <a:xfrm>
                <a:off x="7648576" y="2216151"/>
                <a:ext cx="87313" cy="88900"/>
              </a:xfrm>
              <a:custGeom>
                <a:avLst/>
                <a:gdLst>
                  <a:gd name="T0" fmla="*/ 0 w 41"/>
                  <a:gd name="T1" fmla="*/ 19 h 41"/>
                  <a:gd name="T2" fmla="*/ 19 w 41"/>
                  <a:gd name="T3" fmla="*/ 40 h 41"/>
                  <a:gd name="T4" fmla="*/ 40 w 41"/>
                  <a:gd name="T5" fmla="*/ 21 h 41"/>
                  <a:gd name="T6" fmla="*/ 22 w 41"/>
                  <a:gd name="T7" fmla="*/ 1 h 41"/>
                  <a:gd name="T8" fmla="*/ 0 w 41"/>
                  <a:gd name="T9" fmla="*/ 19 h 41"/>
                </a:gdLst>
                <a:ahLst/>
                <a:cxnLst>
                  <a:cxn ang="0">
                    <a:pos x="T0" y="T1"/>
                  </a:cxn>
                  <a:cxn ang="0">
                    <a:pos x="T2" y="T3"/>
                  </a:cxn>
                  <a:cxn ang="0">
                    <a:pos x="T4" y="T5"/>
                  </a:cxn>
                  <a:cxn ang="0">
                    <a:pos x="T6" y="T7"/>
                  </a:cxn>
                  <a:cxn ang="0">
                    <a:pos x="T8" y="T9"/>
                  </a:cxn>
                </a:cxnLst>
                <a:rect l="0" t="0" r="r" b="b"/>
                <a:pathLst>
                  <a:path w="41" h="41">
                    <a:moveTo>
                      <a:pt x="0" y="19"/>
                    </a:moveTo>
                    <a:cubicBezTo>
                      <a:pt x="0" y="30"/>
                      <a:pt x="9" y="40"/>
                      <a:pt x="19" y="40"/>
                    </a:cubicBezTo>
                    <a:cubicBezTo>
                      <a:pt x="29" y="41"/>
                      <a:pt x="39" y="32"/>
                      <a:pt x="40" y="21"/>
                    </a:cubicBezTo>
                    <a:cubicBezTo>
                      <a:pt x="41" y="11"/>
                      <a:pt x="32" y="2"/>
                      <a:pt x="22" y="1"/>
                    </a:cubicBezTo>
                    <a:cubicBezTo>
                      <a:pt x="11" y="0"/>
                      <a:pt x="1" y="8"/>
                      <a:pt x="0" y="19"/>
                    </a:cubicBezTo>
                    <a:close/>
                  </a:path>
                </a:pathLst>
              </a:custGeom>
              <a:grpFill/>
              <a:ln w="9525">
                <a:noFill/>
                <a:round/>
                <a:headEnd/>
                <a:tailEnd/>
              </a:ln>
            </p:spPr>
            <p:txBody>
              <a:bodyPr vert="horz" wrap="square" lIns="121882" tIns="60941" rIns="121882" bIns="60941" numCol="1" anchor="t" anchorCtr="0" compatLnSpc="1">
                <a:prstTxWarp prst="textNoShape">
                  <a:avLst/>
                </a:prstTxWarp>
              </a:bodyPr>
              <a:lstStyle/>
              <a:p>
                <a:endParaRPr lang="zh-CN" altLang="en-US" sz="2399" dirty="0">
                  <a:latin typeface="微软雅黑" panose="020B0503020204020204" pitchFamily="34" charset="-122"/>
                  <a:ea typeface="微软雅黑" panose="020B0503020204020204" pitchFamily="34" charset="-122"/>
                </a:endParaRPr>
              </a:p>
            </p:txBody>
          </p:sp>
          <p:sp>
            <p:nvSpPr>
              <p:cNvPr id="65" name="Oval 132"/>
              <p:cNvSpPr>
                <a:spLocks noChangeArrowheads="1"/>
              </p:cNvSpPr>
              <p:nvPr/>
            </p:nvSpPr>
            <p:spPr bwMode="auto">
              <a:xfrm>
                <a:off x="8180388" y="2222501"/>
                <a:ext cx="93663" cy="95250"/>
              </a:xfrm>
              <a:prstGeom prst="ellipse">
                <a:avLst/>
              </a:prstGeom>
              <a:grpFill/>
              <a:ln w="9525">
                <a:noFill/>
                <a:round/>
                <a:headEnd/>
                <a:tailEnd/>
              </a:ln>
            </p:spPr>
            <p:txBody>
              <a:bodyPr vert="horz" wrap="square" lIns="121882" tIns="60941" rIns="121882" bIns="60941" numCol="1" anchor="t" anchorCtr="0" compatLnSpc="1">
                <a:prstTxWarp prst="textNoShape">
                  <a:avLst/>
                </a:prstTxWarp>
              </a:bodyPr>
              <a:lstStyle/>
              <a:p>
                <a:endParaRPr lang="zh-CN" altLang="en-US" sz="2399" dirty="0">
                  <a:latin typeface="微软雅黑" panose="020B0503020204020204" pitchFamily="34" charset="-122"/>
                  <a:ea typeface="微软雅黑" panose="020B0503020204020204" pitchFamily="34" charset="-122"/>
                </a:endParaRPr>
              </a:p>
            </p:txBody>
          </p:sp>
          <p:sp>
            <p:nvSpPr>
              <p:cNvPr id="66" name="chenying0907 181"/>
              <p:cNvSpPr>
                <a:spLocks/>
              </p:cNvSpPr>
              <p:nvPr/>
            </p:nvSpPr>
            <p:spPr bwMode="auto">
              <a:xfrm>
                <a:off x="7675563" y="2573338"/>
                <a:ext cx="515938" cy="258763"/>
              </a:xfrm>
              <a:custGeom>
                <a:avLst/>
                <a:gdLst>
                  <a:gd name="T0" fmla="*/ 198 w 239"/>
                  <a:gd name="T1" fmla="*/ 56 h 121"/>
                  <a:gd name="T2" fmla="*/ 151 w 239"/>
                  <a:gd name="T3" fmla="*/ 70 h 121"/>
                  <a:gd name="T4" fmla="*/ 113 w 239"/>
                  <a:gd name="T5" fmla="*/ 75 h 121"/>
                  <a:gd name="T6" fmla="*/ 5 w 239"/>
                  <a:gd name="T7" fmla="*/ 20 h 121"/>
                  <a:gd name="T8" fmla="*/ 6 w 239"/>
                  <a:gd name="T9" fmla="*/ 5 h 121"/>
                  <a:gd name="T10" fmla="*/ 25 w 239"/>
                  <a:gd name="T11" fmla="*/ 7 h 121"/>
                  <a:gd name="T12" fmla="*/ 56 w 239"/>
                  <a:gd name="T13" fmla="*/ 38 h 121"/>
                  <a:gd name="T14" fmla="*/ 137 w 239"/>
                  <a:gd name="T15" fmla="*/ 56 h 121"/>
                  <a:gd name="T16" fmla="*/ 211 w 239"/>
                  <a:gd name="T17" fmla="*/ 28 h 121"/>
                  <a:gd name="T18" fmla="*/ 223 w 239"/>
                  <a:gd name="T19" fmla="*/ 23 h 121"/>
                  <a:gd name="T20" fmla="*/ 235 w 239"/>
                  <a:gd name="T21" fmla="*/ 30 h 121"/>
                  <a:gd name="T22" fmla="*/ 197 w 239"/>
                  <a:gd name="T23" fmla="*/ 113 h 121"/>
                  <a:gd name="T24" fmla="*/ 137 w 239"/>
                  <a:gd name="T25" fmla="*/ 108 h 121"/>
                  <a:gd name="T26" fmla="*/ 137 w 239"/>
                  <a:gd name="T27" fmla="*/ 93 h 121"/>
                  <a:gd name="T28" fmla="*/ 168 w 239"/>
                  <a:gd name="T29" fmla="*/ 90 h 121"/>
                  <a:gd name="T30" fmla="*/ 192 w 239"/>
                  <a:gd name="T31" fmla="*/ 80 h 121"/>
                  <a:gd name="T32" fmla="*/ 198 w 239"/>
                  <a:gd name="T33" fmla="*/ 56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9" h="121">
                    <a:moveTo>
                      <a:pt x="198" y="56"/>
                    </a:moveTo>
                    <a:cubicBezTo>
                      <a:pt x="181" y="61"/>
                      <a:pt x="166" y="67"/>
                      <a:pt x="151" y="70"/>
                    </a:cubicBezTo>
                    <a:cubicBezTo>
                      <a:pt x="139" y="73"/>
                      <a:pt x="126" y="75"/>
                      <a:pt x="113" y="75"/>
                    </a:cubicBezTo>
                    <a:cubicBezTo>
                      <a:pt x="67" y="76"/>
                      <a:pt x="32" y="55"/>
                      <a:pt x="5" y="20"/>
                    </a:cubicBezTo>
                    <a:cubicBezTo>
                      <a:pt x="0" y="15"/>
                      <a:pt x="0" y="9"/>
                      <a:pt x="6" y="5"/>
                    </a:cubicBezTo>
                    <a:cubicBezTo>
                      <a:pt x="11" y="0"/>
                      <a:pt x="20" y="2"/>
                      <a:pt x="25" y="7"/>
                    </a:cubicBezTo>
                    <a:cubicBezTo>
                      <a:pt x="35" y="17"/>
                      <a:pt x="45" y="29"/>
                      <a:pt x="56" y="38"/>
                    </a:cubicBezTo>
                    <a:cubicBezTo>
                      <a:pt x="80" y="56"/>
                      <a:pt x="107" y="61"/>
                      <a:pt x="137" y="56"/>
                    </a:cubicBezTo>
                    <a:cubicBezTo>
                      <a:pt x="164" y="51"/>
                      <a:pt x="188" y="41"/>
                      <a:pt x="211" y="28"/>
                    </a:cubicBezTo>
                    <a:cubicBezTo>
                      <a:pt x="215" y="26"/>
                      <a:pt x="219" y="23"/>
                      <a:pt x="223" y="23"/>
                    </a:cubicBezTo>
                    <a:cubicBezTo>
                      <a:pt x="227" y="23"/>
                      <a:pt x="234" y="27"/>
                      <a:pt x="235" y="30"/>
                    </a:cubicBezTo>
                    <a:cubicBezTo>
                      <a:pt x="239" y="54"/>
                      <a:pt x="231" y="100"/>
                      <a:pt x="197" y="113"/>
                    </a:cubicBezTo>
                    <a:cubicBezTo>
                      <a:pt x="177" y="121"/>
                      <a:pt x="156" y="119"/>
                      <a:pt x="137" y="108"/>
                    </a:cubicBezTo>
                    <a:cubicBezTo>
                      <a:pt x="131" y="105"/>
                      <a:pt x="132" y="99"/>
                      <a:pt x="137" y="93"/>
                    </a:cubicBezTo>
                    <a:cubicBezTo>
                      <a:pt x="145" y="86"/>
                      <a:pt x="158" y="84"/>
                      <a:pt x="168" y="90"/>
                    </a:cubicBezTo>
                    <a:cubicBezTo>
                      <a:pt x="182" y="97"/>
                      <a:pt x="187" y="95"/>
                      <a:pt x="192" y="80"/>
                    </a:cubicBezTo>
                    <a:cubicBezTo>
                      <a:pt x="194" y="73"/>
                      <a:pt x="196" y="65"/>
                      <a:pt x="198" y="56"/>
                    </a:cubicBezTo>
                    <a:close/>
                  </a:path>
                </a:pathLst>
              </a:custGeom>
              <a:grpFill/>
              <a:ln w="9525">
                <a:noFill/>
                <a:round/>
                <a:headEnd/>
                <a:tailEnd/>
              </a:ln>
            </p:spPr>
            <p:txBody>
              <a:bodyPr vert="horz" wrap="square" lIns="121882" tIns="60941" rIns="121882" bIns="60941" numCol="1" anchor="t" anchorCtr="0" compatLnSpc="1">
                <a:prstTxWarp prst="textNoShape">
                  <a:avLst/>
                </a:prstTxWarp>
              </a:bodyPr>
              <a:lstStyle/>
              <a:p>
                <a:endParaRPr lang="zh-CN" altLang="en-US" sz="2399" dirty="0">
                  <a:latin typeface="微软雅黑" panose="020B0503020204020204" pitchFamily="34" charset="-122"/>
                  <a:ea typeface="微软雅黑" panose="020B0503020204020204" pitchFamily="34" charset="-122"/>
                </a:endParaRPr>
              </a:p>
            </p:txBody>
          </p:sp>
          <p:sp>
            <p:nvSpPr>
              <p:cNvPr id="67" name="chenying0907 182"/>
              <p:cNvSpPr>
                <a:spLocks/>
              </p:cNvSpPr>
              <p:nvPr/>
            </p:nvSpPr>
            <p:spPr bwMode="auto">
              <a:xfrm>
                <a:off x="7648576" y="2216151"/>
                <a:ext cx="87313" cy="88900"/>
              </a:xfrm>
              <a:custGeom>
                <a:avLst/>
                <a:gdLst>
                  <a:gd name="T0" fmla="*/ 0 w 41"/>
                  <a:gd name="T1" fmla="*/ 19 h 41"/>
                  <a:gd name="T2" fmla="*/ 22 w 41"/>
                  <a:gd name="T3" fmla="*/ 1 h 41"/>
                  <a:gd name="T4" fmla="*/ 40 w 41"/>
                  <a:gd name="T5" fmla="*/ 21 h 41"/>
                  <a:gd name="T6" fmla="*/ 19 w 41"/>
                  <a:gd name="T7" fmla="*/ 40 h 41"/>
                  <a:gd name="T8" fmla="*/ 0 w 41"/>
                  <a:gd name="T9" fmla="*/ 19 h 41"/>
                </a:gdLst>
                <a:ahLst/>
                <a:cxnLst>
                  <a:cxn ang="0">
                    <a:pos x="T0" y="T1"/>
                  </a:cxn>
                  <a:cxn ang="0">
                    <a:pos x="T2" y="T3"/>
                  </a:cxn>
                  <a:cxn ang="0">
                    <a:pos x="T4" y="T5"/>
                  </a:cxn>
                  <a:cxn ang="0">
                    <a:pos x="T6" y="T7"/>
                  </a:cxn>
                  <a:cxn ang="0">
                    <a:pos x="T8" y="T9"/>
                  </a:cxn>
                </a:cxnLst>
                <a:rect l="0" t="0" r="r" b="b"/>
                <a:pathLst>
                  <a:path w="41" h="41">
                    <a:moveTo>
                      <a:pt x="0" y="19"/>
                    </a:moveTo>
                    <a:cubicBezTo>
                      <a:pt x="1" y="8"/>
                      <a:pt x="11" y="0"/>
                      <a:pt x="22" y="1"/>
                    </a:cubicBezTo>
                    <a:cubicBezTo>
                      <a:pt x="32" y="2"/>
                      <a:pt x="41" y="11"/>
                      <a:pt x="40" y="21"/>
                    </a:cubicBezTo>
                    <a:cubicBezTo>
                      <a:pt x="39" y="32"/>
                      <a:pt x="29" y="41"/>
                      <a:pt x="19" y="40"/>
                    </a:cubicBezTo>
                    <a:cubicBezTo>
                      <a:pt x="9" y="40"/>
                      <a:pt x="0" y="30"/>
                      <a:pt x="0" y="19"/>
                    </a:cubicBezTo>
                    <a:close/>
                  </a:path>
                </a:pathLst>
              </a:custGeom>
              <a:grpFill/>
              <a:ln w="9525">
                <a:noFill/>
                <a:round/>
                <a:headEnd/>
                <a:tailEnd/>
              </a:ln>
            </p:spPr>
            <p:txBody>
              <a:bodyPr vert="horz" wrap="square" lIns="121882" tIns="60941" rIns="121882" bIns="60941" numCol="1" anchor="t" anchorCtr="0" compatLnSpc="1">
                <a:prstTxWarp prst="textNoShape">
                  <a:avLst/>
                </a:prstTxWarp>
              </a:bodyPr>
              <a:lstStyle/>
              <a:p>
                <a:endParaRPr lang="zh-CN" altLang="en-US" sz="2399" dirty="0">
                  <a:latin typeface="微软雅黑" panose="020B0503020204020204" pitchFamily="34" charset="-122"/>
                  <a:ea typeface="微软雅黑" panose="020B0503020204020204" pitchFamily="34" charset="-122"/>
                </a:endParaRPr>
              </a:p>
            </p:txBody>
          </p:sp>
          <p:sp>
            <p:nvSpPr>
              <p:cNvPr id="68" name="Oval 183"/>
              <p:cNvSpPr>
                <a:spLocks noChangeArrowheads="1"/>
              </p:cNvSpPr>
              <p:nvPr/>
            </p:nvSpPr>
            <p:spPr bwMode="auto">
              <a:xfrm>
                <a:off x="8180388" y="2222501"/>
                <a:ext cx="93663" cy="95250"/>
              </a:xfrm>
              <a:prstGeom prst="ellipse">
                <a:avLst/>
              </a:prstGeom>
              <a:grpFill/>
              <a:ln w="9525">
                <a:noFill/>
                <a:round/>
                <a:headEnd/>
                <a:tailEnd/>
              </a:ln>
            </p:spPr>
            <p:txBody>
              <a:bodyPr vert="horz" wrap="square" lIns="121882" tIns="60941" rIns="121882" bIns="60941" numCol="1" anchor="t" anchorCtr="0" compatLnSpc="1">
                <a:prstTxWarp prst="textNoShape">
                  <a:avLst/>
                </a:prstTxWarp>
              </a:bodyPr>
              <a:lstStyle/>
              <a:p>
                <a:endParaRPr lang="zh-CN" altLang="en-US" sz="2399" dirty="0">
                  <a:latin typeface="微软雅黑" panose="020B0503020204020204" pitchFamily="34" charset="-122"/>
                  <a:ea typeface="微软雅黑" panose="020B0503020204020204" pitchFamily="34" charset="-122"/>
                </a:endParaRPr>
              </a:p>
            </p:txBody>
          </p:sp>
        </p:grpSp>
        <p:sp>
          <p:nvSpPr>
            <p:cNvPr id="57" name="chenying0907 57"/>
            <p:cNvSpPr>
              <a:spLocks/>
            </p:cNvSpPr>
            <p:nvPr/>
          </p:nvSpPr>
          <p:spPr bwMode="auto">
            <a:xfrm>
              <a:off x="6750019" y="2121897"/>
              <a:ext cx="402347" cy="323589"/>
            </a:xfrm>
            <a:custGeom>
              <a:avLst/>
              <a:gdLst>
                <a:gd name="T0" fmla="*/ 10 w 173"/>
                <a:gd name="T1" fmla="*/ 0 h 140"/>
                <a:gd name="T2" fmla="*/ 1 w 173"/>
                <a:gd name="T3" fmla="*/ 42 h 140"/>
                <a:gd name="T4" fmla="*/ 4 w 173"/>
                <a:gd name="T5" fmla="*/ 48 h 140"/>
                <a:gd name="T6" fmla="*/ 32 w 173"/>
                <a:gd name="T7" fmla="*/ 67 h 140"/>
                <a:gd name="T8" fmla="*/ 142 w 173"/>
                <a:gd name="T9" fmla="*/ 138 h 140"/>
                <a:gd name="T10" fmla="*/ 153 w 173"/>
                <a:gd name="T11" fmla="*/ 138 h 140"/>
                <a:gd name="T12" fmla="*/ 159 w 173"/>
                <a:gd name="T13" fmla="*/ 95 h 140"/>
                <a:gd name="T14" fmla="*/ 150 w 173"/>
                <a:gd name="T15" fmla="*/ 88 h 140"/>
                <a:gd name="T16" fmla="*/ 61 w 173"/>
                <a:gd name="T17" fmla="*/ 32 h 140"/>
                <a:gd name="T18" fmla="*/ 10 w 173"/>
                <a:gd name="T19" fmla="*/ 0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3" h="140">
                  <a:moveTo>
                    <a:pt x="10" y="0"/>
                  </a:moveTo>
                  <a:cubicBezTo>
                    <a:pt x="13" y="16"/>
                    <a:pt x="11" y="30"/>
                    <a:pt x="1" y="42"/>
                  </a:cubicBezTo>
                  <a:cubicBezTo>
                    <a:pt x="0" y="43"/>
                    <a:pt x="2" y="47"/>
                    <a:pt x="4" y="48"/>
                  </a:cubicBezTo>
                  <a:cubicBezTo>
                    <a:pt x="13" y="55"/>
                    <a:pt x="23" y="61"/>
                    <a:pt x="32" y="67"/>
                  </a:cubicBezTo>
                  <a:cubicBezTo>
                    <a:pt x="69" y="91"/>
                    <a:pt x="105" y="114"/>
                    <a:pt x="142" y="138"/>
                  </a:cubicBezTo>
                  <a:cubicBezTo>
                    <a:pt x="145" y="139"/>
                    <a:pt x="150" y="140"/>
                    <a:pt x="153" y="138"/>
                  </a:cubicBezTo>
                  <a:cubicBezTo>
                    <a:pt x="170" y="130"/>
                    <a:pt x="173" y="108"/>
                    <a:pt x="159" y="95"/>
                  </a:cubicBezTo>
                  <a:cubicBezTo>
                    <a:pt x="156" y="92"/>
                    <a:pt x="153" y="90"/>
                    <a:pt x="150" y="88"/>
                  </a:cubicBezTo>
                  <a:cubicBezTo>
                    <a:pt x="120" y="69"/>
                    <a:pt x="91" y="51"/>
                    <a:pt x="61" y="32"/>
                  </a:cubicBezTo>
                  <a:cubicBezTo>
                    <a:pt x="45" y="22"/>
                    <a:pt x="28" y="11"/>
                    <a:pt x="10" y="0"/>
                  </a:cubicBezTo>
                  <a:close/>
                </a:path>
              </a:pathLst>
            </a:custGeom>
            <a:grpFill/>
            <a:ln>
              <a:noFill/>
            </a:ln>
          </p:spPr>
          <p:txBody>
            <a:bodyPr vert="horz" wrap="square" lIns="121882" tIns="60941" rIns="121882" bIns="60941" numCol="1" anchor="t" anchorCtr="0" compatLnSpc="1">
              <a:prstTxWarp prst="textNoShape">
                <a:avLst/>
              </a:prstTxWarp>
            </a:bodyPr>
            <a:lstStyle/>
            <a:p>
              <a:endParaRPr lang="zh-CN" altLang="en-US" sz="2399" dirty="0">
                <a:latin typeface="微软雅黑" panose="020B0503020204020204" pitchFamily="34" charset="-122"/>
                <a:ea typeface="微软雅黑" panose="020B0503020204020204" pitchFamily="34" charset="-122"/>
              </a:endParaRPr>
            </a:p>
          </p:txBody>
        </p:sp>
      </p:grpSp>
      <p:sp>
        <p:nvSpPr>
          <p:cNvPr id="69" name="PA_自由: 形状 201"/>
          <p:cNvSpPr/>
          <p:nvPr>
            <p:custDataLst>
              <p:tags r:id="rId2"/>
            </p:custDataLst>
          </p:nvPr>
        </p:nvSpPr>
        <p:spPr>
          <a:xfrm>
            <a:off x="944587" y="5356987"/>
            <a:ext cx="3433020" cy="670560"/>
          </a:xfrm>
          <a:custGeom>
            <a:avLst/>
            <a:gdLst>
              <a:gd name="connsiteX0" fmla="*/ 111760 w 3434080"/>
              <a:gd name="connsiteY0" fmla="*/ 355600 h 670560"/>
              <a:gd name="connsiteX1" fmla="*/ 162560 w 3434080"/>
              <a:gd name="connsiteY1" fmla="*/ 375920 h 670560"/>
              <a:gd name="connsiteX2" fmla="*/ 508000 w 3434080"/>
              <a:gd name="connsiteY2" fmla="*/ 355600 h 670560"/>
              <a:gd name="connsiteX3" fmla="*/ 589280 w 3434080"/>
              <a:gd name="connsiteY3" fmla="*/ 314960 h 670560"/>
              <a:gd name="connsiteX4" fmla="*/ 629920 w 3434080"/>
              <a:gd name="connsiteY4" fmla="*/ 304800 h 670560"/>
              <a:gd name="connsiteX5" fmla="*/ 660400 w 3434080"/>
              <a:gd name="connsiteY5" fmla="*/ 294640 h 670560"/>
              <a:gd name="connsiteX6" fmla="*/ 751840 w 3434080"/>
              <a:gd name="connsiteY6" fmla="*/ 274320 h 670560"/>
              <a:gd name="connsiteX7" fmla="*/ 863600 w 3434080"/>
              <a:gd name="connsiteY7" fmla="*/ 243840 h 670560"/>
              <a:gd name="connsiteX8" fmla="*/ 894080 w 3434080"/>
              <a:gd name="connsiteY8" fmla="*/ 223520 h 670560"/>
              <a:gd name="connsiteX9" fmla="*/ 955040 w 3434080"/>
              <a:gd name="connsiteY9" fmla="*/ 213360 h 670560"/>
              <a:gd name="connsiteX10" fmla="*/ 995680 w 3434080"/>
              <a:gd name="connsiteY10" fmla="*/ 203200 h 670560"/>
              <a:gd name="connsiteX11" fmla="*/ 1026160 w 3434080"/>
              <a:gd name="connsiteY11" fmla="*/ 172720 h 670560"/>
              <a:gd name="connsiteX12" fmla="*/ 1056640 w 3434080"/>
              <a:gd name="connsiteY12" fmla="*/ 162560 h 670560"/>
              <a:gd name="connsiteX13" fmla="*/ 1107440 w 3434080"/>
              <a:gd name="connsiteY13" fmla="*/ 142240 h 670560"/>
              <a:gd name="connsiteX14" fmla="*/ 1178560 w 3434080"/>
              <a:gd name="connsiteY14" fmla="*/ 152400 h 670560"/>
              <a:gd name="connsiteX15" fmla="*/ 1229360 w 3434080"/>
              <a:gd name="connsiteY15" fmla="*/ 162560 h 670560"/>
              <a:gd name="connsiteX16" fmla="*/ 1391920 w 3434080"/>
              <a:gd name="connsiteY16" fmla="*/ 152400 h 670560"/>
              <a:gd name="connsiteX17" fmla="*/ 1503680 w 3434080"/>
              <a:gd name="connsiteY17" fmla="*/ 132080 h 670560"/>
              <a:gd name="connsiteX18" fmla="*/ 1595120 w 3434080"/>
              <a:gd name="connsiteY18" fmla="*/ 101600 h 670560"/>
              <a:gd name="connsiteX19" fmla="*/ 1625600 w 3434080"/>
              <a:gd name="connsiteY19" fmla="*/ 91440 h 670560"/>
              <a:gd name="connsiteX20" fmla="*/ 1838960 w 3434080"/>
              <a:gd name="connsiteY20" fmla="*/ 81280 h 670560"/>
              <a:gd name="connsiteX21" fmla="*/ 1950720 w 3434080"/>
              <a:gd name="connsiteY21" fmla="*/ 71120 h 670560"/>
              <a:gd name="connsiteX22" fmla="*/ 2062480 w 3434080"/>
              <a:gd name="connsiteY22" fmla="*/ 50800 h 670560"/>
              <a:gd name="connsiteX23" fmla="*/ 2113280 w 3434080"/>
              <a:gd name="connsiteY23" fmla="*/ 40640 h 670560"/>
              <a:gd name="connsiteX24" fmla="*/ 2194560 w 3434080"/>
              <a:gd name="connsiteY24" fmla="*/ 30480 h 670560"/>
              <a:gd name="connsiteX25" fmla="*/ 2225040 w 3434080"/>
              <a:gd name="connsiteY25" fmla="*/ 20320 h 670560"/>
              <a:gd name="connsiteX26" fmla="*/ 2346960 w 3434080"/>
              <a:gd name="connsiteY26" fmla="*/ 0 h 670560"/>
              <a:gd name="connsiteX27" fmla="*/ 2458720 w 3434080"/>
              <a:gd name="connsiteY27" fmla="*/ 20320 h 670560"/>
              <a:gd name="connsiteX28" fmla="*/ 2519680 w 3434080"/>
              <a:gd name="connsiteY28" fmla="*/ 50800 h 670560"/>
              <a:gd name="connsiteX29" fmla="*/ 2651760 w 3434080"/>
              <a:gd name="connsiteY29" fmla="*/ 60960 h 670560"/>
              <a:gd name="connsiteX30" fmla="*/ 3261360 w 3434080"/>
              <a:gd name="connsiteY30" fmla="*/ 71120 h 670560"/>
              <a:gd name="connsiteX31" fmla="*/ 3291840 w 3434080"/>
              <a:gd name="connsiteY31" fmla="*/ 91440 h 670560"/>
              <a:gd name="connsiteX32" fmla="*/ 3383280 w 3434080"/>
              <a:gd name="connsiteY32" fmla="*/ 101600 h 670560"/>
              <a:gd name="connsiteX33" fmla="*/ 3434080 w 3434080"/>
              <a:gd name="connsiteY33" fmla="*/ 193040 h 670560"/>
              <a:gd name="connsiteX34" fmla="*/ 3200400 w 3434080"/>
              <a:gd name="connsiteY34" fmla="*/ 213360 h 670560"/>
              <a:gd name="connsiteX35" fmla="*/ 3048000 w 3434080"/>
              <a:gd name="connsiteY35" fmla="*/ 223520 h 670560"/>
              <a:gd name="connsiteX36" fmla="*/ 2844800 w 3434080"/>
              <a:gd name="connsiteY36" fmla="*/ 233680 h 670560"/>
              <a:gd name="connsiteX37" fmla="*/ 2743200 w 3434080"/>
              <a:gd name="connsiteY37" fmla="*/ 254000 h 670560"/>
              <a:gd name="connsiteX38" fmla="*/ 2661920 w 3434080"/>
              <a:gd name="connsiteY38" fmla="*/ 264160 h 670560"/>
              <a:gd name="connsiteX39" fmla="*/ 2519680 w 3434080"/>
              <a:gd name="connsiteY39" fmla="*/ 294640 h 670560"/>
              <a:gd name="connsiteX40" fmla="*/ 2458720 w 3434080"/>
              <a:gd name="connsiteY40" fmla="*/ 304800 h 670560"/>
              <a:gd name="connsiteX41" fmla="*/ 2346960 w 3434080"/>
              <a:gd name="connsiteY41" fmla="*/ 345440 h 670560"/>
              <a:gd name="connsiteX42" fmla="*/ 2296160 w 3434080"/>
              <a:gd name="connsiteY42" fmla="*/ 355600 h 670560"/>
              <a:gd name="connsiteX43" fmla="*/ 2245360 w 3434080"/>
              <a:gd name="connsiteY43" fmla="*/ 386080 h 670560"/>
              <a:gd name="connsiteX44" fmla="*/ 2164080 w 3434080"/>
              <a:gd name="connsiteY44" fmla="*/ 406400 h 670560"/>
              <a:gd name="connsiteX45" fmla="*/ 2133600 w 3434080"/>
              <a:gd name="connsiteY45" fmla="*/ 426720 h 670560"/>
              <a:gd name="connsiteX46" fmla="*/ 2072640 w 3434080"/>
              <a:gd name="connsiteY46" fmla="*/ 436880 h 670560"/>
              <a:gd name="connsiteX47" fmla="*/ 1971040 w 3434080"/>
              <a:gd name="connsiteY47" fmla="*/ 457200 h 670560"/>
              <a:gd name="connsiteX48" fmla="*/ 1899920 w 3434080"/>
              <a:gd name="connsiteY48" fmla="*/ 467360 h 670560"/>
              <a:gd name="connsiteX49" fmla="*/ 1696720 w 3434080"/>
              <a:gd name="connsiteY49" fmla="*/ 487680 h 670560"/>
              <a:gd name="connsiteX50" fmla="*/ 1605280 w 3434080"/>
              <a:gd name="connsiteY50" fmla="*/ 497840 h 670560"/>
              <a:gd name="connsiteX51" fmla="*/ 1564640 w 3434080"/>
              <a:gd name="connsiteY51" fmla="*/ 508000 h 670560"/>
              <a:gd name="connsiteX52" fmla="*/ 1422400 w 3434080"/>
              <a:gd name="connsiteY52" fmla="*/ 528320 h 670560"/>
              <a:gd name="connsiteX53" fmla="*/ 1229360 w 3434080"/>
              <a:gd name="connsiteY53" fmla="*/ 548640 h 670560"/>
              <a:gd name="connsiteX54" fmla="*/ 1158240 w 3434080"/>
              <a:gd name="connsiteY54" fmla="*/ 568960 h 670560"/>
              <a:gd name="connsiteX55" fmla="*/ 975360 w 3434080"/>
              <a:gd name="connsiteY55" fmla="*/ 589280 h 670560"/>
              <a:gd name="connsiteX56" fmla="*/ 873760 w 3434080"/>
              <a:gd name="connsiteY56" fmla="*/ 599440 h 670560"/>
              <a:gd name="connsiteX57" fmla="*/ 782320 w 3434080"/>
              <a:gd name="connsiteY57" fmla="*/ 629920 h 670560"/>
              <a:gd name="connsiteX58" fmla="*/ 640080 w 3434080"/>
              <a:gd name="connsiteY58" fmla="*/ 660400 h 670560"/>
              <a:gd name="connsiteX59" fmla="*/ 447040 w 3434080"/>
              <a:gd name="connsiteY59" fmla="*/ 670560 h 670560"/>
              <a:gd name="connsiteX60" fmla="*/ 152400 w 3434080"/>
              <a:gd name="connsiteY60" fmla="*/ 660400 h 670560"/>
              <a:gd name="connsiteX61" fmla="*/ 91440 w 3434080"/>
              <a:gd name="connsiteY61" fmla="*/ 629920 h 670560"/>
              <a:gd name="connsiteX62" fmla="*/ 60960 w 3434080"/>
              <a:gd name="connsiteY62" fmla="*/ 619760 h 670560"/>
              <a:gd name="connsiteX63" fmla="*/ 50800 w 3434080"/>
              <a:gd name="connsiteY63" fmla="*/ 589280 h 670560"/>
              <a:gd name="connsiteX64" fmla="*/ 30480 w 3434080"/>
              <a:gd name="connsiteY64" fmla="*/ 558800 h 670560"/>
              <a:gd name="connsiteX65" fmla="*/ 20320 w 3434080"/>
              <a:gd name="connsiteY65" fmla="*/ 518160 h 670560"/>
              <a:gd name="connsiteX66" fmla="*/ 0 w 3434080"/>
              <a:gd name="connsiteY66" fmla="*/ 436880 h 670560"/>
              <a:gd name="connsiteX67" fmla="*/ 152400 w 3434080"/>
              <a:gd name="connsiteY67" fmla="*/ 406400 h 670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3434080" h="670560">
                <a:moveTo>
                  <a:pt x="111760" y="355600"/>
                </a:moveTo>
                <a:cubicBezTo>
                  <a:pt x="128693" y="362373"/>
                  <a:pt x="144330" y="375384"/>
                  <a:pt x="162560" y="375920"/>
                </a:cubicBezTo>
                <a:cubicBezTo>
                  <a:pt x="387590" y="382539"/>
                  <a:pt x="376101" y="381980"/>
                  <a:pt x="508000" y="355600"/>
                </a:cubicBezTo>
                <a:cubicBezTo>
                  <a:pt x="535093" y="342053"/>
                  <a:pt x="559893" y="322307"/>
                  <a:pt x="589280" y="314960"/>
                </a:cubicBezTo>
                <a:cubicBezTo>
                  <a:pt x="602827" y="311573"/>
                  <a:pt x="616494" y="308636"/>
                  <a:pt x="629920" y="304800"/>
                </a:cubicBezTo>
                <a:cubicBezTo>
                  <a:pt x="640218" y="301858"/>
                  <a:pt x="650010" y="297237"/>
                  <a:pt x="660400" y="294640"/>
                </a:cubicBezTo>
                <a:cubicBezTo>
                  <a:pt x="718407" y="280138"/>
                  <a:pt x="699691" y="289965"/>
                  <a:pt x="751840" y="274320"/>
                </a:cubicBezTo>
                <a:cubicBezTo>
                  <a:pt x="854963" y="243383"/>
                  <a:pt x="771012" y="262358"/>
                  <a:pt x="863600" y="243840"/>
                </a:cubicBezTo>
                <a:cubicBezTo>
                  <a:pt x="873760" y="237067"/>
                  <a:pt x="882496" y="227381"/>
                  <a:pt x="894080" y="223520"/>
                </a:cubicBezTo>
                <a:cubicBezTo>
                  <a:pt x="913623" y="217006"/>
                  <a:pt x="934840" y="217400"/>
                  <a:pt x="955040" y="213360"/>
                </a:cubicBezTo>
                <a:cubicBezTo>
                  <a:pt x="968732" y="210622"/>
                  <a:pt x="982133" y="206587"/>
                  <a:pt x="995680" y="203200"/>
                </a:cubicBezTo>
                <a:cubicBezTo>
                  <a:pt x="1005840" y="193040"/>
                  <a:pt x="1014205" y="180690"/>
                  <a:pt x="1026160" y="172720"/>
                </a:cubicBezTo>
                <a:cubicBezTo>
                  <a:pt x="1035071" y="166779"/>
                  <a:pt x="1046612" y="166320"/>
                  <a:pt x="1056640" y="162560"/>
                </a:cubicBezTo>
                <a:cubicBezTo>
                  <a:pt x="1073717" y="156156"/>
                  <a:pt x="1090507" y="149013"/>
                  <a:pt x="1107440" y="142240"/>
                </a:cubicBezTo>
                <a:cubicBezTo>
                  <a:pt x="1131147" y="145627"/>
                  <a:pt x="1154938" y="148463"/>
                  <a:pt x="1178560" y="152400"/>
                </a:cubicBezTo>
                <a:cubicBezTo>
                  <a:pt x="1195594" y="155239"/>
                  <a:pt x="1212091" y="162560"/>
                  <a:pt x="1229360" y="162560"/>
                </a:cubicBezTo>
                <a:cubicBezTo>
                  <a:pt x="1283652" y="162560"/>
                  <a:pt x="1337733" y="155787"/>
                  <a:pt x="1391920" y="152400"/>
                </a:cubicBezTo>
                <a:cubicBezTo>
                  <a:pt x="1457315" y="130602"/>
                  <a:pt x="1388796" y="151227"/>
                  <a:pt x="1503680" y="132080"/>
                </a:cubicBezTo>
                <a:cubicBezTo>
                  <a:pt x="1544538" y="125270"/>
                  <a:pt x="1554179" y="116953"/>
                  <a:pt x="1595120" y="101600"/>
                </a:cubicBezTo>
                <a:cubicBezTo>
                  <a:pt x="1605148" y="97840"/>
                  <a:pt x="1614927" y="92329"/>
                  <a:pt x="1625600" y="91440"/>
                </a:cubicBezTo>
                <a:cubicBezTo>
                  <a:pt x="1696555" y="85527"/>
                  <a:pt x="1767898" y="85721"/>
                  <a:pt x="1838960" y="81280"/>
                </a:cubicBezTo>
                <a:cubicBezTo>
                  <a:pt x="1876294" y="78947"/>
                  <a:pt x="1913467" y="74507"/>
                  <a:pt x="1950720" y="71120"/>
                </a:cubicBezTo>
                <a:cubicBezTo>
                  <a:pt x="2076204" y="46023"/>
                  <a:pt x="1919492" y="76798"/>
                  <a:pt x="2062480" y="50800"/>
                </a:cubicBezTo>
                <a:cubicBezTo>
                  <a:pt x="2079470" y="47711"/>
                  <a:pt x="2096212" y="43266"/>
                  <a:pt x="2113280" y="40640"/>
                </a:cubicBezTo>
                <a:cubicBezTo>
                  <a:pt x="2140267" y="36488"/>
                  <a:pt x="2167467" y="33867"/>
                  <a:pt x="2194560" y="30480"/>
                </a:cubicBezTo>
                <a:cubicBezTo>
                  <a:pt x="2204720" y="27093"/>
                  <a:pt x="2214476" y="22081"/>
                  <a:pt x="2225040" y="20320"/>
                </a:cubicBezTo>
                <a:cubicBezTo>
                  <a:pt x="2361152" y="-2365"/>
                  <a:pt x="2275503" y="23819"/>
                  <a:pt x="2346960" y="0"/>
                </a:cubicBezTo>
                <a:cubicBezTo>
                  <a:pt x="2374978" y="3502"/>
                  <a:pt x="2427396" y="4658"/>
                  <a:pt x="2458720" y="20320"/>
                </a:cubicBezTo>
                <a:cubicBezTo>
                  <a:pt x="2488973" y="35447"/>
                  <a:pt x="2485630" y="46544"/>
                  <a:pt x="2519680" y="50800"/>
                </a:cubicBezTo>
                <a:cubicBezTo>
                  <a:pt x="2563496" y="56277"/>
                  <a:pt x="2607620" y="59751"/>
                  <a:pt x="2651760" y="60960"/>
                </a:cubicBezTo>
                <a:cubicBezTo>
                  <a:pt x="2854912" y="66526"/>
                  <a:pt x="3058160" y="67733"/>
                  <a:pt x="3261360" y="71120"/>
                </a:cubicBezTo>
                <a:cubicBezTo>
                  <a:pt x="3271520" y="77893"/>
                  <a:pt x="3279994" y="88478"/>
                  <a:pt x="3291840" y="91440"/>
                </a:cubicBezTo>
                <a:cubicBezTo>
                  <a:pt x="3321592" y="98878"/>
                  <a:pt x="3356278" y="87061"/>
                  <a:pt x="3383280" y="101600"/>
                </a:cubicBezTo>
                <a:cubicBezTo>
                  <a:pt x="3411665" y="116884"/>
                  <a:pt x="3424176" y="163329"/>
                  <a:pt x="3434080" y="193040"/>
                </a:cubicBezTo>
                <a:cubicBezTo>
                  <a:pt x="3338389" y="224937"/>
                  <a:pt x="3419828" y="200821"/>
                  <a:pt x="3200400" y="213360"/>
                </a:cubicBezTo>
                <a:lnTo>
                  <a:pt x="3048000" y="223520"/>
                </a:lnTo>
                <a:lnTo>
                  <a:pt x="2844800" y="233680"/>
                </a:lnTo>
                <a:cubicBezTo>
                  <a:pt x="2810933" y="240453"/>
                  <a:pt x="2777471" y="249716"/>
                  <a:pt x="2743200" y="254000"/>
                </a:cubicBezTo>
                <a:cubicBezTo>
                  <a:pt x="2716107" y="257387"/>
                  <a:pt x="2688784" y="259276"/>
                  <a:pt x="2661920" y="264160"/>
                </a:cubicBezTo>
                <a:cubicBezTo>
                  <a:pt x="2614212" y="272834"/>
                  <a:pt x="2567228" y="285130"/>
                  <a:pt x="2519680" y="294640"/>
                </a:cubicBezTo>
                <a:cubicBezTo>
                  <a:pt x="2499480" y="298680"/>
                  <a:pt x="2478705" y="299804"/>
                  <a:pt x="2458720" y="304800"/>
                </a:cubicBezTo>
                <a:cubicBezTo>
                  <a:pt x="2344859" y="333265"/>
                  <a:pt x="2447959" y="315140"/>
                  <a:pt x="2346960" y="345440"/>
                </a:cubicBezTo>
                <a:cubicBezTo>
                  <a:pt x="2330420" y="350402"/>
                  <a:pt x="2313093" y="352213"/>
                  <a:pt x="2296160" y="355600"/>
                </a:cubicBezTo>
                <a:cubicBezTo>
                  <a:pt x="2279227" y="365760"/>
                  <a:pt x="2263695" y="378746"/>
                  <a:pt x="2245360" y="386080"/>
                </a:cubicBezTo>
                <a:cubicBezTo>
                  <a:pt x="2187394" y="409266"/>
                  <a:pt x="2208874" y="384003"/>
                  <a:pt x="2164080" y="406400"/>
                </a:cubicBezTo>
                <a:cubicBezTo>
                  <a:pt x="2153158" y="411861"/>
                  <a:pt x="2145184" y="422859"/>
                  <a:pt x="2133600" y="426720"/>
                </a:cubicBezTo>
                <a:cubicBezTo>
                  <a:pt x="2114057" y="433234"/>
                  <a:pt x="2092887" y="433084"/>
                  <a:pt x="2072640" y="436880"/>
                </a:cubicBezTo>
                <a:cubicBezTo>
                  <a:pt x="2038694" y="443245"/>
                  <a:pt x="2005230" y="452316"/>
                  <a:pt x="1971040" y="457200"/>
                </a:cubicBezTo>
                <a:cubicBezTo>
                  <a:pt x="1947333" y="460587"/>
                  <a:pt x="1923721" y="464715"/>
                  <a:pt x="1899920" y="467360"/>
                </a:cubicBezTo>
                <a:cubicBezTo>
                  <a:pt x="1832265" y="474877"/>
                  <a:pt x="1764375" y="480163"/>
                  <a:pt x="1696720" y="487680"/>
                </a:cubicBezTo>
                <a:lnTo>
                  <a:pt x="1605280" y="497840"/>
                </a:lnTo>
                <a:cubicBezTo>
                  <a:pt x="1591733" y="501227"/>
                  <a:pt x="1578332" y="505262"/>
                  <a:pt x="1564640" y="508000"/>
                </a:cubicBezTo>
                <a:cubicBezTo>
                  <a:pt x="1511100" y="518708"/>
                  <a:pt x="1478589" y="520828"/>
                  <a:pt x="1422400" y="528320"/>
                </a:cubicBezTo>
                <a:cubicBezTo>
                  <a:pt x="1289673" y="546017"/>
                  <a:pt x="1411309" y="533478"/>
                  <a:pt x="1229360" y="548640"/>
                </a:cubicBezTo>
                <a:cubicBezTo>
                  <a:pt x="1205653" y="555413"/>
                  <a:pt x="1182348" y="563794"/>
                  <a:pt x="1158240" y="568960"/>
                </a:cubicBezTo>
                <a:cubicBezTo>
                  <a:pt x="1111823" y="578907"/>
                  <a:pt x="1014538" y="585549"/>
                  <a:pt x="975360" y="589280"/>
                </a:cubicBezTo>
                <a:lnTo>
                  <a:pt x="873760" y="599440"/>
                </a:lnTo>
                <a:cubicBezTo>
                  <a:pt x="737313" y="633552"/>
                  <a:pt x="948109" y="578908"/>
                  <a:pt x="782320" y="629920"/>
                </a:cubicBezTo>
                <a:cubicBezTo>
                  <a:pt x="752384" y="639131"/>
                  <a:pt x="675972" y="657529"/>
                  <a:pt x="640080" y="660400"/>
                </a:cubicBezTo>
                <a:cubicBezTo>
                  <a:pt x="575849" y="665538"/>
                  <a:pt x="511387" y="667173"/>
                  <a:pt x="447040" y="670560"/>
                </a:cubicBezTo>
                <a:cubicBezTo>
                  <a:pt x="348827" y="667173"/>
                  <a:pt x="250480" y="666530"/>
                  <a:pt x="152400" y="660400"/>
                </a:cubicBezTo>
                <a:cubicBezTo>
                  <a:pt x="123214" y="658576"/>
                  <a:pt x="116147" y="642274"/>
                  <a:pt x="91440" y="629920"/>
                </a:cubicBezTo>
                <a:cubicBezTo>
                  <a:pt x="81861" y="625131"/>
                  <a:pt x="71120" y="623147"/>
                  <a:pt x="60960" y="619760"/>
                </a:cubicBezTo>
                <a:cubicBezTo>
                  <a:pt x="57573" y="609600"/>
                  <a:pt x="55589" y="598859"/>
                  <a:pt x="50800" y="589280"/>
                </a:cubicBezTo>
                <a:cubicBezTo>
                  <a:pt x="45339" y="578358"/>
                  <a:pt x="35290" y="570023"/>
                  <a:pt x="30480" y="558800"/>
                </a:cubicBezTo>
                <a:cubicBezTo>
                  <a:pt x="24979" y="545965"/>
                  <a:pt x="24156" y="531586"/>
                  <a:pt x="20320" y="518160"/>
                </a:cubicBezTo>
                <a:cubicBezTo>
                  <a:pt x="-508" y="445263"/>
                  <a:pt x="20656" y="540161"/>
                  <a:pt x="0" y="436880"/>
                </a:cubicBezTo>
                <a:cubicBezTo>
                  <a:pt x="25153" y="361420"/>
                  <a:pt x="-550" y="406400"/>
                  <a:pt x="152400" y="406400"/>
                </a:cubicBezTo>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412" tIns="45706" rIns="91412" bIns="45706" rtlCol="0" anchor="ctr"/>
          <a:lstStyle/>
          <a:p>
            <a:pPr algn="ctr"/>
            <a:endParaRPr lang="zh-CN" altLang="en-US" sz="2399" dirty="0">
              <a:latin typeface="微软雅黑" panose="020B0503020204020204" pitchFamily="34" charset="-122"/>
              <a:ea typeface="微软雅黑" panose="020B0503020204020204" pitchFamily="34" charset="-122"/>
            </a:endParaRPr>
          </a:p>
        </p:txBody>
      </p:sp>
      <p:sp>
        <p:nvSpPr>
          <p:cNvPr id="72" name="chenying0907 109"/>
          <p:cNvSpPr/>
          <p:nvPr/>
        </p:nvSpPr>
        <p:spPr>
          <a:xfrm>
            <a:off x="5242868" y="4254688"/>
            <a:ext cx="873401" cy="832001"/>
          </a:xfrm>
          <a:custGeom>
            <a:avLst/>
            <a:gdLst/>
            <a:ahLst/>
            <a:cxnLst>
              <a:cxn ang="0">
                <a:pos x="wd2" y="hd2"/>
              </a:cxn>
              <a:cxn ang="5400000">
                <a:pos x="wd2" y="hd2"/>
              </a:cxn>
              <a:cxn ang="10800000">
                <a:pos x="wd2" y="hd2"/>
              </a:cxn>
              <a:cxn ang="16200000">
                <a:pos x="wd2" y="hd2"/>
              </a:cxn>
            </a:cxnLst>
            <a:rect l="0" t="0" r="r" b="b"/>
            <a:pathLst>
              <a:path w="21394" h="21252" extrusionOk="0">
                <a:moveTo>
                  <a:pt x="0" y="11486"/>
                </a:moveTo>
                <a:cubicBezTo>
                  <a:pt x="6297" y="11810"/>
                  <a:pt x="8452" y="9094"/>
                  <a:pt x="10432" y="6445"/>
                </a:cubicBezTo>
                <a:cubicBezTo>
                  <a:pt x="11413" y="5133"/>
                  <a:pt x="12361" y="62"/>
                  <a:pt x="14424" y="1"/>
                </a:cubicBezTo>
                <a:cubicBezTo>
                  <a:pt x="15769" y="-39"/>
                  <a:pt x="16223" y="2237"/>
                  <a:pt x="16082" y="3272"/>
                </a:cubicBezTo>
                <a:cubicBezTo>
                  <a:pt x="15861" y="4889"/>
                  <a:pt x="14041" y="6135"/>
                  <a:pt x="14194" y="7965"/>
                </a:cubicBezTo>
                <a:cubicBezTo>
                  <a:pt x="14390" y="10301"/>
                  <a:pt x="17861" y="9673"/>
                  <a:pt x="19260" y="10227"/>
                </a:cubicBezTo>
                <a:cubicBezTo>
                  <a:pt x="19766" y="10428"/>
                  <a:pt x="21231" y="11033"/>
                  <a:pt x="21376" y="11673"/>
                </a:cubicBezTo>
                <a:cubicBezTo>
                  <a:pt x="21570" y="12535"/>
                  <a:pt x="20193" y="13225"/>
                  <a:pt x="19575" y="13518"/>
                </a:cubicBezTo>
                <a:cubicBezTo>
                  <a:pt x="20100" y="13794"/>
                  <a:pt x="21600" y="14815"/>
                  <a:pt x="21175" y="15661"/>
                </a:cubicBezTo>
                <a:cubicBezTo>
                  <a:pt x="20946" y="16116"/>
                  <a:pt x="20069" y="16279"/>
                  <a:pt x="19912" y="16721"/>
                </a:cubicBezTo>
                <a:cubicBezTo>
                  <a:pt x="19755" y="17170"/>
                  <a:pt x="20477" y="17215"/>
                  <a:pt x="20793" y="17467"/>
                </a:cubicBezTo>
                <a:cubicBezTo>
                  <a:pt x="21207" y="17798"/>
                  <a:pt x="21392" y="18222"/>
                  <a:pt x="21094" y="18674"/>
                </a:cubicBezTo>
                <a:cubicBezTo>
                  <a:pt x="20996" y="18822"/>
                  <a:pt x="20711" y="18995"/>
                  <a:pt x="20448" y="19175"/>
                </a:cubicBezTo>
                <a:cubicBezTo>
                  <a:pt x="20191" y="19349"/>
                  <a:pt x="19956" y="19529"/>
                  <a:pt x="19937" y="19697"/>
                </a:cubicBezTo>
                <a:cubicBezTo>
                  <a:pt x="19902" y="20016"/>
                  <a:pt x="20352" y="20019"/>
                  <a:pt x="20495" y="20232"/>
                </a:cubicBezTo>
                <a:cubicBezTo>
                  <a:pt x="21389" y="21561"/>
                  <a:pt x="18668" y="21213"/>
                  <a:pt x="18243" y="21207"/>
                </a:cubicBezTo>
                <a:cubicBezTo>
                  <a:pt x="15548" y="21174"/>
                  <a:pt x="12492" y="21415"/>
                  <a:pt x="9278" y="20028"/>
                </a:cubicBezTo>
                <a:cubicBezTo>
                  <a:pt x="6757" y="18941"/>
                  <a:pt x="4040" y="19440"/>
                  <a:pt x="1192" y="19163"/>
                </a:cubicBezTo>
              </a:path>
            </a:pathLst>
          </a:custGeom>
          <a:ln w="38100">
            <a:solidFill>
              <a:schemeClr val="accent2"/>
            </a:solidFill>
            <a:miter lim="400000"/>
          </a:ln>
        </p:spPr>
        <p:txBody>
          <a:bodyPr lIns="38088" tIns="38088" rIns="38088" bIns="38088" anchor="ctr"/>
          <a:lstStyle/>
          <a:p>
            <a:pPr defTabSz="457051">
              <a:defRPr sz="3000">
                <a:solidFill>
                  <a:srgbClr val="FFFFFF"/>
                </a:solidFill>
                <a:effectLst>
                  <a:outerShdw blurRad="38100" dist="12700" dir="5400000">
                    <a:srgbClr val="000000">
                      <a:alpha val="50000"/>
                    </a:srgbClr>
                  </a:outerShdw>
                </a:effectLst>
              </a:defRPr>
            </a:pPr>
            <a:endParaRPr sz="3999" dirty="0">
              <a:latin typeface="微软雅黑" panose="020B0503020204020204" pitchFamily="34" charset="-122"/>
            </a:endParaRPr>
          </a:p>
        </p:txBody>
      </p:sp>
      <p:sp>
        <p:nvSpPr>
          <p:cNvPr id="73" name="chenying0907 109"/>
          <p:cNvSpPr/>
          <p:nvPr/>
        </p:nvSpPr>
        <p:spPr>
          <a:xfrm>
            <a:off x="5242869" y="1934297"/>
            <a:ext cx="873401" cy="832001"/>
          </a:xfrm>
          <a:custGeom>
            <a:avLst/>
            <a:gdLst/>
            <a:ahLst/>
            <a:cxnLst>
              <a:cxn ang="0">
                <a:pos x="wd2" y="hd2"/>
              </a:cxn>
              <a:cxn ang="5400000">
                <a:pos x="wd2" y="hd2"/>
              </a:cxn>
              <a:cxn ang="10800000">
                <a:pos x="wd2" y="hd2"/>
              </a:cxn>
              <a:cxn ang="16200000">
                <a:pos x="wd2" y="hd2"/>
              </a:cxn>
            </a:cxnLst>
            <a:rect l="0" t="0" r="r" b="b"/>
            <a:pathLst>
              <a:path w="21394" h="21252" extrusionOk="0">
                <a:moveTo>
                  <a:pt x="0" y="11486"/>
                </a:moveTo>
                <a:cubicBezTo>
                  <a:pt x="6297" y="11810"/>
                  <a:pt x="8452" y="9094"/>
                  <a:pt x="10432" y="6445"/>
                </a:cubicBezTo>
                <a:cubicBezTo>
                  <a:pt x="11413" y="5133"/>
                  <a:pt x="12361" y="62"/>
                  <a:pt x="14424" y="1"/>
                </a:cubicBezTo>
                <a:cubicBezTo>
                  <a:pt x="15769" y="-39"/>
                  <a:pt x="16223" y="2237"/>
                  <a:pt x="16082" y="3272"/>
                </a:cubicBezTo>
                <a:cubicBezTo>
                  <a:pt x="15861" y="4889"/>
                  <a:pt x="14041" y="6135"/>
                  <a:pt x="14194" y="7965"/>
                </a:cubicBezTo>
                <a:cubicBezTo>
                  <a:pt x="14390" y="10301"/>
                  <a:pt x="17861" y="9673"/>
                  <a:pt x="19260" y="10227"/>
                </a:cubicBezTo>
                <a:cubicBezTo>
                  <a:pt x="19766" y="10428"/>
                  <a:pt x="21231" y="11033"/>
                  <a:pt x="21376" y="11673"/>
                </a:cubicBezTo>
                <a:cubicBezTo>
                  <a:pt x="21570" y="12535"/>
                  <a:pt x="20193" y="13225"/>
                  <a:pt x="19575" y="13518"/>
                </a:cubicBezTo>
                <a:cubicBezTo>
                  <a:pt x="20100" y="13794"/>
                  <a:pt x="21600" y="14815"/>
                  <a:pt x="21175" y="15661"/>
                </a:cubicBezTo>
                <a:cubicBezTo>
                  <a:pt x="20946" y="16116"/>
                  <a:pt x="20069" y="16279"/>
                  <a:pt x="19912" y="16721"/>
                </a:cubicBezTo>
                <a:cubicBezTo>
                  <a:pt x="19755" y="17170"/>
                  <a:pt x="20477" y="17215"/>
                  <a:pt x="20793" y="17467"/>
                </a:cubicBezTo>
                <a:cubicBezTo>
                  <a:pt x="21207" y="17798"/>
                  <a:pt x="21392" y="18222"/>
                  <a:pt x="21094" y="18674"/>
                </a:cubicBezTo>
                <a:cubicBezTo>
                  <a:pt x="20996" y="18822"/>
                  <a:pt x="20711" y="18995"/>
                  <a:pt x="20448" y="19175"/>
                </a:cubicBezTo>
                <a:cubicBezTo>
                  <a:pt x="20191" y="19349"/>
                  <a:pt x="19956" y="19529"/>
                  <a:pt x="19937" y="19697"/>
                </a:cubicBezTo>
                <a:cubicBezTo>
                  <a:pt x="19902" y="20016"/>
                  <a:pt x="20352" y="20019"/>
                  <a:pt x="20495" y="20232"/>
                </a:cubicBezTo>
                <a:cubicBezTo>
                  <a:pt x="21389" y="21561"/>
                  <a:pt x="18668" y="21213"/>
                  <a:pt x="18243" y="21207"/>
                </a:cubicBezTo>
                <a:cubicBezTo>
                  <a:pt x="15548" y="21174"/>
                  <a:pt x="12492" y="21415"/>
                  <a:pt x="9278" y="20028"/>
                </a:cubicBezTo>
                <a:cubicBezTo>
                  <a:pt x="6757" y="18941"/>
                  <a:pt x="4040" y="19440"/>
                  <a:pt x="1192" y="19163"/>
                </a:cubicBezTo>
              </a:path>
            </a:pathLst>
          </a:custGeom>
          <a:ln w="38100">
            <a:solidFill>
              <a:schemeClr val="accent2"/>
            </a:solidFill>
            <a:miter lim="400000"/>
          </a:ln>
        </p:spPr>
        <p:txBody>
          <a:bodyPr lIns="38088" tIns="38088" rIns="38088" bIns="38088" anchor="ctr"/>
          <a:lstStyle/>
          <a:p>
            <a:pPr defTabSz="457051">
              <a:defRPr sz="3000">
                <a:solidFill>
                  <a:srgbClr val="FFFFFF"/>
                </a:solidFill>
                <a:effectLst>
                  <a:outerShdw blurRad="38100" dist="12700" dir="5400000">
                    <a:srgbClr val="000000">
                      <a:alpha val="50000"/>
                    </a:srgbClr>
                  </a:outerShdw>
                </a:effectLst>
              </a:defRPr>
            </a:pPr>
            <a:endParaRPr sz="3999" dirty="0">
              <a:latin typeface="微软雅黑" panose="020B0503020204020204" pitchFamily="34" charset="-122"/>
            </a:endParaRPr>
          </a:p>
        </p:txBody>
      </p:sp>
      <p:sp>
        <p:nvSpPr>
          <p:cNvPr id="74" name="chenying0907 109"/>
          <p:cNvSpPr/>
          <p:nvPr/>
        </p:nvSpPr>
        <p:spPr>
          <a:xfrm>
            <a:off x="5255228" y="3122411"/>
            <a:ext cx="873401" cy="832001"/>
          </a:xfrm>
          <a:custGeom>
            <a:avLst/>
            <a:gdLst/>
            <a:ahLst/>
            <a:cxnLst>
              <a:cxn ang="0">
                <a:pos x="wd2" y="hd2"/>
              </a:cxn>
              <a:cxn ang="5400000">
                <a:pos x="wd2" y="hd2"/>
              </a:cxn>
              <a:cxn ang="10800000">
                <a:pos x="wd2" y="hd2"/>
              </a:cxn>
              <a:cxn ang="16200000">
                <a:pos x="wd2" y="hd2"/>
              </a:cxn>
            </a:cxnLst>
            <a:rect l="0" t="0" r="r" b="b"/>
            <a:pathLst>
              <a:path w="21394" h="21252" extrusionOk="0">
                <a:moveTo>
                  <a:pt x="0" y="11486"/>
                </a:moveTo>
                <a:cubicBezTo>
                  <a:pt x="6297" y="11810"/>
                  <a:pt x="8452" y="9094"/>
                  <a:pt x="10432" y="6445"/>
                </a:cubicBezTo>
                <a:cubicBezTo>
                  <a:pt x="11413" y="5133"/>
                  <a:pt x="12361" y="62"/>
                  <a:pt x="14424" y="1"/>
                </a:cubicBezTo>
                <a:cubicBezTo>
                  <a:pt x="15769" y="-39"/>
                  <a:pt x="16223" y="2237"/>
                  <a:pt x="16082" y="3272"/>
                </a:cubicBezTo>
                <a:cubicBezTo>
                  <a:pt x="15861" y="4889"/>
                  <a:pt x="14041" y="6135"/>
                  <a:pt x="14194" y="7965"/>
                </a:cubicBezTo>
                <a:cubicBezTo>
                  <a:pt x="14390" y="10301"/>
                  <a:pt x="17861" y="9673"/>
                  <a:pt x="19260" y="10227"/>
                </a:cubicBezTo>
                <a:cubicBezTo>
                  <a:pt x="19766" y="10428"/>
                  <a:pt x="21231" y="11033"/>
                  <a:pt x="21376" y="11673"/>
                </a:cubicBezTo>
                <a:cubicBezTo>
                  <a:pt x="21570" y="12535"/>
                  <a:pt x="20193" y="13225"/>
                  <a:pt x="19575" y="13518"/>
                </a:cubicBezTo>
                <a:cubicBezTo>
                  <a:pt x="20100" y="13794"/>
                  <a:pt x="21600" y="14815"/>
                  <a:pt x="21175" y="15661"/>
                </a:cubicBezTo>
                <a:cubicBezTo>
                  <a:pt x="20946" y="16116"/>
                  <a:pt x="20069" y="16279"/>
                  <a:pt x="19912" y="16721"/>
                </a:cubicBezTo>
                <a:cubicBezTo>
                  <a:pt x="19755" y="17170"/>
                  <a:pt x="20477" y="17215"/>
                  <a:pt x="20793" y="17467"/>
                </a:cubicBezTo>
                <a:cubicBezTo>
                  <a:pt x="21207" y="17798"/>
                  <a:pt x="21392" y="18222"/>
                  <a:pt x="21094" y="18674"/>
                </a:cubicBezTo>
                <a:cubicBezTo>
                  <a:pt x="20996" y="18822"/>
                  <a:pt x="20711" y="18995"/>
                  <a:pt x="20448" y="19175"/>
                </a:cubicBezTo>
                <a:cubicBezTo>
                  <a:pt x="20191" y="19349"/>
                  <a:pt x="19956" y="19529"/>
                  <a:pt x="19937" y="19697"/>
                </a:cubicBezTo>
                <a:cubicBezTo>
                  <a:pt x="19902" y="20016"/>
                  <a:pt x="20352" y="20019"/>
                  <a:pt x="20495" y="20232"/>
                </a:cubicBezTo>
                <a:cubicBezTo>
                  <a:pt x="21389" y="21561"/>
                  <a:pt x="18668" y="21213"/>
                  <a:pt x="18243" y="21207"/>
                </a:cubicBezTo>
                <a:cubicBezTo>
                  <a:pt x="15548" y="21174"/>
                  <a:pt x="12492" y="21415"/>
                  <a:pt x="9278" y="20028"/>
                </a:cubicBezTo>
                <a:cubicBezTo>
                  <a:pt x="6757" y="18941"/>
                  <a:pt x="4040" y="19440"/>
                  <a:pt x="1192" y="19163"/>
                </a:cubicBezTo>
              </a:path>
            </a:pathLst>
          </a:custGeom>
          <a:ln w="38100">
            <a:solidFill>
              <a:schemeClr val="accent2"/>
            </a:solidFill>
            <a:miter lim="400000"/>
          </a:ln>
        </p:spPr>
        <p:txBody>
          <a:bodyPr lIns="38088" tIns="38088" rIns="38088" bIns="38088" anchor="ctr"/>
          <a:lstStyle/>
          <a:p>
            <a:pPr defTabSz="457051">
              <a:defRPr sz="3000">
                <a:solidFill>
                  <a:srgbClr val="FFFFFF"/>
                </a:solidFill>
                <a:effectLst>
                  <a:outerShdw blurRad="38100" dist="12700" dir="5400000">
                    <a:srgbClr val="000000">
                      <a:alpha val="50000"/>
                    </a:srgbClr>
                  </a:outerShdw>
                </a:effectLst>
              </a:defRPr>
            </a:pPr>
            <a:endParaRPr sz="3999" dirty="0">
              <a:latin typeface="微软雅黑" panose="020B0503020204020204" pitchFamily="34" charset="-122"/>
            </a:endParaRPr>
          </a:p>
        </p:txBody>
      </p:sp>
    </p:spTree>
    <p:extLst>
      <p:ext uri="{BB962C8B-B14F-4D97-AF65-F5344CB8AC3E}">
        <p14:creationId xmlns:p14="http://schemas.microsoft.com/office/powerpoint/2010/main" val="3714371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500"/>
                                        <p:tgtEl>
                                          <p:spTgt spid="24"/>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2" presetClass="entr" presetSubtype="8"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anim calcmode="lin" valueType="num">
                                      <p:cBhvr additive="base">
                                        <p:cTn id="13" dur="1000" fill="hold"/>
                                        <p:tgtEl>
                                          <p:spTgt spid="25"/>
                                        </p:tgtEl>
                                        <p:attrNameLst>
                                          <p:attrName>ppt_x</p:attrName>
                                        </p:attrNameLst>
                                      </p:cBhvr>
                                      <p:tavLst>
                                        <p:tav tm="0">
                                          <p:val>
                                            <p:strVal val="0-#ppt_w/2"/>
                                          </p:val>
                                        </p:tav>
                                        <p:tav tm="100000">
                                          <p:val>
                                            <p:strVal val="#ppt_x"/>
                                          </p:val>
                                        </p:tav>
                                      </p:tavLst>
                                    </p:anim>
                                    <p:anim calcmode="lin" valueType="num">
                                      <p:cBhvr additive="base">
                                        <p:cTn id="14" dur="1000" fill="hold"/>
                                        <p:tgtEl>
                                          <p:spTgt spid="25"/>
                                        </p:tgtEl>
                                        <p:attrNameLst>
                                          <p:attrName>ppt_y</p:attrName>
                                        </p:attrNameLst>
                                      </p:cBhvr>
                                      <p:tavLst>
                                        <p:tav tm="0">
                                          <p:val>
                                            <p:strVal val="#ppt_y"/>
                                          </p:val>
                                        </p:tav>
                                        <p:tav tm="100000">
                                          <p:val>
                                            <p:strVal val="#ppt_y"/>
                                          </p:val>
                                        </p:tav>
                                      </p:tavLst>
                                    </p:anim>
                                  </p:childTnLst>
                                </p:cTn>
                              </p:par>
                              <p:par>
                                <p:cTn id="15" presetID="1"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53"/>
                                        </p:tgtEl>
                                        <p:attrNameLst>
                                          <p:attrName>style.visibility</p:attrName>
                                        </p:attrNameLst>
                                      </p:cBhvr>
                                      <p:to>
                                        <p:strVal val="visible"/>
                                      </p:to>
                                    </p:set>
                                    <p:animEffect transition="in" filter="fade">
                                      <p:cBhvr>
                                        <p:cTn id="20" dur="500"/>
                                        <p:tgtEl>
                                          <p:spTgt spid="53"/>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69"/>
                                        </p:tgtEl>
                                        <p:attrNameLst>
                                          <p:attrName>style.visibility</p:attrName>
                                        </p:attrNameLst>
                                      </p:cBhvr>
                                      <p:to>
                                        <p:strVal val="visible"/>
                                      </p:to>
                                    </p:set>
                                    <p:animEffect transition="in" filter="fade">
                                      <p:cBhvr>
                                        <p:cTn id="23" dur="500"/>
                                        <p:tgtEl>
                                          <p:spTgt spid="69"/>
                                        </p:tgtEl>
                                      </p:cBhvr>
                                    </p:animEffect>
                                  </p:childTnLst>
                                </p:cTn>
                              </p:par>
                              <p:par>
                                <p:cTn id="24" presetID="42" presetClass="entr" presetSubtype="0" fill="hold" grpId="0" nodeType="withEffect">
                                  <p:stCondLst>
                                    <p:cond delay="750"/>
                                  </p:stCondLst>
                                  <p:childTnLst>
                                    <p:set>
                                      <p:cBhvr>
                                        <p:cTn id="25" dur="1" fill="hold">
                                          <p:stCondLst>
                                            <p:cond delay="0"/>
                                          </p:stCondLst>
                                        </p:cTn>
                                        <p:tgtEl>
                                          <p:spTgt spid="28"/>
                                        </p:tgtEl>
                                        <p:attrNameLst>
                                          <p:attrName>style.visibility</p:attrName>
                                        </p:attrNameLst>
                                      </p:cBhvr>
                                      <p:to>
                                        <p:strVal val="visible"/>
                                      </p:to>
                                    </p:set>
                                    <p:animEffect transition="in" filter="fade">
                                      <p:cBhvr>
                                        <p:cTn id="26" dur="1000"/>
                                        <p:tgtEl>
                                          <p:spTgt spid="28"/>
                                        </p:tgtEl>
                                      </p:cBhvr>
                                    </p:animEffect>
                                    <p:anim calcmode="lin" valueType="num">
                                      <p:cBhvr>
                                        <p:cTn id="27" dur="1000" fill="hold"/>
                                        <p:tgtEl>
                                          <p:spTgt spid="28"/>
                                        </p:tgtEl>
                                        <p:attrNameLst>
                                          <p:attrName>ppt_x</p:attrName>
                                        </p:attrNameLst>
                                      </p:cBhvr>
                                      <p:tavLst>
                                        <p:tav tm="0">
                                          <p:val>
                                            <p:strVal val="#ppt_x"/>
                                          </p:val>
                                        </p:tav>
                                        <p:tav tm="100000">
                                          <p:val>
                                            <p:strVal val="#ppt_x"/>
                                          </p:val>
                                        </p:tav>
                                      </p:tavLst>
                                    </p:anim>
                                    <p:anim calcmode="lin" valueType="num">
                                      <p:cBhvr>
                                        <p:cTn id="28" dur="1000" fill="hold"/>
                                        <p:tgtEl>
                                          <p:spTgt spid="28"/>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750"/>
                                  </p:stCondLst>
                                  <p:childTnLst>
                                    <p:set>
                                      <p:cBhvr>
                                        <p:cTn id="30" dur="1" fill="hold">
                                          <p:stCondLst>
                                            <p:cond delay="0"/>
                                          </p:stCondLst>
                                        </p:cTn>
                                        <p:tgtEl>
                                          <p:spTgt spid="73"/>
                                        </p:tgtEl>
                                        <p:attrNameLst>
                                          <p:attrName>style.visibility</p:attrName>
                                        </p:attrNameLst>
                                      </p:cBhvr>
                                      <p:to>
                                        <p:strVal val="visible"/>
                                      </p:to>
                                    </p:set>
                                    <p:animEffect transition="in" filter="fade">
                                      <p:cBhvr>
                                        <p:cTn id="31" dur="1000"/>
                                        <p:tgtEl>
                                          <p:spTgt spid="73"/>
                                        </p:tgtEl>
                                      </p:cBhvr>
                                    </p:animEffect>
                                    <p:anim calcmode="lin" valueType="num">
                                      <p:cBhvr>
                                        <p:cTn id="32" dur="1000" fill="hold"/>
                                        <p:tgtEl>
                                          <p:spTgt spid="73"/>
                                        </p:tgtEl>
                                        <p:attrNameLst>
                                          <p:attrName>ppt_x</p:attrName>
                                        </p:attrNameLst>
                                      </p:cBhvr>
                                      <p:tavLst>
                                        <p:tav tm="0">
                                          <p:val>
                                            <p:strVal val="#ppt_x"/>
                                          </p:val>
                                        </p:tav>
                                        <p:tav tm="100000">
                                          <p:val>
                                            <p:strVal val="#ppt_x"/>
                                          </p:val>
                                        </p:tav>
                                      </p:tavLst>
                                    </p:anim>
                                    <p:anim calcmode="lin" valueType="num">
                                      <p:cBhvr>
                                        <p:cTn id="33" dur="1000" fill="hold"/>
                                        <p:tgtEl>
                                          <p:spTgt spid="73"/>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750"/>
                                  </p:stCondLst>
                                  <p:childTnLst>
                                    <p:set>
                                      <p:cBhvr>
                                        <p:cTn id="35" dur="1" fill="hold">
                                          <p:stCondLst>
                                            <p:cond delay="0"/>
                                          </p:stCondLst>
                                        </p:cTn>
                                        <p:tgtEl>
                                          <p:spTgt spid="74"/>
                                        </p:tgtEl>
                                        <p:attrNameLst>
                                          <p:attrName>style.visibility</p:attrName>
                                        </p:attrNameLst>
                                      </p:cBhvr>
                                      <p:to>
                                        <p:strVal val="visible"/>
                                      </p:to>
                                    </p:set>
                                    <p:animEffect transition="in" filter="fade">
                                      <p:cBhvr>
                                        <p:cTn id="36" dur="1000"/>
                                        <p:tgtEl>
                                          <p:spTgt spid="74"/>
                                        </p:tgtEl>
                                      </p:cBhvr>
                                    </p:animEffect>
                                    <p:anim calcmode="lin" valueType="num">
                                      <p:cBhvr>
                                        <p:cTn id="37" dur="1000" fill="hold"/>
                                        <p:tgtEl>
                                          <p:spTgt spid="74"/>
                                        </p:tgtEl>
                                        <p:attrNameLst>
                                          <p:attrName>ppt_x</p:attrName>
                                        </p:attrNameLst>
                                      </p:cBhvr>
                                      <p:tavLst>
                                        <p:tav tm="0">
                                          <p:val>
                                            <p:strVal val="#ppt_x"/>
                                          </p:val>
                                        </p:tav>
                                        <p:tav tm="100000">
                                          <p:val>
                                            <p:strVal val="#ppt_x"/>
                                          </p:val>
                                        </p:tav>
                                      </p:tavLst>
                                    </p:anim>
                                    <p:anim calcmode="lin" valueType="num">
                                      <p:cBhvr>
                                        <p:cTn id="38" dur="1000" fill="hold"/>
                                        <p:tgtEl>
                                          <p:spTgt spid="74"/>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750"/>
                                  </p:stCondLst>
                                  <p:childTnLst>
                                    <p:set>
                                      <p:cBhvr>
                                        <p:cTn id="40" dur="1" fill="hold">
                                          <p:stCondLst>
                                            <p:cond delay="0"/>
                                          </p:stCondLst>
                                        </p:cTn>
                                        <p:tgtEl>
                                          <p:spTgt spid="72"/>
                                        </p:tgtEl>
                                        <p:attrNameLst>
                                          <p:attrName>style.visibility</p:attrName>
                                        </p:attrNameLst>
                                      </p:cBhvr>
                                      <p:to>
                                        <p:strVal val="visible"/>
                                      </p:to>
                                    </p:set>
                                    <p:animEffect transition="in" filter="fade">
                                      <p:cBhvr>
                                        <p:cTn id="41" dur="1000"/>
                                        <p:tgtEl>
                                          <p:spTgt spid="72"/>
                                        </p:tgtEl>
                                      </p:cBhvr>
                                    </p:animEffect>
                                    <p:anim calcmode="lin" valueType="num">
                                      <p:cBhvr>
                                        <p:cTn id="42" dur="1000" fill="hold"/>
                                        <p:tgtEl>
                                          <p:spTgt spid="72"/>
                                        </p:tgtEl>
                                        <p:attrNameLst>
                                          <p:attrName>ppt_x</p:attrName>
                                        </p:attrNameLst>
                                      </p:cBhvr>
                                      <p:tavLst>
                                        <p:tav tm="0">
                                          <p:val>
                                            <p:strVal val="#ppt_x"/>
                                          </p:val>
                                        </p:tav>
                                        <p:tav tm="100000">
                                          <p:val>
                                            <p:strVal val="#ppt_x"/>
                                          </p:val>
                                        </p:tav>
                                      </p:tavLst>
                                    </p:anim>
                                    <p:anim calcmode="lin" valueType="num">
                                      <p:cBhvr>
                                        <p:cTn id="43" dur="1000" fill="hold"/>
                                        <p:tgtEl>
                                          <p:spTgt spid="7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4" grpId="0" animBg="1"/>
      <p:bldP spid="25" grpId="0" animBg="1"/>
      <p:bldP spid="28" grpId="0"/>
      <p:bldP spid="69" grpId="0" animBg="1"/>
      <p:bldP spid="72" grpId="0" animBg="1"/>
      <p:bldP spid="73" grpId="0" animBg="1"/>
      <p:bldP spid="7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032754" y="197105"/>
            <a:ext cx="6374976" cy="1325563"/>
          </a:xfrm>
        </p:spPr>
        <p:txBody>
          <a:bodyPr/>
          <a:lstStyle/>
          <a:p>
            <a:r>
              <a:rPr lang="zh-TW" altLang="en-US" b="1" dirty="0" smtClean="0">
                <a:solidFill>
                  <a:srgbClr val="6F8E26"/>
                </a:solidFill>
                <a:latin typeface="微软雅黑" panose="020B0503020204020204" pitchFamily="34" charset="-122"/>
                <a:ea typeface="微软雅黑" panose="020B0503020204020204" pitchFamily="34" charset="-122"/>
              </a:rPr>
              <a:t>練習</a:t>
            </a:r>
            <a:r>
              <a:rPr lang="zh-TW" altLang="en-US" b="1" dirty="0">
                <a:solidFill>
                  <a:srgbClr val="6F8E26"/>
                </a:solidFill>
                <a:latin typeface="微软雅黑" panose="020B0503020204020204" pitchFamily="34" charset="-122"/>
                <a:ea typeface="微软雅黑" panose="020B0503020204020204" pitchFamily="34" charset="-122"/>
              </a:rPr>
              <a:t>臉部表情的</a:t>
            </a:r>
            <a:r>
              <a:rPr lang="zh-TW" altLang="en-US" b="1" dirty="0" smtClean="0">
                <a:solidFill>
                  <a:srgbClr val="6F8E26"/>
                </a:solidFill>
                <a:latin typeface="微软雅黑" panose="020B0503020204020204" pitchFamily="34" charset="-122"/>
                <a:ea typeface="微软雅黑" panose="020B0503020204020204" pitchFamily="34" charset="-122"/>
              </a:rPr>
              <a:t>描寫</a:t>
            </a:r>
            <a:endParaRPr lang="zh-TW" altLang="en-US" b="1" dirty="0">
              <a:solidFill>
                <a:srgbClr val="6F8E26"/>
              </a:solidFill>
              <a:latin typeface="微软雅黑" panose="020B0503020204020204" pitchFamily="34" charset="-122"/>
              <a:ea typeface="微软雅黑" panose="020B0503020204020204" pitchFamily="34" charset="-122"/>
            </a:endParaRPr>
          </a:p>
        </p:txBody>
      </p:sp>
      <p:grpSp>
        <p:nvGrpSpPr>
          <p:cNvPr id="10" name="Group 4">
            <a:extLst>
              <a:ext uri="{FF2B5EF4-FFF2-40B4-BE49-F238E27FC236}">
                <a16:creationId xmlns:a16="http://schemas.microsoft.com/office/drawing/2014/main" xmlns="" id="{E220914B-EAD4-44D8-B7E7-16EBC713CF32}"/>
              </a:ext>
            </a:extLst>
          </p:cNvPr>
          <p:cNvGrpSpPr>
            <a:grpSpLocks noChangeAspect="1"/>
          </p:cNvGrpSpPr>
          <p:nvPr/>
        </p:nvGrpSpPr>
        <p:grpSpPr bwMode="auto">
          <a:xfrm>
            <a:off x="1195322" y="289288"/>
            <a:ext cx="732827" cy="1008993"/>
            <a:chOff x="1558" y="1280"/>
            <a:chExt cx="1315" cy="1810"/>
          </a:xfrm>
          <a:solidFill>
            <a:schemeClr val="accent1"/>
          </a:solidFill>
        </p:grpSpPr>
        <p:sp>
          <p:nvSpPr>
            <p:cNvPr id="11" name="Freeform 5">
              <a:extLst>
                <a:ext uri="{FF2B5EF4-FFF2-40B4-BE49-F238E27FC236}">
                  <a16:creationId xmlns:a16="http://schemas.microsoft.com/office/drawing/2014/main" xmlns="" id="{0A493B61-CBEE-4373-A2FB-209592249D62}"/>
                </a:ext>
              </a:extLst>
            </p:cNvPr>
            <p:cNvSpPr>
              <a:spLocks/>
            </p:cNvSpPr>
            <p:nvPr/>
          </p:nvSpPr>
          <p:spPr bwMode="auto">
            <a:xfrm>
              <a:off x="1838" y="1280"/>
              <a:ext cx="1035" cy="922"/>
            </a:xfrm>
            <a:custGeom>
              <a:avLst/>
              <a:gdLst>
                <a:gd name="T0" fmla="*/ 9 w 244"/>
                <a:gd name="T1" fmla="*/ 127 h 218"/>
                <a:gd name="T2" fmla="*/ 53 w 244"/>
                <a:gd name="T3" fmla="*/ 203 h 218"/>
                <a:gd name="T4" fmla="*/ 141 w 244"/>
                <a:gd name="T5" fmla="*/ 212 h 218"/>
                <a:gd name="T6" fmla="*/ 209 w 244"/>
                <a:gd name="T7" fmla="*/ 84 h 218"/>
                <a:gd name="T8" fmla="*/ 45 w 244"/>
                <a:gd name="T9" fmla="*/ 42 h 218"/>
                <a:gd name="T10" fmla="*/ 2 w 244"/>
                <a:gd name="T11" fmla="*/ 115 h 218"/>
                <a:gd name="T12" fmla="*/ 44 w 244"/>
                <a:gd name="T13" fmla="*/ 188 h 218"/>
                <a:gd name="T14" fmla="*/ 48 w 244"/>
                <a:gd name="T15" fmla="*/ 181 h 218"/>
                <a:gd name="T16" fmla="*/ 9 w 244"/>
                <a:gd name="T17" fmla="*/ 129 h 218"/>
                <a:gd name="T18" fmla="*/ 53 w 244"/>
                <a:gd name="T19" fmla="*/ 44 h 218"/>
                <a:gd name="T20" fmla="*/ 196 w 244"/>
                <a:gd name="T21" fmla="*/ 80 h 218"/>
                <a:gd name="T22" fmla="*/ 210 w 244"/>
                <a:gd name="T23" fmla="*/ 155 h 218"/>
                <a:gd name="T24" fmla="*/ 141 w 244"/>
                <a:gd name="T25" fmla="*/ 205 h 218"/>
                <a:gd name="T26" fmla="*/ 63 w 244"/>
                <a:gd name="T27" fmla="*/ 199 h 218"/>
                <a:gd name="T28" fmla="*/ 16 w 244"/>
                <a:gd name="T29" fmla="*/ 125 h 218"/>
                <a:gd name="T30" fmla="*/ 9 w 244"/>
                <a:gd name="T31" fmla="*/ 127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4" h="218">
                  <a:moveTo>
                    <a:pt x="9" y="127"/>
                  </a:moveTo>
                  <a:cubicBezTo>
                    <a:pt x="6" y="163"/>
                    <a:pt x="21" y="188"/>
                    <a:pt x="53" y="203"/>
                  </a:cubicBezTo>
                  <a:cubicBezTo>
                    <a:pt x="80" y="216"/>
                    <a:pt x="112" y="218"/>
                    <a:pt x="141" y="212"/>
                  </a:cubicBezTo>
                  <a:cubicBezTo>
                    <a:pt x="201" y="200"/>
                    <a:pt x="244" y="141"/>
                    <a:pt x="209" y="84"/>
                  </a:cubicBezTo>
                  <a:cubicBezTo>
                    <a:pt x="177" y="33"/>
                    <a:pt x="97" y="0"/>
                    <a:pt x="45" y="42"/>
                  </a:cubicBezTo>
                  <a:cubicBezTo>
                    <a:pt x="24" y="59"/>
                    <a:pt x="2" y="86"/>
                    <a:pt x="2" y="115"/>
                  </a:cubicBezTo>
                  <a:cubicBezTo>
                    <a:pt x="1" y="147"/>
                    <a:pt x="21" y="168"/>
                    <a:pt x="44" y="188"/>
                  </a:cubicBezTo>
                  <a:cubicBezTo>
                    <a:pt x="47" y="190"/>
                    <a:pt x="51" y="184"/>
                    <a:pt x="48" y="181"/>
                  </a:cubicBezTo>
                  <a:cubicBezTo>
                    <a:pt x="32" y="166"/>
                    <a:pt x="16" y="151"/>
                    <a:pt x="9" y="129"/>
                  </a:cubicBezTo>
                  <a:cubicBezTo>
                    <a:pt x="0" y="96"/>
                    <a:pt x="28" y="62"/>
                    <a:pt x="53" y="44"/>
                  </a:cubicBezTo>
                  <a:cubicBezTo>
                    <a:pt x="100" y="10"/>
                    <a:pt x="163" y="41"/>
                    <a:pt x="196" y="80"/>
                  </a:cubicBezTo>
                  <a:cubicBezTo>
                    <a:pt x="215" y="101"/>
                    <a:pt x="221" y="129"/>
                    <a:pt x="210" y="155"/>
                  </a:cubicBezTo>
                  <a:cubicBezTo>
                    <a:pt x="199" y="183"/>
                    <a:pt x="168" y="198"/>
                    <a:pt x="141" y="205"/>
                  </a:cubicBezTo>
                  <a:cubicBezTo>
                    <a:pt x="115" y="211"/>
                    <a:pt x="88" y="207"/>
                    <a:pt x="63" y="199"/>
                  </a:cubicBezTo>
                  <a:cubicBezTo>
                    <a:pt x="30" y="187"/>
                    <a:pt x="13" y="160"/>
                    <a:pt x="16" y="125"/>
                  </a:cubicBezTo>
                  <a:cubicBezTo>
                    <a:pt x="16" y="120"/>
                    <a:pt x="9" y="124"/>
                    <a:pt x="9" y="12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sp>
          <p:nvSpPr>
            <p:cNvPr id="12" name="Freeform 6">
              <a:extLst>
                <a:ext uri="{FF2B5EF4-FFF2-40B4-BE49-F238E27FC236}">
                  <a16:creationId xmlns:a16="http://schemas.microsoft.com/office/drawing/2014/main" xmlns="" id="{3B22D548-17FC-4B4F-B342-CC310700F639}"/>
                </a:ext>
              </a:extLst>
            </p:cNvPr>
            <p:cNvSpPr>
              <a:spLocks/>
            </p:cNvSpPr>
            <p:nvPr/>
          </p:nvSpPr>
          <p:spPr bwMode="auto">
            <a:xfrm>
              <a:off x="1775" y="2126"/>
              <a:ext cx="670" cy="537"/>
            </a:xfrm>
            <a:custGeom>
              <a:avLst/>
              <a:gdLst>
                <a:gd name="T0" fmla="*/ 64 w 158"/>
                <a:gd name="T1" fmla="*/ 3 h 127"/>
                <a:gd name="T2" fmla="*/ 32 w 158"/>
                <a:gd name="T3" fmla="*/ 38 h 127"/>
                <a:gd name="T4" fmla="*/ 7 w 158"/>
                <a:gd name="T5" fmla="*/ 76 h 127"/>
                <a:gd name="T6" fmla="*/ 60 w 158"/>
                <a:gd name="T7" fmla="*/ 115 h 127"/>
                <a:gd name="T8" fmla="*/ 139 w 158"/>
                <a:gd name="T9" fmla="*/ 103 h 127"/>
                <a:gd name="T10" fmla="*/ 153 w 158"/>
                <a:gd name="T11" fmla="*/ 5 h 127"/>
                <a:gd name="T12" fmla="*/ 146 w 158"/>
                <a:gd name="T13" fmla="*/ 8 h 127"/>
                <a:gd name="T14" fmla="*/ 142 w 158"/>
                <a:gd name="T15" fmla="*/ 76 h 127"/>
                <a:gd name="T16" fmla="*/ 100 w 158"/>
                <a:gd name="T17" fmla="*/ 111 h 127"/>
                <a:gd name="T18" fmla="*/ 75 w 158"/>
                <a:gd name="T19" fmla="*/ 109 h 127"/>
                <a:gd name="T20" fmla="*/ 15 w 158"/>
                <a:gd name="T21" fmla="*/ 84 h 127"/>
                <a:gd name="T22" fmla="*/ 37 w 158"/>
                <a:gd name="T23" fmla="*/ 41 h 127"/>
                <a:gd name="T24" fmla="*/ 66 w 158"/>
                <a:gd name="T25" fmla="*/ 10 h 127"/>
                <a:gd name="T26" fmla="*/ 64 w 158"/>
                <a:gd name="T27" fmla="*/ 3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8" h="127">
                  <a:moveTo>
                    <a:pt x="64" y="3"/>
                  </a:moveTo>
                  <a:cubicBezTo>
                    <a:pt x="51" y="12"/>
                    <a:pt x="42" y="26"/>
                    <a:pt x="32" y="38"/>
                  </a:cubicBezTo>
                  <a:cubicBezTo>
                    <a:pt x="22" y="50"/>
                    <a:pt x="12" y="61"/>
                    <a:pt x="7" y="76"/>
                  </a:cubicBezTo>
                  <a:cubicBezTo>
                    <a:pt x="0" y="104"/>
                    <a:pt x="42" y="113"/>
                    <a:pt x="60" y="115"/>
                  </a:cubicBezTo>
                  <a:cubicBezTo>
                    <a:pt x="86" y="118"/>
                    <a:pt x="121" y="127"/>
                    <a:pt x="139" y="103"/>
                  </a:cubicBezTo>
                  <a:cubicBezTo>
                    <a:pt x="158" y="77"/>
                    <a:pt x="151" y="35"/>
                    <a:pt x="153" y="5"/>
                  </a:cubicBezTo>
                  <a:cubicBezTo>
                    <a:pt x="153" y="0"/>
                    <a:pt x="146" y="4"/>
                    <a:pt x="146" y="8"/>
                  </a:cubicBezTo>
                  <a:cubicBezTo>
                    <a:pt x="145" y="30"/>
                    <a:pt x="147" y="54"/>
                    <a:pt x="142" y="76"/>
                  </a:cubicBezTo>
                  <a:cubicBezTo>
                    <a:pt x="138" y="97"/>
                    <a:pt x="125" y="113"/>
                    <a:pt x="100" y="111"/>
                  </a:cubicBezTo>
                  <a:cubicBezTo>
                    <a:pt x="92" y="110"/>
                    <a:pt x="83" y="110"/>
                    <a:pt x="75" y="109"/>
                  </a:cubicBezTo>
                  <a:cubicBezTo>
                    <a:pt x="54" y="108"/>
                    <a:pt x="24" y="106"/>
                    <a:pt x="15" y="84"/>
                  </a:cubicBezTo>
                  <a:cubicBezTo>
                    <a:pt x="9" y="70"/>
                    <a:pt x="29" y="51"/>
                    <a:pt x="37" y="41"/>
                  </a:cubicBezTo>
                  <a:cubicBezTo>
                    <a:pt x="46" y="30"/>
                    <a:pt x="54" y="18"/>
                    <a:pt x="66" y="10"/>
                  </a:cubicBezTo>
                  <a:cubicBezTo>
                    <a:pt x="70" y="7"/>
                    <a:pt x="69" y="0"/>
                    <a:pt x="64"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sp>
          <p:nvSpPr>
            <p:cNvPr id="13" name="Freeform 7">
              <a:extLst>
                <a:ext uri="{FF2B5EF4-FFF2-40B4-BE49-F238E27FC236}">
                  <a16:creationId xmlns:a16="http://schemas.microsoft.com/office/drawing/2014/main" xmlns="" id="{7E3639C4-8F5B-46A4-8162-7D9D2FFB4F4A}"/>
                </a:ext>
              </a:extLst>
            </p:cNvPr>
            <p:cNvSpPr>
              <a:spLocks/>
            </p:cNvSpPr>
            <p:nvPr/>
          </p:nvSpPr>
          <p:spPr bwMode="auto">
            <a:xfrm>
              <a:off x="1787" y="2562"/>
              <a:ext cx="365" cy="528"/>
            </a:xfrm>
            <a:custGeom>
              <a:avLst/>
              <a:gdLst>
                <a:gd name="T0" fmla="*/ 35 w 86"/>
                <a:gd name="T1" fmla="*/ 8 h 125"/>
                <a:gd name="T2" fmla="*/ 35 w 86"/>
                <a:gd name="T3" fmla="*/ 5 h 125"/>
                <a:gd name="T4" fmla="*/ 28 w 86"/>
                <a:gd name="T5" fmla="*/ 8 h 125"/>
                <a:gd name="T6" fmla="*/ 52 w 86"/>
                <a:gd name="T7" fmla="*/ 54 h 125"/>
                <a:gd name="T8" fmla="*/ 67 w 86"/>
                <a:gd name="T9" fmla="*/ 80 h 125"/>
                <a:gd name="T10" fmla="*/ 46 w 86"/>
                <a:gd name="T11" fmla="*/ 88 h 125"/>
                <a:gd name="T12" fmla="*/ 10 w 86"/>
                <a:gd name="T13" fmla="*/ 111 h 125"/>
                <a:gd name="T14" fmla="*/ 68 w 86"/>
                <a:gd name="T15" fmla="*/ 110 h 125"/>
                <a:gd name="T16" fmla="*/ 86 w 86"/>
                <a:gd name="T17" fmla="*/ 95 h 125"/>
                <a:gd name="T18" fmla="*/ 60 w 86"/>
                <a:gd name="T19" fmla="*/ 84 h 125"/>
                <a:gd name="T20" fmla="*/ 59 w 86"/>
                <a:gd name="T21" fmla="*/ 91 h 125"/>
                <a:gd name="T22" fmla="*/ 63 w 86"/>
                <a:gd name="T23" fmla="*/ 91 h 125"/>
                <a:gd name="T24" fmla="*/ 68 w 86"/>
                <a:gd name="T25" fmla="*/ 103 h 125"/>
                <a:gd name="T26" fmla="*/ 52 w 86"/>
                <a:gd name="T27" fmla="*/ 107 h 125"/>
                <a:gd name="T28" fmla="*/ 28 w 86"/>
                <a:gd name="T29" fmla="*/ 109 h 125"/>
                <a:gd name="T30" fmla="*/ 21 w 86"/>
                <a:gd name="T31" fmla="*/ 98 h 125"/>
                <a:gd name="T32" fmla="*/ 37 w 86"/>
                <a:gd name="T33" fmla="*/ 95 h 125"/>
                <a:gd name="T34" fmla="*/ 70 w 86"/>
                <a:gd name="T35" fmla="*/ 95 h 125"/>
                <a:gd name="T36" fmla="*/ 73 w 86"/>
                <a:gd name="T37" fmla="*/ 74 h 125"/>
                <a:gd name="T38" fmla="*/ 35 w 86"/>
                <a:gd name="T39" fmla="*/ 4 h 125"/>
                <a:gd name="T40" fmla="*/ 28 w 86"/>
                <a:gd name="T41" fmla="*/ 7 h 125"/>
                <a:gd name="T42" fmla="*/ 28 w 86"/>
                <a:gd name="T43" fmla="*/ 10 h 125"/>
                <a:gd name="T44" fmla="*/ 35 w 86"/>
                <a:gd name="T45" fmla="*/ 8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6" h="125">
                  <a:moveTo>
                    <a:pt x="35" y="8"/>
                  </a:moveTo>
                  <a:cubicBezTo>
                    <a:pt x="35" y="7"/>
                    <a:pt x="35" y="6"/>
                    <a:pt x="35" y="5"/>
                  </a:cubicBezTo>
                  <a:cubicBezTo>
                    <a:pt x="33" y="6"/>
                    <a:pt x="31" y="7"/>
                    <a:pt x="28" y="8"/>
                  </a:cubicBezTo>
                  <a:cubicBezTo>
                    <a:pt x="32" y="23"/>
                    <a:pt x="44" y="40"/>
                    <a:pt x="52" y="54"/>
                  </a:cubicBezTo>
                  <a:cubicBezTo>
                    <a:pt x="57" y="62"/>
                    <a:pt x="61" y="72"/>
                    <a:pt x="67" y="80"/>
                  </a:cubicBezTo>
                  <a:cubicBezTo>
                    <a:pt x="77" y="92"/>
                    <a:pt x="51" y="88"/>
                    <a:pt x="46" y="88"/>
                  </a:cubicBezTo>
                  <a:cubicBezTo>
                    <a:pt x="34" y="88"/>
                    <a:pt x="0" y="91"/>
                    <a:pt x="10" y="111"/>
                  </a:cubicBezTo>
                  <a:cubicBezTo>
                    <a:pt x="17" y="125"/>
                    <a:pt x="57" y="113"/>
                    <a:pt x="68" y="110"/>
                  </a:cubicBezTo>
                  <a:cubicBezTo>
                    <a:pt x="74" y="109"/>
                    <a:pt x="86" y="102"/>
                    <a:pt x="86" y="95"/>
                  </a:cubicBezTo>
                  <a:cubicBezTo>
                    <a:pt x="85" y="83"/>
                    <a:pt x="69" y="84"/>
                    <a:pt x="60" y="84"/>
                  </a:cubicBezTo>
                  <a:cubicBezTo>
                    <a:pt x="57" y="84"/>
                    <a:pt x="54" y="91"/>
                    <a:pt x="59" y="91"/>
                  </a:cubicBezTo>
                  <a:cubicBezTo>
                    <a:pt x="60" y="91"/>
                    <a:pt x="62" y="91"/>
                    <a:pt x="63" y="91"/>
                  </a:cubicBezTo>
                  <a:cubicBezTo>
                    <a:pt x="74" y="89"/>
                    <a:pt x="75" y="93"/>
                    <a:pt x="68" y="103"/>
                  </a:cubicBezTo>
                  <a:cubicBezTo>
                    <a:pt x="63" y="105"/>
                    <a:pt x="57" y="106"/>
                    <a:pt x="52" y="107"/>
                  </a:cubicBezTo>
                  <a:cubicBezTo>
                    <a:pt x="44" y="108"/>
                    <a:pt x="36" y="109"/>
                    <a:pt x="28" y="109"/>
                  </a:cubicBezTo>
                  <a:cubicBezTo>
                    <a:pt x="26" y="109"/>
                    <a:pt x="4" y="105"/>
                    <a:pt x="21" y="98"/>
                  </a:cubicBezTo>
                  <a:cubicBezTo>
                    <a:pt x="26" y="96"/>
                    <a:pt x="32" y="96"/>
                    <a:pt x="37" y="95"/>
                  </a:cubicBezTo>
                  <a:cubicBezTo>
                    <a:pt x="48" y="94"/>
                    <a:pt x="59" y="96"/>
                    <a:pt x="70" y="95"/>
                  </a:cubicBezTo>
                  <a:cubicBezTo>
                    <a:pt x="82" y="94"/>
                    <a:pt x="76" y="80"/>
                    <a:pt x="73" y="74"/>
                  </a:cubicBezTo>
                  <a:cubicBezTo>
                    <a:pt x="60" y="54"/>
                    <a:pt x="40" y="28"/>
                    <a:pt x="35" y="4"/>
                  </a:cubicBezTo>
                  <a:cubicBezTo>
                    <a:pt x="34" y="0"/>
                    <a:pt x="28" y="4"/>
                    <a:pt x="28" y="7"/>
                  </a:cubicBezTo>
                  <a:cubicBezTo>
                    <a:pt x="28" y="8"/>
                    <a:pt x="28" y="9"/>
                    <a:pt x="28" y="10"/>
                  </a:cubicBezTo>
                  <a:cubicBezTo>
                    <a:pt x="28" y="15"/>
                    <a:pt x="35" y="11"/>
                    <a:pt x="35"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sp>
          <p:nvSpPr>
            <p:cNvPr id="14" name="Freeform 8">
              <a:extLst>
                <a:ext uri="{FF2B5EF4-FFF2-40B4-BE49-F238E27FC236}">
                  <a16:creationId xmlns:a16="http://schemas.microsoft.com/office/drawing/2014/main" xmlns="" id="{872756FB-CB07-4C24-812D-6D9379776695}"/>
                </a:ext>
              </a:extLst>
            </p:cNvPr>
            <p:cNvSpPr>
              <a:spLocks/>
            </p:cNvSpPr>
            <p:nvPr/>
          </p:nvSpPr>
          <p:spPr bwMode="auto">
            <a:xfrm>
              <a:off x="2228" y="2591"/>
              <a:ext cx="276" cy="474"/>
            </a:xfrm>
            <a:custGeom>
              <a:avLst/>
              <a:gdLst>
                <a:gd name="T0" fmla="*/ 2 w 65"/>
                <a:gd name="T1" fmla="*/ 8 h 112"/>
                <a:gd name="T2" fmla="*/ 26 w 65"/>
                <a:gd name="T3" fmla="*/ 44 h 112"/>
                <a:gd name="T4" fmla="*/ 50 w 65"/>
                <a:gd name="T5" fmla="*/ 85 h 112"/>
                <a:gd name="T6" fmla="*/ 55 w 65"/>
                <a:gd name="T7" fmla="*/ 79 h 112"/>
                <a:gd name="T8" fmla="*/ 12 w 65"/>
                <a:gd name="T9" fmla="*/ 85 h 112"/>
                <a:gd name="T10" fmla="*/ 18 w 65"/>
                <a:gd name="T11" fmla="*/ 103 h 112"/>
                <a:gd name="T12" fmla="*/ 64 w 65"/>
                <a:gd name="T13" fmla="*/ 79 h 112"/>
                <a:gd name="T14" fmla="*/ 58 w 65"/>
                <a:gd name="T15" fmla="*/ 79 h 112"/>
                <a:gd name="T16" fmla="*/ 32 w 65"/>
                <a:gd name="T17" fmla="*/ 98 h 112"/>
                <a:gd name="T18" fmla="*/ 25 w 65"/>
                <a:gd name="T19" fmla="*/ 97 h 112"/>
                <a:gd name="T20" fmla="*/ 27 w 65"/>
                <a:gd name="T21" fmla="*/ 86 h 112"/>
                <a:gd name="T22" fmla="*/ 51 w 65"/>
                <a:gd name="T23" fmla="*/ 87 h 112"/>
                <a:gd name="T24" fmla="*/ 56 w 65"/>
                <a:gd name="T25" fmla="*/ 81 h 112"/>
                <a:gd name="T26" fmla="*/ 38 w 65"/>
                <a:gd name="T27" fmla="*/ 49 h 112"/>
                <a:gd name="T28" fmla="*/ 8 w 65"/>
                <a:gd name="T29" fmla="*/ 3 h 112"/>
                <a:gd name="T30" fmla="*/ 2 w 65"/>
                <a:gd name="T31" fmla="*/ 8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5" h="112">
                  <a:moveTo>
                    <a:pt x="2" y="8"/>
                  </a:moveTo>
                  <a:cubicBezTo>
                    <a:pt x="10" y="20"/>
                    <a:pt x="18" y="32"/>
                    <a:pt x="26" y="44"/>
                  </a:cubicBezTo>
                  <a:cubicBezTo>
                    <a:pt x="34" y="56"/>
                    <a:pt x="46" y="71"/>
                    <a:pt x="50" y="85"/>
                  </a:cubicBezTo>
                  <a:cubicBezTo>
                    <a:pt x="51" y="83"/>
                    <a:pt x="53" y="81"/>
                    <a:pt x="55" y="79"/>
                  </a:cubicBezTo>
                  <a:cubicBezTo>
                    <a:pt x="40" y="78"/>
                    <a:pt x="23" y="75"/>
                    <a:pt x="12" y="85"/>
                  </a:cubicBezTo>
                  <a:cubicBezTo>
                    <a:pt x="5" y="92"/>
                    <a:pt x="12" y="100"/>
                    <a:pt x="18" y="103"/>
                  </a:cubicBezTo>
                  <a:cubicBezTo>
                    <a:pt x="36" y="112"/>
                    <a:pt x="61" y="99"/>
                    <a:pt x="64" y="79"/>
                  </a:cubicBezTo>
                  <a:cubicBezTo>
                    <a:pt x="65" y="74"/>
                    <a:pt x="58" y="75"/>
                    <a:pt x="58" y="79"/>
                  </a:cubicBezTo>
                  <a:cubicBezTo>
                    <a:pt x="56" y="93"/>
                    <a:pt x="44" y="98"/>
                    <a:pt x="32" y="98"/>
                  </a:cubicBezTo>
                  <a:cubicBezTo>
                    <a:pt x="29" y="98"/>
                    <a:pt x="27" y="97"/>
                    <a:pt x="25" y="97"/>
                  </a:cubicBezTo>
                  <a:cubicBezTo>
                    <a:pt x="16" y="95"/>
                    <a:pt x="17" y="92"/>
                    <a:pt x="27" y="86"/>
                  </a:cubicBezTo>
                  <a:cubicBezTo>
                    <a:pt x="34" y="84"/>
                    <a:pt x="44" y="86"/>
                    <a:pt x="51" y="87"/>
                  </a:cubicBezTo>
                  <a:cubicBezTo>
                    <a:pt x="54" y="87"/>
                    <a:pt x="57" y="84"/>
                    <a:pt x="56" y="81"/>
                  </a:cubicBezTo>
                  <a:cubicBezTo>
                    <a:pt x="53" y="70"/>
                    <a:pt x="44" y="59"/>
                    <a:pt x="38" y="49"/>
                  </a:cubicBezTo>
                  <a:cubicBezTo>
                    <a:pt x="29" y="33"/>
                    <a:pt x="18" y="18"/>
                    <a:pt x="8" y="3"/>
                  </a:cubicBezTo>
                  <a:cubicBezTo>
                    <a:pt x="5" y="0"/>
                    <a:pt x="0" y="5"/>
                    <a:pt x="2"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sp>
          <p:nvSpPr>
            <p:cNvPr id="15" name="Freeform 9">
              <a:extLst>
                <a:ext uri="{FF2B5EF4-FFF2-40B4-BE49-F238E27FC236}">
                  <a16:creationId xmlns:a16="http://schemas.microsoft.com/office/drawing/2014/main" xmlns="" id="{97B16132-325D-4C6F-9741-960F1D098914}"/>
                </a:ext>
              </a:extLst>
            </p:cNvPr>
            <p:cNvSpPr>
              <a:spLocks/>
            </p:cNvSpPr>
            <p:nvPr/>
          </p:nvSpPr>
          <p:spPr bwMode="auto">
            <a:xfrm>
              <a:off x="1783" y="2164"/>
              <a:ext cx="598" cy="355"/>
            </a:xfrm>
            <a:custGeom>
              <a:avLst/>
              <a:gdLst>
                <a:gd name="T0" fmla="*/ 50 w 141"/>
                <a:gd name="T1" fmla="*/ 10 h 84"/>
                <a:gd name="T2" fmla="*/ 52 w 141"/>
                <a:gd name="T3" fmla="*/ 6 h 84"/>
                <a:gd name="T4" fmla="*/ 48 w 141"/>
                <a:gd name="T5" fmla="*/ 2 h 84"/>
                <a:gd name="T6" fmla="*/ 13 w 141"/>
                <a:gd name="T7" fmla="*/ 25 h 84"/>
                <a:gd name="T8" fmla="*/ 1 w 141"/>
                <a:gd name="T9" fmla="*/ 35 h 84"/>
                <a:gd name="T10" fmla="*/ 2 w 141"/>
                <a:gd name="T11" fmla="*/ 39 h 84"/>
                <a:gd name="T12" fmla="*/ 82 w 141"/>
                <a:gd name="T13" fmla="*/ 65 h 84"/>
                <a:gd name="T14" fmla="*/ 120 w 141"/>
                <a:gd name="T15" fmla="*/ 66 h 84"/>
                <a:gd name="T16" fmla="*/ 85 w 141"/>
                <a:gd name="T17" fmla="*/ 61 h 84"/>
                <a:gd name="T18" fmla="*/ 92 w 141"/>
                <a:gd name="T19" fmla="*/ 57 h 84"/>
                <a:gd name="T20" fmla="*/ 106 w 141"/>
                <a:gd name="T21" fmla="*/ 54 h 84"/>
                <a:gd name="T22" fmla="*/ 89 w 141"/>
                <a:gd name="T23" fmla="*/ 60 h 84"/>
                <a:gd name="T24" fmla="*/ 87 w 141"/>
                <a:gd name="T25" fmla="*/ 56 h 84"/>
                <a:gd name="T26" fmla="*/ 25 w 141"/>
                <a:gd name="T27" fmla="*/ 41 h 84"/>
                <a:gd name="T28" fmla="*/ 11 w 141"/>
                <a:gd name="T29" fmla="*/ 35 h 84"/>
                <a:gd name="T30" fmla="*/ 15 w 141"/>
                <a:gd name="T31" fmla="*/ 31 h 84"/>
                <a:gd name="T32" fmla="*/ 50 w 141"/>
                <a:gd name="T33" fmla="*/ 9 h 84"/>
                <a:gd name="T34" fmla="*/ 46 w 141"/>
                <a:gd name="T35" fmla="*/ 5 h 84"/>
                <a:gd name="T36" fmla="*/ 44 w 141"/>
                <a:gd name="T37" fmla="*/ 9 h 84"/>
                <a:gd name="T38" fmla="*/ 50 w 141"/>
                <a:gd name="T39" fmla="*/ 1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1" h="84">
                  <a:moveTo>
                    <a:pt x="50" y="10"/>
                  </a:moveTo>
                  <a:cubicBezTo>
                    <a:pt x="51" y="9"/>
                    <a:pt x="51" y="8"/>
                    <a:pt x="52" y="6"/>
                  </a:cubicBezTo>
                  <a:cubicBezTo>
                    <a:pt x="52" y="4"/>
                    <a:pt x="51" y="0"/>
                    <a:pt x="48" y="2"/>
                  </a:cubicBezTo>
                  <a:cubicBezTo>
                    <a:pt x="36" y="10"/>
                    <a:pt x="25" y="18"/>
                    <a:pt x="13" y="25"/>
                  </a:cubicBezTo>
                  <a:cubicBezTo>
                    <a:pt x="8" y="28"/>
                    <a:pt x="3" y="29"/>
                    <a:pt x="1" y="35"/>
                  </a:cubicBezTo>
                  <a:cubicBezTo>
                    <a:pt x="0" y="36"/>
                    <a:pt x="0" y="38"/>
                    <a:pt x="2" y="39"/>
                  </a:cubicBezTo>
                  <a:cubicBezTo>
                    <a:pt x="10" y="46"/>
                    <a:pt x="82" y="64"/>
                    <a:pt x="82" y="65"/>
                  </a:cubicBezTo>
                  <a:cubicBezTo>
                    <a:pt x="77" y="84"/>
                    <a:pt x="115" y="73"/>
                    <a:pt x="120" y="66"/>
                  </a:cubicBezTo>
                  <a:cubicBezTo>
                    <a:pt x="141" y="41"/>
                    <a:pt x="80" y="41"/>
                    <a:pt x="85" y="61"/>
                  </a:cubicBezTo>
                  <a:cubicBezTo>
                    <a:pt x="87" y="65"/>
                    <a:pt x="93" y="60"/>
                    <a:pt x="92" y="57"/>
                  </a:cubicBezTo>
                  <a:cubicBezTo>
                    <a:pt x="91" y="55"/>
                    <a:pt x="104" y="54"/>
                    <a:pt x="106" y="54"/>
                  </a:cubicBezTo>
                  <a:cubicBezTo>
                    <a:pt x="138" y="53"/>
                    <a:pt x="84" y="81"/>
                    <a:pt x="89" y="60"/>
                  </a:cubicBezTo>
                  <a:cubicBezTo>
                    <a:pt x="90" y="58"/>
                    <a:pt x="89" y="56"/>
                    <a:pt x="87" y="56"/>
                  </a:cubicBezTo>
                  <a:cubicBezTo>
                    <a:pt x="66" y="56"/>
                    <a:pt x="46" y="45"/>
                    <a:pt x="25" y="41"/>
                  </a:cubicBezTo>
                  <a:cubicBezTo>
                    <a:pt x="20" y="40"/>
                    <a:pt x="15" y="38"/>
                    <a:pt x="11" y="35"/>
                  </a:cubicBezTo>
                  <a:cubicBezTo>
                    <a:pt x="7" y="33"/>
                    <a:pt x="10" y="34"/>
                    <a:pt x="15" y="31"/>
                  </a:cubicBezTo>
                  <a:cubicBezTo>
                    <a:pt x="27" y="24"/>
                    <a:pt x="38" y="16"/>
                    <a:pt x="50" y="9"/>
                  </a:cubicBezTo>
                  <a:cubicBezTo>
                    <a:pt x="48" y="7"/>
                    <a:pt x="47" y="6"/>
                    <a:pt x="46" y="5"/>
                  </a:cubicBezTo>
                  <a:cubicBezTo>
                    <a:pt x="45" y="6"/>
                    <a:pt x="45" y="7"/>
                    <a:pt x="44" y="9"/>
                  </a:cubicBezTo>
                  <a:cubicBezTo>
                    <a:pt x="43" y="14"/>
                    <a:pt x="49" y="15"/>
                    <a:pt x="50"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sp>
          <p:nvSpPr>
            <p:cNvPr id="16" name="Freeform 10">
              <a:extLst>
                <a:ext uri="{FF2B5EF4-FFF2-40B4-BE49-F238E27FC236}">
                  <a16:creationId xmlns:a16="http://schemas.microsoft.com/office/drawing/2014/main" xmlns="" id="{6EFD52DB-9C7C-4BAF-A8CC-9F5F0523F3D4}"/>
                </a:ext>
              </a:extLst>
            </p:cNvPr>
            <p:cNvSpPr>
              <a:spLocks/>
            </p:cNvSpPr>
            <p:nvPr/>
          </p:nvSpPr>
          <p:spPr bwMode="auto">
            <a:xfrm>
              <a:off x="2347" y="2227"/>
              <a:ext cx="496" cy="267"/>
            </a:xfrm>
            <a:custGeom>
              <a:avLst/>
              <a:gdLst>
                <a:gd name="T0" fmla="*/ 14 w 117"/>
                <a:gd name="T1" fmla="*/ 9 h 63"/>
                <a:gd name="T2" fmla="*/ 14 w 117"/>
                <a:gd name="T3" fmla="*/ 5 h 63"/>
                <a:gd name="T4" fmla="*/ 7 w 117"/>
                <a:gd name="T5" fmla="*/ 8 h 63"/>
                <a:gd name="T6" fmla="*/ 16 w 117"/>
                <a:gd name="T7" fmla="*/ 42 h 63"/>
                <a:gd name="T8" fmla="*/ 80 w 117"/>
                <a:gd name="T9" fmla="*/ 55 h 63"/>
                <a:gd name="T10" fmla="*/ 82 w 117"/>
                <a:gd name="T11" fmla="*/ 48 h 63"/>
                <a:gd name="T12" fmla="*/ 80 w 117"/>
                <a:gd name="T13" fmla="*/ 48 h 63"/>
                <a:gd name="T14" fmla="*/ 77 w 117"/>
                <a:gd name="T15" fmla="*/ 55 h 63"/>
                <a:gd name="T16" fmla="*/ 116 w 117"/>
                <a:gd name="T17" fmla="*/ 43 h 63"/>
                <a:gd name="T18" fmla="*/ 116 w 117"/>
                <a:gd name="T19" fmla="*/ 40 h 63"/>
                <a:gd name="T20" fmla="*/ 76 w 117"/>
                <a:gd name="T21" fmla="*/ 48 h 63"/>
                <a:gd name="T22" fmla="*/ 109 w 117"/>
                <a:gd name="T23" fmla="*/ 51 h 63"/>
                <a:gd name="T24" fmla="*/ 109 w 117"/>
                <a:gd name="T25" fmla="*/ 44 h 63"/>
                <a:gd name="T26" fmla="*/ 102 w 117"/>
                <a:gd name="T27" fmla="*/ 46 h 63"/>
                <a:gd name="T28" fmla="*/ 91 w 117"/>
                <a:gd name="T29" fmla="*/ 48 h 63"/>
                <a:gd name="T30" fmla="*/ 91 w 117"/>
                <a:gd name="T31" fmla="*/ 45 h 63"/>
                <a:gd name="T32" fmla="*/ 82 w 117"/>
                <a:gd name="T33" fmla="*/ 48 h 63"/>
                <a:gd name="T34" fmla="*/ 79 w 117"/>
                <a:gd name="T35" fmla="*/ 55 h 63"/>
                <a:gd name="T36" fmla="*/ 80 w 117"/>
                <a:gd name="T37" fmla="*/ 55 h 63"/>
                <a:gd name="T38" fmla="*/ 82 w 117"/>
                <a:gd name="T39" fmla="*/ 48 h 63"/>
                <a:gd name="T40" fmla="*/ 35 w 117"/>
                <a:gd name="T41" fmla="*/ 40 h 63"/>
                <a:gd name="T42" fmla="*/ 12 w 117"/>
                <a:gd name="T43" fmla="*/ 23 h 63"/>
                <a:gd name="T44" fmla="*/ 14 w 117"/>
                <a:gd name="T45" fmla="*/ 5 h 63"/>
                <a:gd name="T46" fmla="*/ 7 w 117"/>
                <a:gd name="T47" fmla="*/ 8 h 63"/>
                <a:gd name="T48" fmla="*/ 7 w 117"/>
                <a:gd name="T49" fmla="*/ 12 h 63"/>
                <a:gd name="T50" fmla="*/ 14 w 117"/>
                <a:gd name="T51" fmla="*/ 9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7" h="63">
                  <a:moveTo>
                    <a:pt x="14" y="9"/>
                  </a:moveTo>
                  <a:cubicBezTo>
                    <a:pt x="14" y="8"/>
                    <a:pt x="14" y="7"/>
                    <a:pt x="14" y="5"/>
                  </a:cubicBezTo>
                  <a:cubicBezTo>
                    <a:pt x="14" y="0"/>
                    <a:pt x="7" y="4"/>
                    <a:pt x="7" y="8"/>
                  </a:cubicBezTo>
                  <a:cubicBezTo>
                    <a:pt x="7" y="20"/>
                    <a:pt x="0" y="36"/>
                    <a:pt x="16" y="42"/>
                  </a:cubicBezTo>
                  <a:cubicBezTo>
                    <a:pt x="38" y="49"/>
                    <a:pt x="58" y="55"/>
                    <a:pt x="80" y="55"/>
                  </a:cubicBezTo>
                  <a:cubicBezTo>
                    <a:pt x="84" y="55"/>
                    <a:pt x="86" y="48"/>
                    <a:pt x="82" y="48"/>
                  </a:cubicBezTo>
                  <a:cubicBezTo>
                    <a:pt x="81" y="48"/>
                    <a:pt x="81" y="48"/>
                    <a:pt x="80" y="48"/>
                  </a:cubicBezTo>
                  <a:cubicBezTo>
                    <a:pt x="78" y="48"/>
                    <a:pt x="74" y="53"/>
                    <a:pt x="77" y="55"/>
                  </a:cubicBezTo>
                  <a:cubicBezTo>
                    <a:pt x="87" y="62"/>
                    <a:pt x="111" y="54"/>
                    <a:pt x="116" y="43"/>
                  </a:cubicBezTo>
                  <a:cubicBezTo>
                    <a:pt x="116" y="42"/>
                    <a:pt x="116" y="40"/>
                    <a:pt x="116" y="40"/>
                  </a:cubicBezTo>
                  <a:cubicBezTo>
                    <a:pt x="108" y="32"/>
                    <a:pt x="79" y="35"/>
                    <a:pt x="76" y="48"/>
                  </a:cubicBezTo>
                  <a:cubicBezTo>
                    <a:pt x="73" y="63"/>
                    <a:pt x="103" y="53"/>
                    <a:pt x="109" y="51"/>
                  </a:cubicBezTo>
                  <a:cubicBezTo>
                    <a:pt x="113" y="50"/>
                    <a:pt x="114" y="43"/>
                    <a:pt x="109" y="44"/>
                  </a:cubicBezTo>
                  <a:cubicBezTo>
                    <a:pt x="106" y="45"/>
                    <a:pt x="104" y="46"/>
                    <a:pt x="102" y="46"/>
                  </a:cubicBezTo>
                  <a:cubicBezTo>
                    <a:pt x="98" y="47"/>
                    <a:pt x="95" y="48"/>
                    <a:pt x="91" y="48"/>
                  </a:cubicBezTo>
                  <a:cubicBezTo>
                    <a:pt x="86" y="49"/>
                    <a:pt x="86" y="48"/>
                    <a:pt x="91" y="45"/>
                  </a:cubicBezTo>
                  <a:cubicBezTo>
                    <a:pt x="117" y="41"/>
                    <a:pt x="91" y="54"/>
                    <a:pt x="82" y="48"/>
                  </a:cubicBezTo>
                  <a:cubicBezTo>
                    <a:pt x="81" y="51"/>
                    <a:pt x="80" y="53"/>
                    <a:pt x="79" y="55"/>
                  </a:cubicBezTo>
                  <a:cubicBezTo>
                    <a:pt x="79" y="55"/>
                    <a:pt x="80" y="55"/>
                    <a:pt x="80" y="55"/>
                  </a:cubicBezTo>
                  <a:cubicBezTo>
                    <a:pt x="84" y="55"/>
                    <a:pt x="86" y="48"/>
                    <a:pt x="82" y="48"/>
                  </a:cubicBezTo>
                  <a:cubicBezTo>
                    <a:pt x="65" y="48"/>
                    <a:pt x="50" y="44"/>
                    <a:pt x="35" y="40"/>
                  </a:cubicBezTo>
                  <a:cubicBezTo>
                    <a:pt x="26" y="38"/>
                    <a:pt x="12" y="34"/>
                    <a:pt x="12" y="23"/>
                  </a:cubicBezTo>
                  <a:cubicBezTo>
                    <a:pt x="13" y="17"/>
                    <a:pt x="14" y="11"/>
                    <a:pt x="14" y="5"/>
                  </a:cubicBezTo>
                  <a:cubicBezTo>
                    <a:pt x="14" y="0"/>
                    <a:pt x="7" y="4"/>
                    <a:pt x="7" y="8"/>
                  </a:cubicBezTo>
                  <a:cubicBezTo>
                    <a:pt x="7" y="9"/>
                    <a:pt x="7" y="10"/>
                    <a:pt x="7" y="12"/>
                  </a:cubicBezTo>
                  <a:cubicBezTo>
                    <a:pt x="7" y="17"/>
                    <a:pt x="14" y="13"/>
                    <a:pt x="14"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sp>
          <p:nvSpPr>
            <p:cNvPr id="17" name="Freeform 11">
              <a:extLst>
                <a:ext uri="{FF2B5EF4-FFF2-40B4-BE49-F238E27FC236}">
                  <a16:creationId xmlns:a16="http://schemas.microsoft.com/office/drawing/2014/main" xmlns="" id="{8CB6F9BB-6F10-4F3C-8EB1-FE39ED9112E2}"/>
                </a:ext>
              </a:extLst>
            </p:cNvPr>
            <p:cNvSpPr>
              <a:spLocks/>
            </p:cNvSpPr>
            <p:nvPr/>
          </p:nvSpPr>
          <p:spPr bwMode="auto">
            <a:xfrm>
              <a:off x="2665" y="1808"/>
              <a:ext cx="55" cy="60"/>
            </a:xfrm>
            <a:custGeom>
              <a:avLst/>
              <a:gdLst>
                <a:gd name="T0" fmla="*/ 8 w 13"/>
                <a:gd name="T1" fmla="*/ 3 h 14"/>
                <a:gd name="T2" fmla="*/ 1 w 13"/>
                <a:gd name="T3" fmla="*/ 8 h 14"/>
                <a:gd name="T4" fmla="*/ 4 w 13"/>
                <a:gd name="T5" fmla="*/ 12 h 14"/>
                <a:gd name="T6" fmla="*/ 9 w 13"/>
                <a:gd name="T7" fmla="*/ 4 h 14"/>
                <a:gd name="T8" fmla="*/ 7 w 13"/>
                <a:gd name="T9" fmla="*/ 2 h 14"/>
                <a:gd name="T10" fmla="*/ 0 w 13"/>
                <a:gd name="T11" fmla="*/ 11 h 14"/>
                <a:gd name="T12" fmla="*/ 5 w 13"/>
                <a:gd name="T13" fmla="*/ 12 h 14"/>
                <a:gd name="T14" fmla="*/ 9 w 13"/>
                <a:gd name="T15" fmla="*/ 5 h 14"/>
                <a:gd name="T16" fmla="*/ 3 w 13"/>
                <a:gd name="T17" fmla="*/ 6 h 14"/>
                <a:gd name="T18" fmla="*/ 2 w 13"/>
                <a:gd name="T19" fmla="*/ 7 h 14"/>
                <a:gd name="T20" fmla="*/ 7 w 13"/>
                <a:gd name="T21" fmla="*/ 8 h 14"/>
                <a:gd name="T22" fmla="*/ 7 w 13"/>
                <a:gd name="T23" fmla="*/ 9 h 14"/>
                <a:gd name="T24" fmla="*/ 5 w 13"/>
                <a:gd name="T25" fmla="*/ 9 h 14"/>
                <a:gd name="T26" fmla="*/ 3 w 13"/>
                <a:gd name="T27" fmla="*/ 7 h 14"/>
                <a:gd name="T28" fmla="*/ 3 w 13"/>
                <a:gd name="T29" fmla="*/ 7 h 14"/>
                <a:gd name="T30" fmla="*/ 4 w 13"/>
                <a:gd name="T31" fmla="*/ 5 h 14"/>
                <a:gd name="T32" fmla="*/ 4 w 13"/>
                <a:gd name="T33" fmla="*/ 5 h 14"/>
                <a:gd name="T34" fmla="*/ 6 w 13"/>
                <a:gd name="T35" fmla="*/ 4 h 14"/>
                <a:gd name="T36" fmla="*/ 5 w 13"/>
                <a:gd name="T37" fmla="*/ 4 h 14"/>
                <a:gd name="T38" fmla="*/ 8 w 13"/>
                <a:gd name="T39" fmla="*/ 8 h 14"/>
                <a:gd name="T40" fmla="*/ 8 w 13"/>
                <a:gd name="T41" fmla="*/ 8 h 14"/>
                <a:gd name="T42" fmla="*/ 7 w 13"/>
                <a:gd name="T43" fmla="*/ 10 h 14"/>
                <a:gd name="T44" fmla="*/ 7 w 13"/>
                <a:gd name="T45" fmla="*/ 10 h 14"/>
                <a:gd name="T46" fmla="*/ 5 w 13"/>
                <a:gd name="T47" fmla="*/ 11 h 14"/>
                <a:gd name="T48" fmla="*/ 7 w 13"/>
                <a:gd name="T49" fmla="*/ 10 h 14"/>
                <a:gd name="T50" fmla="*/ 8 w 13"/>
                <a:gd name="T51"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 h="14">
                  <a:moveTo>
                    <a:pt x="8" y="3"/>
                  </a:moveTo>
                  <a:cubicBezTo>
                    <a:pt x="5" y="3"/>
                    <a:pt x="2" y="5"/>
                    <a:pt x="1" y="8"/>
                  </a:cubicBezTo>
                  <a:cubicBezTo>
                    <a:pt x="1" y="10"/>
                    <a:pt x="2" y="12"/>
                    <a:pt x="4" y="12"/>
                  </a:cubicBezTo>
                  <a:cubicBezTo>
                    <a:pt x="8" y="11"/>
                    <a:pt x="9" y="8"/>
                    <a:pt x="9" y="4"/>
                  </a:cubicBezTo>
                  <a:cubicBezTo>
                    <a:pt x="9" y="3"/>
                    <a:pt x="8" y="2"/>
                    <a:pt x="7" y="2"/>
                  </a:cubicBezTo>
                  <a:cubicBezTo>
                    <a:pt x="3" y="2"/>
                    <a:pt x="0" y="7"/>
                    <a:pt x="0" y="11"/>
                  </a:cubicBezTo>
                  <a:cubicBezTo>
                    <a:pt x="0" y="14"/>
                    <a:pt x="3" y="14"/>
                    <a:pt x="5" y="12"/>
                  </a:cubicBezTo>
                  <a:cubicBezTo>
                    <a:pt x="7" y="10"/>
                    <a:pt x="9" y="8"/>
                    <a:pt x="9" y="5"/>
                  </a:cubicBezTo>
                  <a:cubicBezTo>
                    <a:pt x="10" y="0"/>
                    <a:pt x="3" y="2"/>
                    <a:pt x="3" y="6"/>
                  </a:cubicBezTo>
                  <a:cubicBezTo>
                    <a:pt x="3" y="6"/>
                    <a:pt x="2" y="7"/>
                    <a:pt x="2" y="7"/>
                  </a:cubicBezTo>
                  <a:cubicBezTo>
                    <a:pt x="3" y="7"/>
                    <a:pt x="5" y="8"/>
                    <a:pt x="7" y="8"/>
                  </a:cubicBezTo>
                  <a:cubicBezTo>
                    <a:pt x="7" y="8"/>
                    <a:pt x="7" y="8"/>
                    <a:pt x="7" y="9"/>
                  </a:cubicBezTo>
                  <a:cubicBezTo>
                    <a:pt x="7" y="8"/>
                    <a:pt x="7" y="9"/>
                    <a:pt x="5" y="9"/>
                  </a:cubicBezTo>
                  <a:cubicBezTo>
                    <a:pt x="4" y="8"/>
                    <a:pt x="4" y="7"/>
                    <a:pt x="3" y="7"/>
                  </a:cubicBezTo>
                  <a:cubicBezTo>
                    <a:pt x="3" y="7"/>
                    <a:pt x="3" y="7"/>
                    <a:pt x="3" y="7"/>
                  </a:cubicBezTo>
                  <a:cubicBezTo>
                    <a:pt x="3" y="6"/>
                    <a:pt x="4" y="6"/>
                    <a:pt x="4" y="5"/>
                  </a:cubicBezTo>
                  <a:cubicBezTo>
                    <a:pt x="4" y="5"/>
                    <a:pt x="4" y="5"/>
                    <a:pt x="4" y="5"/>
                  </a:cubicBezTo>
                  <a:cubicBezTo>
                    <a:pt x="5" y="5"/>
                    <a:pt x="5" y="5"/>
                    <a:pt x="6" y="4"/>
                  </a:cubicBezTo>
                  <a:cubicBezTo>
                    <a:pt x="6" y="4"/>
                    <a:pt x="6" y="4"/>
                    <a:pt x="5" y="4"/>
                  </a:cubicBezTo>
                  <a:cubicBezTo>
                    <a:pt x="6" y="6"/>
                    <a:pt x="7" y="7"/>
                    <a:pt x="8" y="8"/>
                  </a:cubicBezTo>
                  <a:cubicBezTo>
                    <a:pt x="8" y="8"/>
                    <a:pt x="8" y="8"/>
                    <a:pt x="8" y="8"/>
                  </a:cubicBezTo>
                  <a:cubicBezTo>
                    <a:pt x="7" y="9"/>
                    <a:pt x="7" y="9"/>
                    <a:pt x="7" y="10"/>
                  </a:cubicBezTo>
                  <a:cubicBezTo>
                    <a:pt x="7" y="10"/>
                    <a:pt x="7" y="10"/>
                    <a:pt x="7" y="10"/>
                  </a:cubicBezTo>
                  <a:cubicBezTo>
                    <a:pt x="6" y="10"/>
                    <a:pt x="6" y="10"/>
                    <a:pt x="5" y="11"/>
                  </a:cubicBezTo>
                  <a:cubicBezTo>
                    <a:pt x="6" y="10"/>
                    <a:pt x="6" y="10"/>
                    <a:pt x="7" y="10"/>
                  </a:cubicBezTo>
                  <a:cubicBezTo>
                    <a:pt x="10" y="10"/>
                    <a:pt x="13" y="3"/>
                    <a:pt x="8"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sp>
          <p:nvSpPr>
            <p:cNvPr id="18" name="Freeform 12">
              <a:extLst>
                <a:ext uri="{FF2B5EF4-FFF2-40B4-BE49-F238E27FC236}">
                  <a16:creationId xmlns:a16="http://schemas.microsoft.com/office/drawing/2014/main" xmlns="" id="{75273170-3D68-4D25-9BCC-8CEFCCB5BA8D}"/>
                </a:ext>
              </a:extLst>
            </p:cNvPr>
            <p:cNvSpPr>
              <a:spLocks/>
            </p:cNvSpPr>
            <p:nvPr/>
          </p:nvSpPr>
          <p:spPr bwMode="auto">
            <a:xfrm>
              <a:off x="2648" y="1770"/>
              <a:ext cx="144" cy="195"/>
            </a:xfrm>
            <a:custGeom>
              <a:avLst/>
              <a:gdLst>
                <a:gd name="T0" fmla="*/ 7 w 34"/>
                <a:gd name="T1" fmla="*/ 39 h 46"/>
                <a:gd name="T2" fmla="*/ 7 w 34"/>
                <a:gd name="T3" fmla="*/ 37 h 46"/>
                <a:gd name="T4" fmla="*/ 3 w 34"/>
                <a:gd name="T5" fmla="*/ 42 h 46"/>
                <a:gd name="T6" fmla="*/ 12 w 34"/>
                <a:gd name="T7" fmla="*/ 38 h 46"/>
                <a:gd name="T8" fmla="*/ 18 w 34"/>
                <a:gd name="T9" fmla="*/ 32 h 46"/>
                <a:gd name="T10" fmla="*/ 25 w 34"/>
                <a:gd name="T11" fmla="*/ 26 h 46"/>
                <a:gd name="T12" fmla="*/ 33 w 34"/>
                <a:gd name="T13" fmla="*/ 13 h 46"/>
                <a:gd name="T14" fmla="*/ 30 w 34"/>
                <a:gd name="T15" fmla="*/ 4 h 46"/>
                <a:gd name="T16" fmla="*/ 24 w 34"/>
                <a:gd name="T17" fmla="*/ 9 h 46"/>
                <a:gd name="T18" fmla="*/ 25 w 34"/>
                <a:gd name="T19" fmla="*/ 15 h 46"/>
                <a:gd name="T20" fmla="*/ 20 w 34"/>
                <a:gd name="T21" fmla="*/ 22 h 46"/>
                <a:gd name="T22" fmla="*/ 4 w 34"/>
                <a:gd name="T23" fmla="*/ 35 h 46"/>
                <a:gd name="T24" fmla="*/ 0 w 34"/>
                <a:gd name="T25" fmla="*/ 40 h 46"/>
                <a:gd name="T26" fmla="*/ 0 w 34"/>
                <a:gd name="T27" fmla="*/ 41 h 46"/>
                <a:gd name="T28" fmla="*/ 7 w 34"/>
                <a:gd name="T29" fmla="*/ 39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 h="46">
                  <a:moveTo>
                    <a:pt x="7" y="39"/>
                  </a:moveTo>
                  <a:cubicBezTo>
                    <a:pt x="7" y="38"/>
                    <a:pt x="7" y="38"/>
                    <a:pt x="7" y="37"/>
                  </a:cubicBezTo>
                  <a:cubicBezTo>
                    <a:pt x="5" y="39"/>
                    <a:pt x="4" y="41"/>
                    <a:pt x="3" y="42"/>
                  </a:cubicBezTo>
                  <a:cubicBezTo>
                    <a:pt x="6" y="41"/>
                    <a:pt x="9" y="39"/>
                    <a:pt x="12" y="38"/>
                  </a:cubicBezTo>
                  <a:cubicBezTo>
                    <a:pt x="14" y="36"/>
                    <a:pt x="16" y="34"/>
                    <a:pt x="18" y="32"/>
                  </a:cubicBezTo>
                  <a:cubicBezTo>
                    <a:pt x="20" y="30"/>
                    <a:pt x="23" y="28"/>
                    <a:pt x="25" y="26"/>
                  </a:cubicBezTo>
                  <a:cubicBezTo>
                    <a:pt x="29" y="23"/>
                    <a:pt x="31" y="17"/>
                    <a:pt x="33" y="13"/>
                  </a:cubicBezTo>
                  <a:cubicBezTo>
                    <a:pt x="34" y="9"/>
                    <a:pt x="32" y="6"/>
                    <a:pt x="30" y="4"/>
                  </a:cubicBezTo>
                  <a:cubicBezTo>
                    <a:pt x="28" y="0"/>
                    <a:pt x="22" y="6"/>
                    <a:pt x="24" y="9"/>
                  </a:cubicBezTo>
                  <a:cubicBezTo>
                    <a:pt x="26" y="12"/>
                    <a:pt x="27" y="12"/>
                    <a:pt x="25" y="15"/>
                  </a:cubicBezTo>
                  <a:cubicBezTo>
                    <a:pt x="24" y="18"/>
                    <a:pt x="22" y="21"/>
                    <a:pt x="20" y="22"/>
                  </a:cubicBezTo>
                  <a:cubicBezTo>
                    <a:pt x="15" y="26"/>
                    <a:pt x="10" y="34"/>
                    <a:pt x="4" y="35"/>
                  </a:cubicBezTo>
                  <a:cubicBezTo>
                    <a:pt x="2" y="35"/>
                    <a:pt x="0" y="37"/>
                    <a:pt x="0" y="40"/>
                  </a:cubicBezTo>
                  <a:cubicBezTo>
                    <a:pt x="0" y="40"/>
                    <a:pt x="0" y="40"/>
                    <a:pt x="0" y="41"/>
                  </a:cubicBezTo>
                  <a:cubicBezTo>
                    <a:pt x="0" y="46"/>
                    <a:pt x="7" y="42"/>
                    <a:pt x="7"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sp>
          <p:nvSpPr>
            <p:cNvPr id="19" name="Freeform 13">
              <a:extLst>
                <a:ext uri="{FF2B5EF4-FFF2-40B4-BE49-F238E27FC236}">
                  <a16:creationId xmlns:a16="http://schemas.microsoft.com/office/drawing/2014/main" xmlns="" id="{350C9C20-6DD6-4E83-8B3B-1AF0AB055052}"/>
                </a:ext>
              </a:extLst>
            </p:cNvPr>
            <p:cNvSpPr>
              <a:spLocks/>
            </p:cNvSpPr>
            <p:nvPr/>
          </p:nvSpPr>
          <p:spPr bwMode="auto">
            <a:xfrm>
              <a:off x="2466" y="1635"/>
              <a:ext cx="182" cy="114"/>
            </a:xfrm>
            <a:custGeom>
              <a:avLst/>
              <a:gdLst>
                <a:gd name="T0" fmla="*/ 3 w 43"/>
                <a:gd name="T1" fmla="*/ 23 h 27"/>
                <a:gd name="T2" fmla="*/ 21 w 43"/>
                <a:gd name="T3" fmla="*/ 22 h 27"/>
                <a:gd name="T4" fmla="*/ 31 w 43"/>
                <a:gd name="T5" fmla="*/ 18 h 27"/>
                <a:gd name="T6" fmla="*/ 41 w 43"/>
                <a:gd name="T7" fmla="*/ 8 h 27"/>
                <a:gd name="T8" fmla="*/ 36 w 43"/>
                <a:gd name="T9" fmla="*/ 5 h 27"/>
                <a:gd name="T10" fmla="*/ 21 w 43"/>
                <a:gd name="T11" fmla="*/ 15 h 27"/>
                <a:gd name="T12" fmla="*/ 16 w 43"/>
                <a:gd name="T13" fmla="*/ 17 h 27"/>
                <a:gd name="T14" fmla="*/ 7 w 43"/>
                <a:gd name="T15" fmla="*/ 16 h 27"/>
                <a:gd name="T16" fmla="*/ 3 w 43"/>
                <a:gd name="T17" fmla="*/ 23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 h="27">
                  <a:moveTo>
                    <a:pt x="3" y="23"/>
                  </a:moveTo>
                  <a:cubicBezTo>
                    <a:pt x="8" y="27"/>
                    <a:pt x="16" y="26"/>
                    <a:pt x="21" y="22"/>
                  </a:cubicBezTo>
                  <a:cubicBezTo>
                    <a:pt x="24" y="20"/>
                    <a:pt x="28" y="20"/>
                    <a:pt x="31" y="18"/>
                  </a:cubicBezTo>
                  <a:cubicBezTo>
                    <a:pt x="35" y="15"/>
                    <a:pt x="38" y="12"/>
                    <a:pt x="41" y="8"/>
                  </a:cubicBezTo>
                  <a:cubicBezTo>
                    <a:pt x="43" y="4"/>
                    <a:pt x="38" y="0"/>
                    <a:pt x="36" y="5"/>
                  </a:cubicBezTo>
                  <a:cubicBezTo>
                    <a:pt x="33" y="10"/>
                    <a:pt x="27" y="13"/>
                    <a:pt x="21" y="15"/>
                  </a:cubicBezTo>
                  <a:cubicBezTo>
                    <a:pt x="19" y="15"/>
                    <a:pt x="18" y="17"/>
                    <a:pt x="16" y="17"/>
                  </a:cubicBezTo>
                  <a:cubicBezTo>
                    <a:pt x="13" y="19"/>
                    <a:pt x="10" y="19"/>
                    <a:pt x="7" y="16"/>
                  </a:cubicBezTo>
                  <a:cubicBezTo>
                    <a:pt x="4" y="14"/>
                    <a:pt x="0" y="21"/>
                    <a:pt x="3"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sp>
          <p:nvSpPr>
            <p:cNvPr id="20" name="Freeform 14">
              <a:extLst>
                <a:ext uri="{FF2B5EF4-FFF2-40B4-BE49-F238E27FC236}">
                  <a16:creationId xmlns:a16="http://schemas.microsoft.com/office/drawing/2014/main" xmlns="" id="{77405DD8-B175-4B43-B162-A5A9DECB8317}"/>
                </a:ext>
              </a:extLst>
            </p:cNvPr>
            <p:cNvSpPr>
              <a:spLocks/>
            </p:cNvSpPr>
            <p:nvPr/>
          </p:nvSpPr>
          <p:spPr bwMode="auto">
            <a:xfrm>
              <a:off x="2330" y="1580"/>
              <a:ext cx="127" cy="63"/>
            </a:xfrm>
            <a:custGeom>
              <a:avLst/>
              <a:gdLst>
                <a:gd name="T0" fmla="*/ 25 w 30"/>
                <a:gd name="T1" fmla="*/ 1 h 15"/>
                <a:gd name="T2" fmla="*/ 5 w 30"/>
                <a:gd name="T3" fmla="*/ 8 h 15"/>
                <a:gd name="T4" fmla="*/ 4 w 30"/>
                <a:gd name="T5" fmla="*/ 15 h 15"/>
                <a:gd name="T6" fmla="*/ 6 w 30"/>
                <a:gd name="T7" fmla="*/ 15 h 15"/>
                <a:gd name="T8" fmla="*/ 7 w 30"/>
                <a:gd name="T9" fmla="*/ 8 h 15"/>
                <a:gd name="T10" fmla="*/ 6 w 30"/>
                <a:gd name="T11" fmla="*/ 8 h 15"/>
                <a:gd name="T12" fmla="*/ 5 w 30"/>
                <a:gd name="T13" fmla="*/ 15 h 15"/>
                <a:gd name="T14" fmla="*/ 25 w 30"/>
                <a:gd name="T15" fmla="*/ 8 h 15"/>
                <a:gd name="T16" fmla="*/ 25 w 30"/>
                <a:gd name="T17" fmla="*/ 1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 h="15">
                  <a:moveTo>
                    <a:pt x="25" y="1"/>
                  </a:moveTo>
                  <a:cubicBezTo>
                    <a:pt x="18" y="3"/>
                    <a:pt x="11" y="5"/>
                    <a:pt x="5" y="8"/>
                  </a:cubicBezTo>
                  <a:cubicBezTo>
                    <a:pt x="2" y="9"/>
                    <a:pt x="0" y="15"/>
                    <a:pt x="4" y="15"/>
                  </a:cubicBezTo>
                  <a:cubicBezTo>
                    <a:pt x="5" y="15"/>
                    <a:pt x="5" y="15"/>
                    <a:pt x="6" y="15"/>
                  </a:cubicBezTo>
                  <a:cubicBezTo>
                    <a:pt x="9" y="15"/>
                    <a:pt x="12" y="8"/>
                    <a:pt x="7" y="8"/>
                  </a:cubicBezTo>
                  <a:cubicBezTo>
                    <a:pt x="7" y="8"/>
                    <a:pt x="6" y="8"/>
                    <a:pt x="6" y="8"/>
                  </a:cubicBezTo>
                  <a:cubicBezTo>
                    <a:pt x="6" y="10"/>
                    <a:pt x="5" y="13"/>
                    <a:pt x="5" y="15"/>
                  </a:cubicBezTo>
                  <a:cubicBezTo>
                    <a:pt x="12" y="12"/>
                    <a:pt x="18" y="10"/>
                    <a:pt x="25" y="8"/>
                  </a:cubicBezTo>
                  <a:cubicBezTo>
                    <a:pt x="29" y="7"/>
                    <a:pt x="30" y="0"/>
                    <a:pt x="25"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sp>
          <p:nvSpPr>
            <p:cNvPr id="21" name="Freeform 15">
              <a:extLst>
                <a:ext uri="{FF2B5EF4-FFF2-40B4-BE49-F238E27FC236}">
                  <a16:creationId xmlns:a16="http://schemas.microsoft.com/office/drawing/2014/main" xmlns="" id="{31072511-A203-40B7-B064-2A760DC72735}"/>
                </a:ext>
              </a:extLst>
            </p:cNvPr>
            <p:cNvSpPr>
              <a:spLocks/>
            </p:cNvSpPr>
            <p:nvPr/>
          </p:nvSpPr>
          <p:spPr bwMode="auto">
            <a:xfrm>
              <a:off x="2500" y="1546"/>
              <a:ext cx="102" cy="47"/>
            </a:xfrm>
            <a:custGeom>
              <a:avLst/>
              <a:gdLst>
                <a:gd name="T0" fmla="*/ 7 w 24"/>
                <a:gd name="T1" fmla="*/ 7 h 11"/>
                <a:gd name="T2" fmla="*/ 7 w 24"/>
                <a:gd name="T3" fmla="*/ 7 h 11"/>
                <a:gd name="T4" fmla="*/ 6 w 24"/>
                <a:gd name="T5" fmla="*/ 9 h 11"/>
                <a:gd name="T6" fmla="*/ 6 w 24"/>
                <a:gd name="T7" fmla="*/ 10 h 11"/>
                <a:gd name="T8" fmla="*/ 11 w 24"/>
                <a:gd name="T9" fmla="*/ 10 h 11"/>
                <a:gd name="T10" fmla="*/ 20 w 24"/>
                <a:gd name="T11" fmla="*/ 8 h 11"/>
                <a:gd name="T12" fmla="*/ 20 w 24"/>
                <a:gd name="T13" fmla="*/ 1 h 11"/>
                <a:gd name="T14" fmla="*/ 7 w 24"/>
                <a:gd name="T15" fmla="*/ 2 h 11"/>
                <a:gd name="T16" fmla="*/ 0 w 24"/>
                <a:gd name="T17" fmla="*/ 8 h 11"/>
                <a:gd name="T18" fmla="*/ 3 w 24"/>
                <a:gd name="T19" fmla="*/ 11 h 11"/>
                <a:gd name="T20" fmla="*/ 7 w 24"/>
                <a:gd name="T21" fmla="*/ 7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 h="11">
                  <a:moveTo>
                    <a:pt x="7" y="7"/>
                  </a:moveTo>
                  <a:cubicBezTo>
                    <a:pt x="7" y="7"/>
                    <a:pt x="7" y="7"/>
                    <a:pt x="7" y="7"/>
                  </a:cubicBezTo>
                  <a:cubicBezTo>
                    <a:pt x="7" y="8"/>
                    <a:pt x="6" y="9"/>
                    <a:pt x="6" y="9"/>
                  </a:cubicBezTo>
                  <a:cubicBezTo>
                    <a:pt x="5" y="10"/>
                    <a:pt x="5" y="10"/>
                    <a:pt x="6" y="10"/>
                  </a:cubicBezTo>
                  <a:cubicBezTo>
                    <a:pt x="8" y="10"/>
                    <a:pt x="9" y="10"/>
                    <a:pt x="11" y="10"/>
                  </a:cubicBezTo>
                  <a:cubicBezTo>
                    <a:pt x="14" y="10"/>
                    <a:pt x="17" y="9"/>
                    <a:pt x="20" y="8"/>
                  </a:cubicBezTo>
                  <a:cubicBezTo>
                    <a:pt x="23" y="7"/>
                    <a:pt x="24" y="0"/>
                    <a:pt x="20" y="1"/>
                  </a:cubicBezTo>
                  <a:cubicBezTo>
                    <a:pt x="15" y="3"/>
                    <a:pt x="11" y="2"/>
                    <a:pt x="7" y="2"/>
                  </a:cubicBezTo>
                  <a:cubicBezTo>
                    <a:pt x="4" y="3"/>
                    <a:pt x="1" y="4"/>
                    <a:pt x="0" y="8"/>
                  </a:cubicBezTo>
                  <a:cubicBezTo>
                    <a:pt x="0" y="9"/>
                    <a:pt x="1" y="11"/>
                    <a:pt x="3" y="11"/>
                  </a:cubicBezTo>
                  <a:cubicBezTo>
                    <a:pt x="5" y="11"/>
                    <a:pt x="6" y="9"/>
                    <a:pt x="7"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sp>
          <p:nvSpPr>
            <p:cNvPr id="22" name="Freeform 16">
              <a:extLst>
                <a:ext uri="{FF2B5EF4-FFF2-40B4-BE49-F238E27FC236}">
                  <a16:creationId xmlns:a16="http://schemas.microsoft.com/office/drawing/2014/main" xmlns="" id="{BEE57299-03CC-451E-BF86-A61CEB7F6967}"/>
                </a:ext>
              </a:extLst>
            </p:cNvPr>
            <p:cNvSpPr>
              <a:spLocks/>
            </p:cNvSpPr>
            <p:nvPr/>
          </p:nvSpPr>
          <p:spPr bwMode="auto">
            <a:xfrm>
              <a:off x="1613" y="2430"/>
              <a:ext cx="106" cy="165"/>
            </a:xfrm>
            <a:custGeom>
              <a:avLst/>
              <a:gdLst>
                <a:gd name="T0" fmla="*/ 20 w 25"/>
                <a:gd name="T1" fmla="*/ 0 h 39"/>
                <a:gd name="T2" fmla="*/ 8 w 25"/>
                <a:gd name="T3" fmla="*/ 36 h 39"/>
                <a:gd name="T4" fmla="*/ 14 w 25"/>
                <a:gd name="T5" fmla="*/ 30 h 39"/>
                <a:gd name="T6" fmla="*/ 19 w 25"/>
                <a:gd name="T7" fmla="*/ 7 h 39"/>
                <a:gd name="T8" fmla="*/ 20 w 25"/>
                <a:gd name="T9" fmla="*/ 0 h 39"/>
              </a:gdLst>
              <a:ahLst/>
              <a:cxnLst>
                <a:cxn ang="0">
                  <a:pos x="T0" y="T1"/>
                </a:cxn>
                <a:cxn ang="0">
                  <a:pos x="T2" y="T3"/>
                </a:cxn>
                <a:cxn ang="0">
                  <a:pos x="T4" y="T5"/>
                </a:cxn>
                <a:cxn ang="0">
                  <a:pos x="T6" y="T7"/>
                </a:cxn>
                <a:cxn ang="0">
                  <a:pos x="T8" y="T9"/>
                </a:cxn>
              </a:cxnLst>
              <a:rect l="0" t="0" r="r" b="b"/>
              <a:pathLst>
                <a:path w="25" h="39">
                  <a:moveTo>
                    <a:pt x="20" y="0"/>
                  </a:moveTo>
                  <a:cubicBezTo>
                    <a:pt x="6" y="2"/>
                    <a:pt x="0" y="26"/>
                    <a:pt x="8" y="36"/>
                  </a:cubicBezTo>
                  <a:cubicBezTo>
                    <a:pt x="11" y="39"/>
                    <a:pt x="17" y="33"/>
                    <a:pt x="14" y="30"/>
                  </a:cubicBezTo>
                  <a:cubicBezTo>
                    <a:pt x="10" y="26"/>
                    <a:pt x="10" y="8"/>
                    <a:pt x="19" y="7"/>
                  </a:cubicBezTo>
                  <a:cubicBezTo>
                    <a:pt x="22" y="7"/>
                    <a:pt x="25" y="0"/>
                    <a:pt x="2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sp>
          <p:nvSpPr>
            <p:cNvPr id="23" name="Freeform 17">
              <a:extLst>
                <a:ext uri="{FF2B5EF4-FFF2-40B4-BE49-F238E27FC236}">
                  <a16:creationId xmlns:a16="http://schemas.microsoft.com/office/drawing/2014/main" xmlns="" id="{62387C69-38FB-449C-A4FE-202685FF145C}"/>
                </a:ext>
              </a:extLst>
            </p:cNvPr>
            <p:cNvSpPr>
              <a:spLocks/>
            </p:cNvSpPr>
            <p:nvPr/>
          </p:nvSpPr>
          <p:spPr bwMode="auto">
            <a:xfrm>
              <a:off x="1558" y="2418"/>
              <a:ext cx="60" cy="156"/>
            </a:xfrm>
            <a:custGeom>
              <a:avLst/>
              <a:gdLst>
                <a:gd name="T0" fmla="*/ 6 w 14"/>
                <a:gd name="T1" fmla="*/ 6 h 37"/>
                <a:gd name="T2" fmla="*/ 4 w 14"/>
                <a:gd name="T3" fmla="*/ 11 h 37"/>
                <a:gd name="T4" fmla="*/ 2 w 14"/>
                <a:gd name="T5" fmla="*/ 18 h 37"/>
                <a:gd name="T6" fmla="*/ 0 w 14"/>
                <a:gd name="T7" fmla="*/ 32 h 37"/>
                <a:gd name="T8" fmla="*/ 6 w 14"/>
                <a:gd name="T9" fmla="*/ 30 h 37"/>
                <a:gd name="T10" fmla="*/ 7 w 14"/>
                <a:gd name="T11" fmla="*/ 21 h 37"/>
                <a:gd name="T12" fmla="*/ 10 w 14"/>
                <a:gd name="T13" fmla="*/ 15 h 37"/>
                <a:gd name="T14" fmla="*/ 10 w 14"/>
                <a:gd name="T15" fmla="*/ 12 h 37"/>
                <a:gd name="T16" fmla="*/ 11 w 14"/>
                <a:gd name="T17" fmla="*/ 10 h 37"/>
                <a:gd name="T18" fmla="*/ 13 w 14"/>
                <a:gd name="T19" fmla="*/ 5 h 37"/>
                <a:gd name="T20" fmla="*/ 6 w 14"/>
                <a:gd name="T21" fmla="*/ 6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37">
                  <a:moveTo>
                    <a:pt x="6" y="6"/>
                  </a:moveTo>
                  <a:cubicBezTo>
                    <a:pt x="6" y="8"/>
                    <a:pt x="4" y="9"/>
                    <a:pt x="4" y="11"/>
                  </a:cubicBezTo>
                  <a:cubicBezTo>
                    <a:pt x="3" y="14"/>
                    <a:pt x="3" y="16"/>
                    <a:pt x="2" y="18"/>
                  </a:cubicBezTo>
                  <a:cubicBezTo>
                    <a:pt x="0" y="23"/>
                    <a:pt x="0" y="27"/>
                    <a:pt x="0" y="32"/>
                  </a:cubicBezTo>
                  <a:cubicBezTo>
                    <a:pt x="0" y="37"/>
                    <a:pt x="6" y="33"/>
                    <a:pt x="6" y="30"/>
                  </a:cubicBezTo>
                  <a:cubicBezTo>
                    <a:pt x="6" y="27"/>
                    <a:pt x="6" y="24"/>
                    <a:pt x="7" y="21"/>
                  </a:cubicBezTo>
                  <a:cubicBezTo>
                    <a:pt x="8" y="19"/>
                    <a:pt x="9" y="17"/>
                    <a:pt x="10" y="15"/>
                  </a:cubicBezTo>
                  <a:cubicBezTo>
                    <a:pt x="10" y="14"/>
                    <a:pt x="10" y="13"/>
                    <a:pt x="10" y="12"/>
                  </a:cubicBezTo>
                  <a:cubicBezTo>
                    <a:pt x="10" y="10"/>
                    <a:pt x="10" y="12"/>
                    <a:pt x="11" y="10"/>
                  </a:cubicBezTo>
                  <a:cubicBezTo>
                    <a:pt x="12" y="9"/>
                    <a:pt x="13" y="7"/>
                    <a:pt x="13" y="5"/>
                  </a:cubicBezTo>
                  <a:cubicBezTo>
                    <a:pt x="14" y="0"/>
                    <a:pt x="7" y="2"/>
                    <a:pt x="6"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grpSp>
      <p:sp>
        <p:nvSpPr>
          <p:cNvPr id="24" name="任意多边形 24">
            <a:extLst>
              <a:ext uri="{FF2B5EF4-FFF2-40B4-BE49-F238E27FC236}">
                <a16:creationId xmlns:a16="http://schemas.microsoft.com/office/drawing/2014/main" xmlns="" id="{BF5085DC-9782-4820-990E-8B114F11625C}"/>
              </a:ext>
            </a:extLst>
          </p:cNvPr>
          <p:cNvSpPr/>
          <p:nvPr/>
        </p:nvSpPr>
        <p:spPr>
          <a:xfrm>
            <a:off x="358595" y="1120722"/>
            <a:ext cx="10246069" cy="40194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accent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25" name="Freeform 34">
            <a:extLst>
              <a:ext uri="{FF2B5EF4-FFF2-40B4-BE49-F238E27FC236}">
                <a16:creationId xmlns:a16="http://schemas.microsoft.com/office/drawing/2014/main" xmlns="" id="{65779202-A3C0-4ACF-A8E8-464CDF47DCFA}"/>
              </a:ext>
            </a:extLst>
          </p:cNvPr>
          <p:cNvSpPr>
            <a:spLocks noEditPoints="1"/>
          </p:cNvSpPr>
          <p:nvPr/>
        </p:nvSpPr>
        <p:spPr bwMode="auto">
          <a:xfrm>
            <a:off x="10902600" y="942068"/>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accent1"/>
          </a:solidFill>
          <a:ln>
            <a:solidFill>
              <a:schemeClr val="accent1"/>
            </a:solidFill>
          </a:ln>
        </p:spPr>
        <p:txBody>
          <a:bodyPr vert="horz" wrap="square" lIns="91440" tIns="45720" rIns="91440" bIns="45720" numCol="1" anchor="t" anchorCtr="0" compatLnSpc="1"/>
          <a:lstStyle/>
          <a:p>
            <a:endParaRPr lang="zh-CN" altLang="en-US" dirty="0">
              <a:latin typeface="微软雅黑" panose="020B0503020204020204" pitchFamily="34" charset="-122"/>
              <a:ea typeface="微软雅黑" panose="020B0503020204020204" pitchFamily="34" charset="-122"/>
            </a:endParaRPr>
          </a:p>
        </p:txBody>
      </p:sp>
      <p:pic>
        <p:nvPicPr>
          <p:cNvPr id="2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r="6737"/>
          <a:stretch/>
        </p:blipFill>
        <p:spPr bwMode="auto">
          <a:xfrm>
            <a:off x="237431" y="1944736"/>
            <a:ext cx="5201468" cy="388604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內容版面配置區 2"/>
          <p:cNvSpPr txBox="1">
            <a:spLocks/>
          </p:cNvSpPr>
          <p:nvPr/>
        </p:nvSpPr>
        <p:spPr>
          <a:xfrm>
            <a:off x="5708895" y="2122439"/>
            <a:ext cx="1728191" cy="281496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l"/>
            <a:r>
              <a:rPr lang="zh-TW" altLang="en-US" sz="2800" dirty="0" smtClean="0">
                <a:latin typeface="微軟正黑體" pitchFamily="34" charset="-120"/>
                <a:ea typeface="微軟正黑體" pitchFamily="34" charset="-120"/>
              </a:rPr>
              <a:t>面色凝重</a:t>
            </a:r>
            <a:endParaRPr lang="en-US" altLang="zh-TW" sz="2800" dirty="0" smtClean="0">
              <a:latin typeface="微軟正黑體" pitchFamily="34" charset="-120"/>
              <a:ea typeface="微軟正黑體" pitchFamily="34" charset="-120"/>
            </a:endParaRPr>
          </a:p>
          <a:p>
            <a:pPr algn="l"/>
            <a:r>
              <a:rPr lang="zh-TW" altLang="en-US" sz="2800" dirty="0" smtClean="0">
                <a:latin typeface="微軟正黑體" pitchFamily="34" charset="-120"/>
                <a:ea typeface="微軟正黑體" pitchFamily="34" charset="-120"/>
              </a:rPr>
              <a:t>雙眼哀戚</a:t>
            </a:r>
            <a:endParaRPr lang="en-US" altLang="zh-TW" sz="2800" dirty="0" smtClean="0">
              <a:latin typeface="微軟正黑體" pitchFamily="34" charset="-120"/>
              <a:ea typeface="微軟正黑體" pitchFamily="34" charset="-120"/>
            </a:endParaRPr>
          </a:p>
          <a:p>
            <a:pPr algn="l"/>
            <a:r>
              <a:rPr lang="zh-TW" altLang="en-US" sz="2800" dirty="0" smtClean="0">
                <a:latin typeface="微軟正黑體" pitchFamily="34" charset="-120"/>
                <a:ea typeface="微軟正黑體" pitchFamily="34" charset="-120"/>
              </a:rPr>
              <a:t>眼泛淚光</a:t>
            </a:r>
            <a:endParaRPr lang="en-US" altLang="zh-TW" sz="2800" dirty="0" smtClean="0">
              <a:latin typeface="微軟正黑體" pitchFamily="34" charset="-120"/>
              <a:ea typeface="微軟正黑體" pitchFamily="34" charset="-120"/>
            </a:endParaRPr>
          </a:p>
          <a:p>
            <a:pPr algn="l"/>
            <a:r>
              <a:rPr lang="zh-TW" altLang="en-US" sz="2800" dirty="0" smtClean="0">
                <a:latin typeface="微軟正黑體" pitchFamily="34" charset="-120"/>
                <a:ea typeface="微軟正黑體" pitchFamily="34" charset="-120"/>
              </a:rPr>
              <a:t>無法思考</a:t>
            </a:r>
            <a:endParaRPr lang="en-US" altLang="zh-TW" sz="2800" dirty="0" smtClean="0">
              <a:latin typeface="微軟正黑體" pitchFamily="34" charset="-120"/>
              <a:ea typeface="微軟正黑體" pitchFamily="34" charset="-120"/>
            </a:endParaRPr>
          </a:p>
          <a:p>
            <a:pPr algn="l"/>
            <a:endParaRPr lang="zh-TW" altLang="en-US" sz="2000" dirty="0">
              <a:latin typeface="微軟正黑體" pitchFamily="34" charset="-120"/>
              <a:ea typeface="微軟正黑體" pitchFamily="34" charset="-120"/>
            </a:endParaRPr>
          </a:p>
        </p:txBody>
      </p:sp>
      <p:sp>
        <p:nvSpPr>
          <p:cNvPr id="29" name="PA_矩形 202"/>
          <p:cNvSpPr/>
          <p:nvPr>
            <p:custDataLst>
              <p:tags r:id="rId1"/>
            </p:custDataLst>
          </p:nvPr>
        </p:nvSpPr>
        <p:spPr>
          <a:xfrm>
            <a:off x="5593278" y="1944737"/>
            <a:ext cx="1959427" cy="3886047"/>
          </a:xfrm>
          <a:prstGeom prst="rect">
            <a:avLst/>
          </a:prstGeom>
          <a:noFill/>
          <a:ln w="38100">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lIns="91412" tIns="45706" rIns="91412" bIns="45706" rtlCol="0" anchor="ctr"/>
          <a:lstStyle/>
          <a:p>
            <a:pPr algn="ctr"/>
            <a:endParaRPr lang="zh-CN" altLang="en-US" sz="2399" dirty="0">
              <a:latin typeface="微软雅黑" panose="020B0503020204020204" pitchFamily="34" charset="-122"/>
              <a:ea typeface="微软雅黑" panose="020B0503020204020204" pitchFamily="34" charset="-122"/>
            </a:endParaRPr>
          </a:p>
        </p:txBody>
      </p:sp>
      <p:pic>
        <p:nvPicPr>
          <p:cNvPr id="30" name="Picture 4"/>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19503844">
            <a:off x="7038951" y="4349312"/>
            <a:ext cx="1027507" cy="7527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 name="PA_矩形 202"/>
          <p:cNvSpPr/>
          <p:nvPr>
            <p:custDataLst>
              <p:tags r:id="rId2"/>
            </p:custDataLst>
          </p:nvPr>
        </p:nvSpPr>
        <p:spPr>
          <a:xfrm>
            <a:off x="7705105" y="1944735"/>
            <a:ext cx="4087092" cy="3886047"/>
          </a:xfrm>
          <a:prstGeom prst="rect">
            <a:avLst/>
          </a:prstGeom>
          <a:noFill/>
          <a:ln w="38100">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lIns="91412" tIns="45706" rIns="91412" bIns="45706" rtlCol="0" anchor="ctr"/>
          <a:lstStyle/>
          <a:p>
            <a:pPr algn="ctr"/>
            <a:endParaRPr lang="zh-CN" altLang="en-US" sz="2399" dirty="0">
              <a:latin typeface="微软雅黑" panose="020B0503020204020204" pitchFamily="34" charset="-122"/>
              <a:ea typeface="微软雅黑" panose="020B0503020204020204" pitchFamily="34" charset="-122"/>
            </a:endParaRPr>
          </a:p>
        </p:txBody>
      </p:sp>
      <p:sp>
        <p:nvSpPr>
          <p:cNvPr id="32" name="內容版面配置區 2"/>
          <p:cNvSpPr txBox="1">
            <a:spLocks/>
          </p:cNvSpPr>
          <p:nvPr/>
        </p:nvSpPr>
        <p:spPr>
          <a:xfrm>
            <a:off x="7705105" y="1979934"/>
            <a:ext cx="3992090" cy="396960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微软雅黑" panose="020B0503020204020204" pitchFamily="34" charset="-122"/>
                <a:ea typeface="微软雅黑" panose="020B0503020204020204"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TW" altLang="en-US" sz="2400" dirty="0" smtClean="0">
                <a:latin typeface="微軟正黑體" pitchFamily="34" charset="-120"/>
                <a:ea typeface="微軟正黑體" pitchFamily="34" charset="-120"/>
              </a:rPr>
              <a:t>小男孩聽到這個突如其來的消息，嚇呆了！早已無法思考任何事情，就連手裡吃到一半的巧克力彷彿時間暫停一般停在那裡，久久無法動彈。</a:t>
            </a:r>
            <a:endParaRPr lang="en-US" altLang="zh-TW" sz="2400" dirty="0" smtClean="0">
              <a:latin typeface="微軟正黑體" pitchFamily="34" charset="-120"/>
              <a:ea typeface="微軟正黑體" pitchFamily="34" charset="-120"/>
            </a:endParaRPr>
          </a:p>
          <a:p>
            <a:r>
              <a:rPr lang="zh-TW" altLang="en-US" sz="2400" dirty="0" smtClean="0">
                <a:latin typeface="微軟正黑體" pitchFamily="34" charset="-120"/>
                <a:ea typeface="微軟正黑體" pitchFamily="34" charset="-120"/>
              </a:rPr>
              <a:t>只見他面色凝重、雙眼哀戚，淚水早已在眼眶裡打轉，悲傷的心情全寫在臉上。</a:t>
            </a:r>
            <a:endParaRPr lang="zh-TW" altLang="en-US" sz="2400" dirty="0">
              <a:latin typeface="微軟正黑體" pitchFamily="34" charset="-120"/>
              <a:ea typeface="微軟正黑體" pitchFamily="34" charset="-120"/>
            </a:endParaRPr>
          </a:p>
        </p:txBody>
      </p:sp>
    </p:spTree>
    <p:extLst>
      <p:ext uri="{BB962C8B-B14F-4D97-AF65-F5344CB8AC3E}">
        <p14:creationId xmlns:p14="http://schemas.microsoft.com/office/powerpoint/2010/main" val="1253340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500"/>
                                        <p:tgtEl>
                                          <p:spTgt spid="24"/>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2" presetClass="entr" presetSubtype="8"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anim calcmode="lin" valueType="num">
                                      <p:cBhvr additive="base">
                                        <p:cTn id="13" dur="1000" fill="hold"/>
                                        <p:tgtEl>
                                          <p:spTgt spid="25"/>
                                        </p:tgtEl>
                                        <p:attrNameLst>
                                          <p:attrName>ppt_x</p:attrName>
                                        </p:attrNameLst>
                                      </p:cBhvr>
                                      <p:tavLst>
                                        <p:tav tm="0">
                                          <p:val>
                                            <p:strVal val="0-#ppt_w/2"/>
                                          </p:val>
                                        </p:tav>
                                        <p:tav tm="100000">
                                          <p:val>
                                            <p:strVal val="#ppt_x"/>
                                          </p:val>
                                        </p:tav>
                                      </p:tavLst>
                                    </p:anim>
                                    <p:anim calcmode="lin" valueType="num">
                                      <p:cBhvr additive="base">
                                        <p:cTn id="14" dur="1000" fill="hold"/>
                                        <p:tgtEl>
                                          <p:spTgt spid="25"/>
                                        </p:tgtEl>
                                        <p:attrNameLst>
                                          <p:attrName>ppt_y</p:attrName>
                                        </p:attrNameLst>
                                      </p:cBhvr>
                                      <p:tavLst>
                                        <p:tav tm="0">
                                          <p:val>
                                            <p:strVal val="#ppt_y"/>
                                          </p:val>
                                        </p:tav>
                                        <p:tav tm="100000">
                                          <p:val>
                                            <p:strVal val="#ppt_y"/>
                                          </p:val>
                                        </p:tav>
                                      </p:tavLst>
                                    </p:anim>
                                  </p:childTnLst>
                                </p:cTn>
                              </p:par>
                              <p:par>
                                <p:cTn id="15" presetID="1"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par>
                          <p:cTn id="17" fill="hold">
                            <p:stCondLst>
                              <p:cond delay="1000"/>
                            </p:stCondLst>
                            <p:childTnLst>
                              <p:par>
                                <p:cTn id="18" presetID="42" presetClass="entr" presetSubtype="0" fill="hold" nodeType="after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fade">
                                      <p:cBhvr>
                                        <p:cTn id="20" dur="1000"/>
                                        <p:tgtEl>
                                          <p:spTgt spid="26"/>
                                        </p:tgtEl>
                                      </p:cBhvr>
                                    </p:animEffect>
                                    <p:anim calcmode="lin" valueType="num">
                                      <p:cBhvr>
                                        <p:cTn id="21" dur="1000" fill="hold"/>
                                        <p:tgtEl>
                                          <p:spTgt spid="26"/>
                                        </p:tgtEl>
                                        <p:attrNameLst>
                                          <p:attrName>ppt_x</p:attrName>
                                        </p:attrNameLst>
                                      </p:cBhvr>
                                      <p:tavLst>
                                        <p:tav tm="0">
                                          <p:val>
                                            <p:strVal val="#ppt_x"/>
                                          </p:val>
                                        </p:tav>
                                        <p:tav tm="100000">
                                          <p:val>
                                            <p:strVal val="#ppt_x"/>
                                          </p:val>
                                        </p:tav>
                                      </p:tavLst>
                                    </p:anim>
                                    <p:anim calcmode="lin" valueType="num">
                                      <p:cBhvr>
                                        <p:cTn id="22"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fade">
                                      <p:cBhvr>
                                        <p:cTn id="27" dur="1000"/>
                                        <p:tgtEl>
                                          <p:spTgt spid="29"/>
                                        </p:tgtEl>
                                      </p:cBhvr>
                                    </p:animEffect>
                                    <p:anim calcmode="lin" valueType="num">
                                      <p:cBhvr>
                                        <p:cTn id="28" dur="1000" fill="hold"/>
                                        <p:tgtEl>
                                          <p:spTgt spid="29"/>
                                        </p:tgtEl>
                                        <p:attrNameLst>
                                          <p:attrName>ppt_x</p:attrName>
                                        </p:attrNameLst>
                                      </p:cBhvr>
                                      <p:tavLst>
                                        <p:tav tm="0">
                                          <p:val>
                                            <p:strVal val="#ppt_x"/>
                                          </p:val>
                                        </p:tav>
                                        <p:tav tm="100000">
                                          <p:val>
                                            <p:strVal val="#ppt_x"/>
                                          </p:val>
                                        </p:tav>
                                      </p:tavLst>
                                    </p:anim>
                                    <p:anim calcmode="lin" valueType="num">
                                      <p:cBhvr>
                                        <p:cTn id="29" dur="1000" fill="hold"/>
                                        <p:tgtEl>
                                          <p:spTgt spid="29"/>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fade">
                                      <p:cBhvr>
                                        <p:cTn id="32" dur="1000"/>
                                        <p:tgtEl>
                                          <p:spTgt spid="27"/>
                                        </p:tgtEl>
                                      </p:cBhvr>
                                    </p:animEffect>
                                    <p:anim calcmode="lin" valueType="num">
                                      <p:cBhvr>
                                        <p:cTn id="33" dur="1000" fill="hold"/>
                                        <p:tgtEl>
                                          <p:spTgt spid="27"/>
                                        </p:tgtEl>
                                        <p:attrNameLst>
                                          <p:attrName>ppt_x</p:attrName>
                                        </p:attrNameLst>
                                      </p:cBhvr>
                                      <p:tavLst>
                                        <p:tav tm="0">
                                          <p:val>
                                            <p:strVal val="#ppt_x"/>
                                          </p:val>
                                        </p:tav>
                                        <p:tav tm="100000">
                                          <p:val>
                                            <p:strVal val="#ppt_x"/>
                                          </p:val>
                                        </p:tav>
                                      </p:tavLst>
                                    </p:anim>
                                    <p:anim calcmode="lin" valueType="num">
                                      <p:cBhvr>
                                        <p:cTn id="34"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30"/>
                                        </p:tgtEl>
                                        <p:attrNameLst>
                                          <p:attrName>style.visibility</p:attrName>
                                        </p:attrNameLst>
                                      </p:cBhvr>
                                      <p:to>
                                        <p:strVal val="visible"/>
                                      </p:to>
                                    </p:set>
                                    <p:anim calcmode="lin" valueType="num">
                                      <p:cBhvr>
                                        <p:cTn id="39" dur="500" fill="hold"/>
                                        <p:tgtEl>
                                          <p:spTgt spid="30"/>
                                        </p:tgtEl>
                                        <p:attrNameLst>
                                          <p:attrName>ppt_w</p:attrName>
                                        </p:attrNameLst>
                                      </p:cBhvr>
                                      <p:tavLst>
                                        <p:tav tm="0">
                                          <p:val>
                                            <p:fltVal val="0"/>
                                          </p:val>
                                        </p:tav>
                                        <p:tav tm="100000">
                                          <p:val>
                                            <p:strVal val="#ppt_w"/>
                                          </p:val>
                                        </p:tav>
                                      </p:tavLst>
                                    </p:anim>
                                    <p:anim calcmode="lin" valueType="num">
                                      <p:cBhvr>
                                        <p:cTn id="40" dur="500" fill="hold"/>
                                        <p:tgtEl>
                                          <p:spTgt spid="30"/>
                                        </p:tgtEl>
                                        <p:attrNameLst>
                                          <p:attrName>ppt_h</p:attrName>
                                        </p:attrNameLst>
                                      </p:cBhvr>
                                      <p:tavLst>
                                        <p:tav tm="0">
                                          <p:val>
                                            <p:fltVal val="0"/>
                                          </p:val>
                                        </p:tav>
                                        <p:tav tm="100000">
                                          <p:val>
                                            <p:strVal val="#ppt_h"/>
                                          </p:val>
                                        </p:tav>
                                      </p:tavLst>
                                    </p:anim>
                                    <p:animEffect transition="in" filter="fade">
                                      <p:cBhvr>
                                        <p:cTn id="41" dur="500"/>
                                        <p:tgtEl>
                                          <p:spTgt spid="30"/>
                                        </p:tgtEl>
                                      </p:cBhvr>
                                    </p:animEffec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31"/>
                                        </p:tgtEl>
                                        <p:attrNameLst>
                                          <p:attrName>style.visibility</p:attrName>
                                        </p:attrNameLst>
                                      </p:cBhvr>
                                      <p:to>
                                        <p:strVal val="visible"/>
                                      </p:to>
                                    </p:set>
                                  </p:childTnLst>
                                </p:cTn>
                              </p:par>
                              <p:par>
                                <p:cTn id="46" presetID="1" presetClass="entr" presetSubtype="0" fill="hold" grpId="0" nodeType="withEffect">
                                  <p:stCondLst>
                                    <p:cond delay="0"/>
                                  </p:stCondLst>
                                  <p:childTnLst>
                                    <p:set>
                                      <p:cBhvr>
                                        <p:cTn id="47"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4" grpId="0" animBg="1"/>
      <p:bldP spid="25" grpId="0" animBg="1"/>
      <p:bldP spid="27" grpId="0"/>
      <p:bldP spid="29" grpId="0" animBg="1"/>
      <p:bldP spid="31" grpId="0" animBg="1"/>
      <p:bldP spid="3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092131" y="189536"/>
            <a:ext cx="6374976" cy="1325563"/>
          </a:xfrm>
        </p:spPr>
        <p:txBody>
          <a:bodyPr/>
          <a:lstStyle/>
          <a:p>
            <a:r>
              <a:rPr lang="zh-TW" altLang="en-US" b="1" dirty="0" smtClean="0">
                <a:solidFill>
                  <a:srgbClr val="6F8E26"/>
                </a:solidFill>
                <a:latin typeface="微软雅黑" panose="020B0503020204020204" pitchFamily="34" charset="-122"/>
                <a:ea typeface="微软雅黑" panose="020B0503020204020204" pitchFamily="34" charset="-122"/>
              </a:rPr>
              <a:t>讀出文句的畫面描寫</a:t>
            </a:r>
            <a:endParaRPr lang="zh-TW" altLang="en-US" dirty="0"/>
          </a:p>
        </p:txBody>
      </p:sp>
      <p:grpSp>
        <p:nvGrpSpPr>
          <p:cNvPr id="10" name="Group 4">
            <a:extLst>
              <a:ext uri="{FF2B5EF4-FFF2-40B4-BE49-F238E27FC236}">
                <a16:creationId xmlns:a16="http://schemas.microsoft.com/office/drawing/2014/main" xmlns="" id="{E220914B-EAD4-44D8-B7E7-16EBC713CF32}"/>
              </a:ext>
            </a:extLst>
          </p:cNvPr>
          <p:cNvGrpSpPr>
            <a:grpSpLocks noChangeAspect="1"/>
          </p:cNvGrpSpPr>
          <p:nvPr/>
        </p:nvGrpSpPr>
        <p:grpSpPr bwMode="auto">
          <a:xfrm>
            <a:off x="1229385" y="324408"/>
            <a:ext cx="732827" cy="1008993"/>
            <a:chOff x="1558" y="1280"/>
            <a:chExt cx="1315" cy="1810"/>
          </a:xfrm>
          <a:solidFill>
            <a:schemeClr val="accent1"/>
          </a:solidFill>
        </p:grpSpPr>
        <p:sp>
          <p:nvSpPr>
            <p:cNvPr id="11" name="Freeform 5">
              <a:extLst>
                <a:ext uri="{FF2B5EF4-FFF2-40B4-BE49-F238E27FC236}">
                  <a16:creationId xmlns:a16="http://schemas.microsoft.com/office/drawing/2014/main" xmlns="" id="{0A493B61-CBEE-4373-A2FB-209592249D62}"/>
                </a:ext>
              </a:extLst>
            </p:cNvPr>
            <p:cNvSpPr>
              <a:spLocks/>
            </p:cNvSpPr>
            <p:nvPr/>
          </p:nvSpPr>
          <p:spPr bwMode="auto">
            <a:xfrm>
              <a:off x="1838" y="1280"/>
              <a:ext cx="1035" cy="922"/>
            </a:xfrm>
            <a:custGeom>
              <a:avLst/>
              <a:gdLst>
                <a:gd name="T0" fmla="*/ 9 w 244"/>
                <a:gd name="T1" fmla="*/ 127 h 218"/>
                <a:gd name="T2" fmla="*/ 53 w 244"/>
                <a:gd name="T3" fmla="*/ 203 h 218"/>
                <a:gd name="T4" fmla="*/ 141 w 244"/>
                <a:gd name="T5" fmla="*/ 212 h 218"/>
                <a:gd name="T6" fmla="*/ 209 w 244"/>
                <a:gd name="T7" fmla="*/ 84 h 218"/>
                <a:gd name="T8" fmla="*/ 45 w 244"/>
                <a:gd name="T9" fmla="*/ 42 h 218"/>
                <a:gd name="T10" fmla="*/ 2 w 244"/>
                <a:gd name="T11" fmla="*/ 115 h 218"/>
                <a:gd name="T12" fmla="*/ 44 w 244"/>
                <a:gd name="T13" fmla="*/ 188 h 218"/>
                <a:gd name="T14" fmla="*/ 48 w 244"/>
                <a:gd name="T15" fmla="*/ 181 h 218"/>
                <a:gd name="T16" fmla="*/ 9 w 244"/>
                <a:gd name="T17" fmla="*/ 129 h 218"/>
                <a:gd name="T18" fmla="*/ 53 w 244"/>
                <a:gd name="T19" fmla="*/ 44 h 218"/>
                <a:gd name="T20" fmla="*/ 196 w 244"/>
                <a:gd name="T21" fmla="*/ 80 h 218"/>
                <a:gd name="T22" fmla="*/ 210 w 244"/>
                <a:gd name="T23" fmla="*/ 155 h 218"/>
                <a:gd name="T24" fmla="*/ 141 w 244"/>
                <a:gd name="T25" fmla="*/ 205 h 218"/>
                <a:gd name="T26" fmla="*/ 63 w 244"/>
                <a:gd name="T27" fmla="*/ 199 h 218"/>
                <a:gd name="T28" fmla="*/ 16 w 244"/>
                <a:gd name="T29" fmla="*/ 125 h 218"/>
                <a:gd name="T30" fmla="*/ 9 w 244"/>
                <a:gd name="T31" fmla="*/ 127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4" h="218">
                  <a:moveTo>
                    <a:pt x="9" y="127"/>
                  </a:moveTo>
                  <a:cubicBezTo>
                    <a:pt x="6" y="163"/>
                    <a:pt x="21" y="188"/>
                    <a:pt x="53" y="203"/>
                  </a:cubicBezTo>
                  <a:cubicBezTo>
                    <a:pt x="80" y="216"/>
                    <a:pt x="112" y="218"/>
                    <a:pt x="141" y="212"/>
                  </a:cubicBezTo>
                  <a:cubicBezTo>
                    <a:pt x="201" y="200"/>
                    <a:pt x="244" y="141"/>
                    <a:pt x="209" y="84"/>
                  </a:cubicBezTo>
                  <a:cubicBezTo>
                    <a:pt x="177" y="33"/>
                    <a:pt x="97" y="0"/>
                    <a:pt x="45" y="42"/>
                  </a:cubicBezTo>
                  <a:cubicBezTo>
                    <a:pt x="24" y="59"/>
                    <a:pt x="2" y="86"/>
                    <a:pt x="2" y="115"/>
                  </a:cubicBezTo>
                  <a:cubicBezTo>
                    <a:pt x="1" y="147"/>
                    <a:pt x="21" y="168"/>
                    <a:pt x="44" y="188"/>
                  </a:cubicBezTo>
                  <a:cubicBezTo>
                    <a:pt x="47" y="190"/>
                    <a:pt x="51" y="184"/>
                    <a:pt x="48" y="181"/>
                  </a:cubicBezTo>
                  <a:cubicBezTo>
                    <a:pt x="32" y="166"/>
                    <a:pt x="16" y="151"/>
                    <a:pt x="9" y="129"/>
                  </a:cubicBezTo>
                  <a:cubicBezTo>
                    <a:pt x="0" y="96"/>
                    <a:pt x="28" y="62"/>
                    <a:pt x="53" y="44"/>
                  </a:cubicBezTo>
                  <a:cubicBezTo>
                    <a:pt x="100" y="10"/>
                    <a:pt x="163" y="41"/>
                    <a:pt x="196" y="80"/>
                  </a:cubicBezTo>
                  <a:cubicBezTo>
                    <a:pt x="215" y="101"/>
                    <a:pt x="221" y="129"/>
                    <a:pt x="210" y="155"/>
                  </a:cubicBezTo>
                  <a:cubicBezTo>
                    <a:pt x="199" y="183"/>
                    <a:pt x="168" y="198"/>
                    <a:pt x="141" y="205"/>
                  </a:cubicBezTo>
                  <a:cubicBezTo>
                    <a:pt x="115" y="211"/>
                    <a:pt x="88" y="207"/>
                    <a:pt x="63" y="199"/>
                  </a:cubicBezTo>
                  <a:cubicBezTo>
                    <a:pt x="30" y="187"/>
                    <a:pt x="13" y="160"/>
                    <a:pt x="16" y="125"/>
                  </a:cubicBezTo>
                  <a:cubicBezTo>
                    <a:pt x="16" y="120"/>
                    <a:pt x="9" y="124"/>
                    <a:pt x="9" y="12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sp>
          <p:nvSpPr>
            <p:cNvPr id="12" name="Freeform 6">
              <a:extLst>
                <a:ext uri="{FF2B5EF4-FFF2-40B4-BE49-F238E27FC236}">
                  <a16:creationId xmlns:a16="http://schemas.microsoft.com/office/drawing/2014/main" xmlns="" id="{3B22D548-17FC-4B4F-B342-CC310700F639}"/>
                </a:ext>
              </a:extLst>
            </p:cNvPr>
            <p:cNvSpPr>
              <a:spLocks/>
            </p:cNvSpPr>
            <p:nvPr/>
          </p:nvSpPr>
          <p:spPr bwMode="auto">
            <a:xfrm>
              <a:off x="1775" y="2126"/>
              <a:ext cx="670" cy="537"/>
            </a:xfrm>
            <a:custGeom>
              <a:avLst/>
              <a:gdLst>
                <a:gd name="T0" fmla="*/ 64 w 158"/>
                <a:gd name="T1" fmla="*/ 3 h 127"/>
                <a:gd name="T2" fmla="*/ 32 w 158"/>
                <a:gd name="T3" fmla="*/ 38 h 127"/>
                <a:gd name="T4" fmla="*/ 7 w 158"/>
                <a:gd name="T5" fmla="*/ 76 h 127"/>
                <a:gd name="T6" fmla="*/ 60 w 158"/>
                <a:gd name="T7" fmla="*/ 115 h 127"/>
                <a:gd name="T8" fmla="*/ 139 w 158"/>
                <a:gd name="T9" fmla="*/ 103 h 127"/>
                <a:gd name="T10" fmla="*/ 153 w 158"/>
                <a:gd name="T11" fmla="*/ 5 h 127"/>
                <a:gd name="T12" fmla="*/ 146 w 158"/>
                <a:gd name="T13" fmla="*/ 8 h 127"/>
                <a:gd name="T14" fmla="*/ 142 w 158"/>
                <a:gd name="T15" fmla="*/ 76 h 127"/>
                <a:gd name="T16" fmla="*/ 100 w 158"/>
                <a:gd name="T17" fmla="*/ 111 h 127"/>
                <a:gd name="T18" fmla="*/ 75 w 158"/>
                <a:gd name="T19" fmla="*/ 109 h 127"/>
                <a:gd name="T20" fmla="*/ 15 w 158"/>
                <a:gd name="T21" fmla="*/ 84 h 127"/>
                <a:gd name="T22" fmla="*/ 37 w 158"/>
                <a:gd name="T23" fmla="*/ 41 h 127"/>
                <a:gd name="T24" fmla="*/ 66 w 158"/>
                <a:gd name="T25" fmla="*/ 10 h 127"/>
                <a:gd name="T26" fmla="*/ 64 w 158"/>
                <a:gd name="T27" fmla="*/ 3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8" h="127">
                  <a:moveTo>
                    <a:pt x="64" y="3"/>
                  </a:moveTo>
                  <a:cubicBezTo>
                    <a:pt x="51" y="12"/>
                    <a:pt x="42" y="26"/>
                    <a:pt x="32" y="38"/>
                  </a:cubicBezTo>
                  <a:cubicBezTo>
                    <a:pt x="22" y="50"/>
                    <a:pt x="12" y="61"/>
                    <a:pt x="7" y="76"/>
                  </a:cubicBezTo>
                  <a:cubicBezTo>
                    <a:pt x="0" y="104"/>
                    <a:pt x="42" y="113"/>
                    <a:pt x="60" y="115"/>
                  </a:cubicBezTo>
                  <a:cubicBezTo>
                    <a:pt x="86" y="118"/>
                    <a:pt x="121" y="127"/>
                    <a:pt x="139" y="103"/>
                  </a:cubicBezTo>
                  <a:cubicBezTo>
                    <a:pt x="158" y="77"/>
                    <a:pt x="151" y="35"/>
                    <a:pt x="153" y="5"/>
                  </a:cubicBezTo>
                  <a:cubicBezTo>
                    <a:pt x="153" y="0"/>
                    <a:pt x="146" y="4"/>
                    <a:pt x="146" y="8"/>
                  </a:cubicBezTo>
                  <a:cubicBezTo>
                    <a:pt x="145" y="30"/>
                    <a:pt x="147" y="54"/>
                    <a:pt x="142" y="76"/>
                  </a:cubicBezTo>
                  <a:cubicBezTo>
                    <a:pt x="138" y="97"/>
                    <a:pt x="125" y="113"/>
                    <a:pt x="100" y="111"/>
                  </a:cubicBezTo>
                  <a:cubicBezTo>
                    <a:pt x="92" y="110"/>
                    <a:pt x="83" y="110"/>
                    <a:pt x="75" y="109"/>
                  </a:cubicBezTo>
                  <a:cubicBezTo>
                    <a:pt x="54" y="108"/>
                    <a:pt x="24" y="106"/>
                    <a:pt x="15" y="84"/>
                  </a:cubicBezTo>
                  <a:cubicBezTo>
                    <a:pt x="9" y="70"/>
                    <a:pt x="29" y="51"/>
                    <a:pt x="37" y="41"/>
                  </a:cubicBezTo>
                  <a:cubicBezTo>
                    <a:pt x="46" y="30"/>
                    <a:pt x="54" y="18"/>
                    <a:pt x="66" y="10"/>
                  </a:cubicBezTo>
                  <a:cubicBezTo>
                    <a:pt x="70" y="7"/>
                    <a:pt x="69" y="0"/>
                    <a:pt x="64"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sp>
          <p:nvSpPr>
            <p:cNvPr id="13" name="Freeform 7">
              <a:extLst>
                <a:ext uri="{FF2B5EF4-FFF2-40B4-BE49-F238E27FC236}">
                  <a16:creationId xmlns:a16="http://schemas.microsoft.com/office/drawing/2014/main" xmlns="" id="{7E3639C4-8F5B-46A4-8162-7D9D2FFB4F4A}"/>
                </a:ext>
              </a:extLst>
            </p:cNvPr>
            <p:cNvSpPr>
              <a:spLocks/>
            </p:cNvSpPr>
            <p:nvPr/>
          </p:nvSpPr>
          <p:spPr bwMode="auto">
            <a:xfrm>
              <a:off x="1787" y="2562"/>
              <a:ext cx="365" cy="528"/>
            </a:xfrm>
            <a:custGeom>
              <a:avLst/>
              <a:gdLst>
                <a:gd name="T0" fmla="*/ 35 w 86"/>
                <a:gd name="T1" fmla="*/ 8 h 125"/>
                <a:gd name="T2" fmla="*/ 35 w 86"/>
                <a:gd name="T3" fmla="*/ 5 h 125"/>
                <a:gd name="T4" fmla="*/ 28 w 86"/>
                <a:gd name="T5" fmla="*/ 8 h 125"/>
                <a:gd name="T6" fmla="*/ 52 w 86"/>
                <a:gd name="T7" fmla="*/ 54 h 125"/>
                <a:gd name="T8" fmla="*/ 67 w 86"/>
                <a:gd name="T9" fmla="*/ 80 h 125"/>
                <a:gd name="T10" fmla="*/ 46 w 86"/>
                <a:gd name="T11" fmla="*/ 88 h 125"/>
                <a:gd name="T12" fmla="*/ 10 w 86"/>
                <a:gd name="T13" fmla="*/ 111 h 125"/>
                <a:gd name="T14" fmla="*/ 68 w 86"/>
                <a:gd name="T15" fmla="*/ 110 h 125"/>
                <a:gd name="T16" fmla="*/ 86 w 86"/>
                <a:gd name="T17" fmla="*/ 95 h 125"/>
                <a:gd name="T18" fmla="*/ 60 w 86"/>
                <a:gd name="T19" fmla="*/ 84 h 125"/>
                <a:gd name="T20" fmla="*/ 59 w 86"/>
                <a:gd name="T21" fmla="*/ 91 h 125"/>
                <a:gd name="T22" fmla="*/ 63 w 86"/>
                <a:gd name="T23" fmla="*/ 91 h 125"/>
                <a:gd name="T24" fmla="*/ 68 w 86"/>
                <a:gd name="T25" fmla="*/ 103 h 125"/>
                <a:gd name="T26" fmla="*/ 52 w 86"/>
                <a:gd name="T27" fmla="*/ 107 h 125"/>
                <a:gd name="T28" fmla="*/ 28 w 86"/>
                <a:gd name="T29" fmla="*/ 109 h 125"/>
                <a:gd name="T30" fmla="*/ 21 w 86"/>
                <a:gd name="T31" fmla="*/ 98 h 125"/>
                <a:gd name="T32" fmla="*/ 37 w 86"/>
                <a:gd name="T33" fmla="*/ 95 h 125"/>
                <a:gd name="T34" fmla="*/ 70 w 86"/>
                <a:gd name="T35" fmla="*/ 95 h 125"/>
                <a:gd name="T36" fmla="*/ 73 w 86"/>
                <a:gd name="T37" fmla="*/ 74 h 125"/>
                <a:gd name="T38" fmla="*/ 35 w 86"/>
                <a:gd name="T39" fmla="*/ 4 h 125"/>
                <a:gd name="T40" fmla="*/ 28 w 86"/>
                <a:gd name="T41" fmla="*/ 7 h 125"/>
                <a:gd name="T42" fmla="*/ 28 w 86"/>
                <a:gd name="T43" fmla="*/ 10 h 125"/>
                <a:gd name="T44" fmla="*/ 35 w 86"/>
                <a:gd name="T45" fmla="*/ 8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6" h="125">
                  <a:moveTo>
                    <a:pt x="35" y="8"/>
                  </a:moveTo>
                  <a:cubicBezTo>
                    <a:pt x="35" y="7"/>
                    <a:pt x="35" y="6"/>
                    <a:pt x="35" y="5"/>
                  </a:cubicBezTo>
                  <a:cubicBezTo>
                    <a:pt x="33" y="6"/>
                    <a:pt x="31" y="7"/>
                    <a:pt x="28" y="8"/>
                  </a:cubicBezTo>
                  <a:cubicBezTo>
                    <a:pt x="32" y="23"/>
                    <a:pt x="44" y="40"/>
                    <a:pt x="52" y="54"/>
                  </a:cubicBezTo>
                  <a:cubicBezTo>
                    <a:pt x="57" y="62"/>
                    <a:pt x="61" y="72"/>
                    <a:pt x="67" y="80"/>
                  </a:cubicBezTo>
                  <a:cubicBezTo>
                    <a:pt x="77" y="92"/>
                    <a:pt x="51" y="88"/>
                    <a:pt x="46" y="88"/>
                  </a:cubicBezTo>
                  <a:cubicBezTo>
                    <a:pt x="34" y="88"/>
                    <a:pt x="0" y="91"/>
                    <a:pt x="10" y="111"/>
                  </a:cubicBezTo>
                  <a:cubicBezTo>
                    <a:pt x="17" y="125"/>
                    <a:pt x="57" y="113"/>
                    <a:pt x="68" y="110"/>
                  </a:cubicBezTo>
                  <a:cubicBezTo>
                    <a:pt x="74" y="109"/>
                    <a:pt x="86" y="102"/>
                    <a:pt x="86" y="95"/>
                  </a:cubicBezTo>
                  <a:cubicBezTo>
                    <a:pt x="85" y="83"/>
                    <a:pt x="69" y="84"/>
                    <a:pt x="60" y="84"/>
                  </a:cubicBezTo>
                  <a:cubicBezTo>
                    <a:pt x="57" y="84"/>
                    <a:pt x="54" y="91"/>
                    <a:pt x="59" y="91"/>
                  </a:cubicBezTo>
                  <a:cubicBezTo>
                    <a:pt x="60" y="91"/>
                    <a:pt x="62" y="91"/>
                    <a:pt x="63" y="91"/>
                  </a:cubicBezTo>
                  <a:cubicBezTo>
                    <a:pt x="74" y="89"/>
                    <a:pt x="75" y="93"/>
                    <a:pt x="68" y="103"/>
                  </a:cubicBezTo>
                  <a:cubicBezTo>
                    <a:pt x="63" y="105"/>
                    <a:pt x="57" y="106"/>
                    <a:pt x="52" y="107"/>
                  </a:cubicBezTo>
                  <a:cubicBezTo>
                    <a:pt x="44" y="108"/>
                    <a:pt x="36" y="109"/>
                    <a:pt x="28" y="109"/>
                  </a:cubicBezTo>
                  <a:cubicBezTo>
                    <a:pt x="26" y="109"/>
                    <a:pt x="4" y="105"/>
                    <a:pt x="21" y="98"/>
                  </a:cubicBezTo>
                  <a:cubicBezTo>
                    <a:pt x="26" y="96"/>
                    <a:pt x="32" y="96"/>
                    <a:pt x="37" y="95"/>
                  </a:cubicBezTo>
                  <a:cubicBezTo>
                    <a:pt x="48" y="94"/>
                    <a:pt x="59" y="96"/>
                    <a:pt x="70" y="95"/>
                  </a:cubicBezTo>
                  <a:cubicBezTo>
                    <a:pt x="82" y="94"/>
                    <a:pt x="76" y="80"/>
                    <a:pt x="73" y="74"/>
                  </a:cubicBezTo>
                  <a:cubicBezTo>
                    <a:pt x="60" y="54"/>
                    <a:pt x="40" y="28"/>
                    <a:pt x="35" y="4"/>
                  </a:cubicBezTo>
                  <a:cubicBezTo>
                    <a:pt x="34" y="0"/>
                    <a:pt x="28" y="4"/>
                    <a:pt x="28" y="7"/>
                  </a:cubicBezTo>
                  <a:cubicBezTo>
                    <a:pt x="28" y="8"/>
                    <a:pt x="28" y="9"/>
                    <a:pt x="28" y="10"/>
                  </a:cubicBezTo>
                  <a:cubicBezTo>
                    <a:pt x="28" y="15"/>
                    <a:pt x="35" y="11"/>
                    <a:pt x="35"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sp>
          <p:nvSpPr>
            <p:cNvPr id="14" name="Freeform 8">
              <a:extLst>
                <a:ext uri="{FF2B5EF4-FFF2-40B4-BE49-F238E27FC236}">
                  <a16:creationId xmlns:a16="http://schemas.microsoft.com/office/drawing/2014/main" xmlns="" id="{872756FB-CB07-4C24-812D-6D9379776695}"/>
                </a:ext>
              </a:extLst>
            </p:cNvPr>
            <p:cNvSpPr>
              <a:spLocks/>
            </p:cNvSpPr>
            <p:nvPr/>
          </p:nvSpPr>
          <p:spPr bwMode="auto">
            <a:xfrm>
              <a:off x="2228" y="2591"/>
              <a:ext cx="276" cy="474"/>
            </a:xfrm>
            <a:custGeom>
              <a:avLst/>
              <a:gdLst>
                <a:gd name="T0" fmla="*/ 2 w 65"/>
                <a:gd name="T1" fmla="*/ 8 h 112"/>
                <a:gd name="T2" fmla="*/ 26 w 65"/>
                <a:gd name="T3" fmla="*/ 44 h 112"/>
                <a:gd name="T4" fmla="*/ 50 w 65"/>
                <a:gd name="T5" fmla="*/ 85 h 112"/>
                <a:gd name="T6" fmla="*/ 55 w 65"/>
                <a:gd name="T7" fmla="*/ 79 h 112"/>
                <a:gd name="T8" fmla="*/ 12 w 65"/>
                <a:gd name="T9" fmla="*/ 85 h 112"/>
                <a:gd name="T10" fmla="*/ 18 w 65"/>
                <a:gd name="T11" fmla="*/ 103 h 112"/>
                <a:gd name="T12" fmla="*/ 64 w 65"/>
                <a:gd name="T13" fmla="*/ 79 h 112"/>
                <a:gd name="T14" fmla="*/ 58 w 65"/>
                <a:gd name="T15" fmla="*/ 79 h 112"/>
                <a:gd name="T16" fmla="*/ 32 w 65"/>
                <a:gd name="T17" fmla="*/ 98 h 112"/>
                <a:gd name="T18" fmla="*/ 25 w 65"/>
                <a:gd name="T19" fmla="*/ 97 h 112"/>
                <a:gd name="T20" fmla="*/ 27 w 65"/>
                <a:gd name="T21" fmla="*/ 86 h 112"/>
                <a:gd name="T22" fmla="*/ 51 w 65"/>
                <a:gd name="T23" fmla="*/ 87 h 112"/>
                <a:gd name="T24" fmla="*/ 56 w 65"/>
                <a:gd name="T25" fmla="*/ 81 h 112"/>
                <a:gd name="T26" fmla="*/ 38 w 65"/>
                <a:gd name="T27" fmla="*/ 49 h 112"/>
                <a:gd name="T28" fmla="*/ 8 w 65"/>
                <a:gd name="T29" fmla="*/ 3 h 112"/>
                <a:gd name="T30" fmla="*/ 2 w 65"/>
                <a:gd name="T31" fmla="*/ 8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5" h="112">
                  <a:moveTo>
                    <a:pt x="2" y="8"/>
                  </a:moveTo>
                  <a:cubicBezTo>
                    <a:pt x="10" y="20"/>
                    <a:pt x="18" y="32"/>
                    <a:pt x="26" y="44"/>
                  </a:cubicBezTo>
                  <a:cubicBezTo>
                    <a:pt x="34" y="56"/>
                    <a:pt x="46" y="71"/>
                    <a:pt x="50" y="85"/>
                  </a:cubicBezTo>
                  <a:cubicBezTo>
                    <a:pt x="51" y="83"/>
                    <a:pt x="53" y="81"/>
                    <a:pt x="55" y="79"/>
                  </a:cubicBezTo>
                  <a:cubicBezTo>
                    <a:pt x="40" y="78"/>
                    <a:pt x="23" y="75"/>
                    <a:pt x="12" y="85"/>
                  </a:cubicBezTo>
                  <a:cubicBezTo>
                    <a:pt x="5" y="92"/>
                    <a:pt x="12" y="100"/>
                    <a:pt x="18" y="103"/>
                  </a:cubicBezTo>
                  <a:cubicBezTo>
                    <a:pt x="36" y="112"/>
                    <a:pt x="61" y="99"/>
                    <a:pt x="64" y="79"/>
                  </a:cubicBezTo>
                  <a:cubicBezTo>
                    <a:pt x="65" y="74"/>
                    <a:pt x="58" y="75"/>
                    <a:pt x="58" y="79"/>
                  </a:cubicBezTo>
                  <a:cubicBezTo>
                    <a:pt x="56" y="93"/>
                    <a:pt x="44" y="98"/>
                    <a:pt x="32" y="98"/>
                  </a:cubicBezTo>
                  <a:cubicBezTo>
                    <a:pt x="29" y="98"/>
                    <a:pt x="27" y="97"/>
                    <a:pt x="25" y="97"/>
                  </a:cubicBezTo>
                  <a:cubicBezTo>
                    <a:pt x="16" y="95"/>
                    <a:pt x="17" y="92"/>
                    <a:pt x="27" y="86"/>
                  </a:cubicBezTo>
                  <a:cubicBezTo>
                    <a:pt x="34" y="84"/>
                    <a:pt x="44" y="86"/>
                    <a:pt x="51" y="87"/>
                  </a:cubicBezTo>
                  <a:cubicBezTo>
                    <a:pt x="54" y="87"/>
                    <a:pt x="57" y="84"/>
                    <a:pt x="56" y="81"/>
                  </a:cubicBezTo>
                  <a:cubicBezTo>
                    <a:pt x="53" y="70"/>
                    <a:pt x="44" y="59"/>
                    <a:pt x="38" y="49"/>
                  </a:cubicBezTo>
                  <a:cubicBezTo>
                    <a:pt x="29" y="33"/>
                    <a:pt x="18" y="18"/>
                    <a:pt x="8" y="3"/>
                  </a:cubicBezTo>
                  <a:cubicBezTo>
                    <a:pt x="5" y="0"/>
                    <a:pt x="0" y="5"/>
                    <a:pt x="2"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sp>
          <p:nvSpPr>
            <p:cNvPr id="15" name="Freeform 9">
              <a:extLst>
                <a:ext uri="{FF2B5EF4-FFF2-40B4-BE49-F238E27FC236}">
                  <a16:creationId xmlns:a16="http://schemas.microsoft.com/office/drawing/2014/main" xmlns="" id="{97B16132-325D-4C6F-9741-960F1D098914}"/>
                </a:ext>
              </a:extLst>
            </p:cNvPr>
            <p:cNvSpPr>
              <a:spLocks/>
            </p:cNvSpPr>
            <p:nvPr/>
          </p:nvSpPr>
          <p:spPr bwMode="auto">
            <a:xfrm>
              <a:off x="1783" y="2164"/>
              <a:ext cx="598" cy="355"/>
            </a:xfrm>
            <a:custGeom>
              <a:avLst/>
              <a:gdLst>
                <a:gd name="T0" fmla="*/ 50 w 141"/>
                <a:gd name="T1" fmla="*/ 10 h 84"/>
                <a:gd name="T2" fmla="*/ 52 w 141"/>
                <a:gd name="T3" fmla="*/ 6 h 84"/>
                <a:gd name="T4" fmla="*/ 48 w 141"/>
                <a:gd name="T5" fmla="*/ 2 h 84"/>
                <a:gd name="T6" fmla="*/ 13 w 141"/>
                <a:gd name="T7" fmla="*/ 25 h 84"/>
                <a:gd name="T8" fmla="*/ 1 w 141"/>
                <a:gd name="T9" fmla="*/ 35 h 84"/>
                <a:gd name="T10" fmla="*/ 2 w 141"/>
                <a:gd name="T11" fmla="*/ 39 h 84"/>
                <a:gd name="T12" fmla="*/ 82 w 141"/>
                <a:gd name="T13" fmla="*/ 65 h 84"/>
                <a:gd name="T14" fmla="*/ 120 w 141"/>
                <a:gd name="T15" fmla="*/ 66 h 84"/>
                <a:gd name="T16" fmla="*/ 85 w 141"/>
                <a:gd name="T17" fmla="*/ 61 h 84"/>
                <a:gd name="T18" fmla="*/ 92 w 141"/>
                <a:gd name="T19" fmla="*/ 57 h 84"/>
                <a:gd name="T20" fmla="*/ 106 w 141"/>
                <a:gd name="T21" fmla="*/ 54 h 84"/>
                <a:gd name="T22" fmla="*/ 89 w 141"/>
                <a:gd name="T23" fmla="*/ 60 h 84"/>
                <a:gd name="T24" fmla="*/ 87 w 141"/>
                <a:gd name="T25" fmla="*/ 56 h 84"/>
                <a:gd name="T26" fmla="*/ 25 w 141"/>
                <a:gd name="T27" fmla="*/ 41 h 84"/>
                <a:gd name="T28" fmla="*/ 11 w 141"/>
                <a:gd name="T29" fmla="*/ 35 h 84"/>
                <a:gd name="T30" fmla="*/ 15 w 141"/>
                <a:gd name="T31" fmla="*/ 31 h 84"/>
                <a:gd name="T32" fmla="*/ 50 w 141"/>
                <a:gd name="T33" fmla="*/ 9 h 84"/>
                <a:gd name="T34" fmla="*/ 46 w 141"/>
                <a:gd name="T35" fmla="*/ 5 h 84"/>
                <a:gd name="T36" fmla="*/ 44 w 141"/>
                <a:gd name="T37" fmla="*/ 9 h 84"/>
                <a:gd name="T38" fmla="*/ 50 w 141"/>
                <a:gd name="T39" fmla="*/ 1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1" h="84">
                  <a:moveTo>
                    <a:pt x="50" y="10"/>
                  </a:moveTo>
                  <a:cubicBezTo>
                    <a:pt x="51" y="9"/>
                    <a:pt x="51" y="8"/>
                    <a:pt x="52" y="6"/>
                  </a:cubicBezTo>
                  <a:cubicBezTo>
                    <a:pt x="52" y="4"/>
                    <a:pt x="51" y="0"/>
                    <a:pt x="48" y="2"/>
                  </a:cubicBezTo>
                  <a:cubicBezTo>
                    <a:pt x="36" y="10"/>
                    <a:pt x="25" y="18"/>
                    <a:pt x="13" y="25"/>
                  </a:cubicBezTo>
                  <a:cubicBezTo>
                    <a:pt x="8" y="28"/>
                    <a:pt x="3" y="29"/>
                    <a:pt x="1" y="35"/>
                  </a:cubicBezTo>
                  <a:cubicBezTo>
                    <a:pt x="0" y="36"/>
                    <a:pt x="0" y="38"/>
                    <a:pt x="2" y="39"/>
                  </a:cubicBezTo>
                  <a:cubicBezTo>
                    <a:pt x="10" y="46"/>
                    <a:pt x="82" y="64"/>
                    <a:pt x="82" y="65"/>
                  </a:cubicBezTo>
                  <a:cubicBezTo>
                    <a:pt x="77" y="84"/>
                    <a:pt x="115" y="73"/>
                    <a:pt x="120" y="66"/>
                  </a:cubicBezTo>
                  <a:cubicBezTo>
                    <a:pt x="141" y="41"/>
                    <a:pt x="80" y="41"/>
                    <a:pt x="85" y="61"/>
                  </a:cubicBezTo>
                  <a:cubicBezTo>
                    <a:pt x="87" y="65"/>
                    <a:pt x="93" y="60"/>
                    <a:pt x="92" y="57"/>
                  </a:cubicBezTo>
                  <a:cubicBezTo>
                    <a:pt x="91" y="55"/>
                    <a:pt x="104" y="54"/>
                    <a:pt x="106" y="54"/>
                  </a:cubicBezTo>
                  <a:cubicBezTo>
                    <a:pt x="138" y="53"/>
                    <a:pt x="84" y="81"/>
                    <a:pt x="89" y="60"/>
                  </a:cubicBezTo>
                  <a:cubicBezTo>
                    <a:pt x="90" y="58"/>
                    <a:pt x="89" y="56"/>
                    <a:pt x="87" y="56"/>
                  </a:cubicBezTo>
                  <a:cubicBezTo>
                    <a:pt x="66" y="56"/>
                    <a:pt x="46" y="45"/>
                    <a:pt x="25" y="41"/>
                  </a:cubicBezTo>
                  <a:cubicBezTo>
                    <a:pt x="20" y="40"/>
                    <a:pt x="15" y="38"/>
                    <a:pt x="11" y="35"/>
                  </a:cubicBezTo>
                  <a:cubicBezTo>
                    <a:pt x="7" y="33"/>
                    <a:pt x="10" y="34"/>
                    <a:pt x="15" y="31"/>
                  </a:cubicBezTo>
                  <a:cubicBezTo>
                    <a:pt x="27" y="24"/>
                    <a:pt x="38" y="16"/>
                    <a:pt x="50" y="9"/>
                  </a:cubicBezTo>
                  <a:cubicBezTo>
                    <a:pt x="48" y="7"/>
                    <a:pt x="47" y="6"/>
                    <a:pt x="46" y="5"/>
                  </a:cubicBezTo>
                  <a:cubicBezTo>
                    <a:pt x="45" y="6"/>
                    <a:pt x="45" y="7"/>
                    <a:pt x="44" y="9"/>
                  </a:cubicBezTo>
                  <a:cubicBezTo>
                    <a:pt x="43" y="14"/>
                    <a:pt x="49" y="15"/>
                    <a:pt x="50"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sp>
          <p:nvSpPr>
            <p:cNvPr id="16" name="Freeform 10">
              <a:extLst>
                <a:ext uri="{FF2B5EF4-FFF2-40B4-BE49-F238E27FC236}">
                  <a16:creationId xmlns:a16="http://schemas.microsoft.com/office/drawing/2014/main" xmlns="" id="{6EFD52DB-9C7C-4BAF-A8CC-9F5F0523F3D4}"/>
                </a:ext>
              </a:extLst>
            </p:cNvPr>
            <p:cNvSpPr>
              <a:spLocks/>
            </p:cNvSpPr>
            <p:nvPr/>
          </p:nvSpPr>
          <p:spPr bwMode="auto">
            <a:xfrm>
              <a:off x="2347" y="2227"/>
              <a:ext cx="496" cy="267"/>
            </a:xfrm>
            <a:custGeom>
              <a:avLst/>
              <a:gdLst>
                <a:gd name="T0" fmla="*/ 14 w 117"/>
                <a:gd name="T1" fmla="*/ 9 h 63"/>
                <a:gd name="T2" fmla="*/ 14 w 117"/>
                <a:gd name="T3" fmla="*/ 5 h 63"/>
                <a:gd name="T4" fmla="*/ 7 w 117"/>
                <a:gd name="T5" fmla="*/ 8 h 63"/>
                <a:gd name="T6" fmla="*/ 16 w 117"/>
                <a:gd name="T7" fmla="*/ 42 h 63"/>
                <a:gd name="T8" fmla="*/ 80 w 117"/>
                <a:gd name="T9" fmla="*/ 55 h 63"/>
                <a:gd name="T10" fmla="*/ 82 w 117"/>
                <a:gd name="T11" fmla="*/ 48 h 63"/>
                <a:gd name="T12" fmla="*/ 80 w 117"/>
                <a:gd name="T13" fmla="*/ 48 h 63"/>
                <a:gd name="T14" fmla="*/ 77 w 117"/>
                <a:gd name="T15" fmla="*/ 55 h 63"/>
                <a:gd name="T16" fmla="*/ 116 w 117"/>
                <a:gd name="T17" fmla="*/ 43 h 63"/>
                <a:gd name="T18" fmla="*/ 116 w 117"/>
                <a:gd name="T19" fmla="*/ 40 h 63"/>
                <a:gd name="T20" fmla="*/ 76 w 117"/>
                <a:gd name="T21" fmla="*/ 48 h 63"/>
                <a:gd name="T22" fmla="*/ 109 w 117"/>
                <a:gd name="T23" fmla="*/ 51 h 63"/>
                <a:gd name="T24" fmla="*/ 109 w 117"/>
                <a:gd name="T25" fmla="*/ 44 h 63"/>
                <a:gd name="T26" fmla="*/ 102 w 117"/>
                <a:gd name="T27" fmla="*/ 46 h 63"/>
                <a:gd name="T28" fmla="*/ 91 w 117"/>
                <a:gd name="T29" fmla="*/ 48 h 63"/>
                <a:gd name="T30" fmla="*/ 91 w 117"/>
                <a:gd name="T31" fmla="*/ 45 h 63"/>
                <a:gd name="T32" fmla="*/ 82 w 117"/>
                <a:gd name="T33" fmla="*/ 48 h 63"/>
                <a:gd name="T34" fmla="*/ 79 w 117"/>
                <a:gd name="T35" fmla="*/ 55 h 63"/>
                <a:gd name="T36" fmla="*/ 80 w 117"/>
                <a:gd name="T37" fmla="*/ 55 h 63"/>
                <a:gd name="T38" fmla="*/ 82 w 117"/>
                <a:gd name="T39" fmla="*/ 48 h 63"/>
                <a:gd name="T40" fmla="*/ 35 w 117"/>
                <a:gd name="T41" fmla="*/ 40 h 63"/>
                <a:gd name="T42" fmla="*/ 12 w 117"/>
                <a:gd name="T43" fmla="*/ 23 h 63"/>
                <a:gd name="T44" fmla="*/ 14 w 117"/>
                <a:gd name="T45" fmla="*/ 5 h 63"/>
                <a:gd name="T46" fmla="*/ 7 w 117"/>
                <a:gd name="T47" fmla="*/ 8 h 63"/>
                <a:gd name="T48" fmla="*/ 7 w 117"/>
                <a:gd name="T49" fmla="*/ 12 h 63"/>
                <a:gd name="T50" fmla="*/ 14 w 117"/>
                <a:gd name="T51" fmla="*/ 9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7" h="63">
                  <a:moveTo>
                    <a:pt x="14" y="9"/>
                  </a:moveTo>
                  <a:cubicBezTo>
                    <a:pt x="14" y="8"/>
                    <a:pt x="14" y="7"/>
                    <a:pt x="14" y="5"/>
                  </a:cubicBezTo>
                  <a:cubicBezTo>
                    <a:pt x="14" y="0"/>
                    <a:pt x="7" y="4"/>
                    <a:pt x="7" y="8"/>
                  </a:cubicBezTo>
                  <a:cubicBezTo>
                    <a:pt x="7" y="20"/>
                    <a:pt x="0" y="36"/>
                    <a:pt x="16" y="42"/>
                  </a:cubicBezTo>
                  <a:cubicBezTo>
                    <a:pt x="38" y="49"/>
                    <a:pt x="58" y="55"/>
                    <a:pt x="80" y="55"/>
                  </a:cubicBezTo>
                  <a:cubicBezTo>
                    <a:pt x="84" y="55"/>
                    <a:pt x="86" y="48"/>
                    <a:pt x="82" y="48"/>
                  </a:cubicBezTo>
                  <a:cubicBezTo>
                    <a:pt x="81" y="48"/>
                    <a:pt x="81" y="48"/>
                    <a:pt x="80" y="48"/>
                  </a:cubicBezTo>
                  <a:cubicBezTo>
                    <a:pt x="78" y="48"/>
                    <a:pt x="74" y="53"/>
                    <a:pt x="77" y="55"/>
                  </a:cubicBezTo>
                  <a:cubicBezTo>
                    <a:pt x="87" y="62"/>
                    <a:pt x="111" y="54"/>
                    <a:pt x="116" y="43"/>
                  </a:cubicBezTo>
                  <a:cubicBezTo>
                    <a:pt x="116" y="42"/>
                    <a:pt x="116" y="40"/>
                    <a:pt x="116" y="40"/>
                  </a:cubicBezTo>
                  <a:cubicBezTo>
                    <a:pt x="108" y="32"/>
                    <a:pt x="79" y="35"/>
                    <a:pt x="76" y="48"/>
                  </a:cubicBezTo>
                  <a:cubicBezTo>
                    <a:pt x="73" y="63"/>
                    <a:pt x="103" y="53"/>
                    <a:pt x="109" y="51"/>
                  </a:cubicBezTo>
                  <a:cubicBezTo>
                    <a:pt x="113" y="50"/>
                    <a:pt x="114" y="43"/>
                    <a:pt x="109" y="44"/>
                  </a:cubicBezTo>
                  <a:cubicBezTo>
                    <a:pt x="106" y="45"/>
                    <a:pt x="104" y="46"/>
                    <a:pt x="102" y="46"/>
                  </a:cubicBezTo>
                  <a:cubicBezTo>
                    <a:pt x="98" y="47"/>
                    <a:pt x="95" y="48"/>
                    <a:pt x="91" y="48"/>
                  </a:cubicBezTo>
                  <a:cubicBezTo>
                    <a:pt x="86" y="49"/>
                    <a:pt x="86" y="48"/>
                    <a:pt x="91" y="45"/>
                  </a:cubicBezTo>
                  <a:cubicBezTo>
                    <a:pt x="117" y="41"/>
                    <a:pt x="91" y="54"/>
                    <a:pt x="82" y="48"/>
                  </a:cubicBezTo>
                  <a:cubicBezTo>
                    <a:pt x="81" y="51"/>
                    <a:pt x="80" y="53"/>
                    <a:pt x="79" y="55"/>
                  </a:cubicBezTo>
                  <a:cubicBezTo>
                    <a:pt x="79" y="55"/>
                    <a:pt x="80" y="55"/>
                    <a:pt x="80" y="55"/>
                  </a:cubicBezTo>
                  <a:cubicBezTo>
                    <a:pt x="84" y="55"/>
                    <a:pt x="86" y="48"/>
                    <a:pt x="82" y="48"/>
                  </a:cubicBezTo>
                  <a:cubicBezTo>
                    <a:pt x="65" y="48"/>
                    <a:pt x="50" y="44"/>
                    <a:pt x="35" y="40"/>
                  </a:cubicBezTo>
                  <a:cubicBezTo>
                    <a:pt x="26" y="38"/>
                    <a:pt x="12" y="34"/>
                    <a:pt x="12" y="23"/>
                  </a:cubicBezTo>
                  <a:cubicBezTo>
                    <a:pt x="13" y="17"/>
                    <a:pt x="14" y="11"/>
                    <a:pt x="14" y="5"/>
                  </a:cubicBezTo>
                  <a:cubicBezTo>
                    <a:pt x="14" y="0"/>
                    <a:pt x="7" y="4"/>
                    <a:pt x="7" y="8"/>
                  </a:cubicBezTo>
                  <a:cubicBezTo>
                    <a:pt x="7" y="9"/>
                    <a:pt x="7" y="10"/>
                    <a:pt x="7" y="12"/>
                  </a:cubicBezTo>
                  <a:cubicBezTo>
                    <a:pt x="7" y="17"/>
                    <a:pt x="14" y="13"/>
                    <a:pt x="14"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sp>
          <p:nvSpPr>
            <p:cNvPr id="17" name="Freeform 11">
              <a:extLst>
                <a:ext uri="{FF2B5EF4-FFF2-40B4-BE49-F238E27FC236}">
                  <a16:creationId xmlns:a16="http://schemas.microsoft.com/office/drawing/2014/main" xmlns="" id="{8CB6F9BB-6F10-4F3C-8EB1-FE39ED9112E2}"/>
                </a:ext>
              </a:extLst>
            </p:cNvPr>
            <p:cNvSpPr>
              <a:spLocks/>
            </p:cNvSpPr>
            <p:nvPr/>
          </p:nvSpPr>
          <p:spPr bwMode="auto">
            <a:xfrm>
              <a:off x="2665" y="1808"/>
              <a:ext cx="55" cy="60"/>
            </a:xfrm>
            <a:custGeom>
              <a:avLst/>
              <a:gdLst>
                <a:gd name="T0" fmla="*/ 8 w 13"/>
                <a:gd name="T1" fmla="*/ 3 h 14"/>
                <a:gd name="T2" fmla="*/ 1 w 13"/>
                <a:gd name="T3" fmla="*/ 8 h 14"/>
                <a:gd name="T4" fmla="*/ 4 w 13"/>
                <a:gd name="T5" fmla="*/ 12 h 14"/>
                <a:gd name="T6" fmla="*/ 9 w 13"/>
                <a:gd name="T7" fmla="*/ 4 h 14"/>
                <a:gd name="T8" fmla="*/ 7 w 13"/>
                <a:gd name="T9" fmla="*/ 2 h 14"/>
                <a:gd name="T10" fmla="*/ 0 w 13"/>
                <a:gd name="T11" fmla="*/ 11 h 14"/>
                <a:gd name="T12" fmla="*/ 5 w 13"/>
                <a:gd name="T13" fmla="*/ 12 h 14"/>
                <a:gd name="T14" fmla="*/ 9 w 13"/>
                <a:gd name="T15" fmla="*/ 5 h 14"/>
                <a:gd name="T16" fmla="*/ 3 w 13"/>
                <a:gd name="T17" fmla="*/ 6 h 14"/>
                <a:gd name="T18" fmla="*/ 2 w 13"/>
                <a:gd name="T19" fmla="*/ 7 h 14"/>
                <a:gd name="T20" fmla="*/ 7 w 13"/>
                <a:gd name="T21" fmla="*/ 8 h 14"/>
                <a:gd name="T22" fmla="*/ 7 w 13"/>
                <a:gd name="T23" fmla="*/ 9 h 14"/>
                <a:gd name="T24" fmla="*/ 5 w 13"/>
                <a:gd name="T25" fmla="*/ 9 h 14"/>
                <a:gd name="T26" fmla="*/ 3 w 13"/>
                <a:gd name="T27" fmla="*/ 7 h 14"/>
                <a:gd name="T28" fmla="*/ 3 w 13"/>
                <a:gd name="T29" fmla="*/ 7 h 14"/>
                <a:gd name="T30" fmla="*/ 4 w 13"/>
                <a:gd name="T31" fmla="*/ 5 h 14"/>
                <a:gd name="T32" fmla="*/ 4 w 13"/>
                <a:gd name="T33" fmla="*/ 5 h 14"/>
                <a:gd name="T34" fmla="*/ 6 w 13"/>
                <a:gd name="T35" fmla="*/ 4 h 14"/>
                <a:gd name="T36" fmla="*/ 5 w 13"/>
                <a:gd name="T37" fmla="*/ 4 h 14"/>
                <a:gd name="T38" fmla="*/ 8 w 13"/>
                <a:gd name="T39" fmla="*/ 8 h 14"/>
                <a:gd name="T40" fmla="*/ 8 w 13"/>
                <a:gd name="T41" fmla="*/ 8 h 14"/>
                <a:gd name="T42" fmla="*/ 7 w 13"/>
                <a:gd name="T43" fmla="*/ 10 h 14"/>
                <a:gd name="T44" fmla="*/ 7 w 13"/>
                <a:gd name="T45" fmla="*/ 10 h 14"/>
                <a:gd name="T46" fmla="*/ 5 w 13"/>
                <a:gd name="T47" fmla="*/ 11 h 14"/>
                <a:gd name="T48" fmla="*/ 7 w 13"/>
                <a:gd name="T49" fmla="*/ 10 h 14"/>
                <a:gd name="T50" fmla="*/ 8 w 13"/>
                <a:gd name="T51"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 h="14">
                  <a:moveTo>
                    <a:pt x="8" y="3"/>
                  </a:moveTo>
                  <a:cubicBezTo>
                    <a:pt x="5" y="3"/>
                    <a:pt x="2" y="5"/>
                    <a:pt x="1" y="8"/>
                  </a:cubicBezTo>
                  <a:cubicBezTo>
                    <a:pt x="1" y="10"/>
                    <a:pt x="2" y="12"/>
                    <a:pt x="4" y="12"/>
                  </a:cubicBezTo>
                  <a:cubicBezTo>
                    <a:pt x="8" y="11"/>
                    <a:pt x="9" y="8"/>
                    <a:pt x="9" y="4"/>
                  </a:cubicBezTo>
                  <a:cubicBezTo>
                    <a:pt x="9" y="3"/>
                    <a:pt x="8" y="2"/>
                    <a:pt x="7" y="2"/>
                  </a:cubicBezTo>
                  <a:cubicBezTo>
                    <a:pt x="3" y="2"/>
                    <a:pt x="0" y="7"/>
                    <a:pt x="0" y="11"/>
                  </a:cubicBezTo>
                  <a:cubicBezTo>
                    <a:pt x="0" y="14"/>
                    <a:pt x="3" y="14"/>
                    <a:pt x="5" y="12"/>
                  </a:cubicBezTo>
                  <a:cubicBezTo>
                    <a:pt x="7" y="10"/>
                    <a:pt x="9" y="8"/>
                    <a:pt x="9" y="5"/>
                  </a:cubicBezTo>
                  <a:cubicBezTo>
                    <a:pt x="10" y="0"/>
                    <a:pt x="3" y="2"/>
                    <a:pt x="3" y="6"/>
                  </a:cubicBezTo>
                  <a:cubicBezTo>
                    <a:pt x="3" y="6"/>
                    <a:pt x="2" y="7"/>
                    <a:pt x="2" y="7"/>
                  </a:cubicBezTo>
                  <a:cubicBezTo>
                    <a:pt x="3" y="7"/>
                    <a:pt x="5" y="8"/>
                    <a:pt x="7" y="8"/>
                  </a:cubicBezTo>
                  <a:cubicBezTo>
                    <a:pt x="7" y="8"/>
                    <a:pt x="7" y="8"/>
                    <a:pt x="7" y="9"/>
                  </a:cubicBezTo>
                  <a:cubicBezTo>
                    <a:pt x="7" y="8"/>
                    <a:pt x="7" y="9"/>
                    <a:pt x="5" y="9"/>
                  </a:cubicBezTo>
                  <a:cubicBezTo>
                    <a:pt x="4" y="8"/>
                    <a:pt x="4" y="7"/>
                    <a:pt x="3" y="7"/>
                  </a:cubicBezTo>
                  <a:cubicBezTo>
                    <a:pt x="3" y="7"/>
                    <a:pt x="3" y="7"/>
                    <a:pt x="3" y="7"/>
                  </a:cubicBezTo>
                  <a:cubicBezTo>
                    <a:pt x="3" y="6"/>
                    <a:pt x="4" y="6"/>
                    <a:pt x="4" y="5"/>
                  </a:cubicBezTo>
                  <a:cubicBezTo>
                    <a:pt x="4" y="5"/>
                    <a:pt x="4" y="5"/>
                    <a:pt x="4" y="5"/>
                  </a:cubicBezTo>
                  <a:cubicBezTo>
                    <a:pt x="5" y="5"/>
                    <a:pt x="5" y="5"/>
                    <a:pt x="6" y="4"/>
                  </a:cubicBezTo>
                  <a:cubicBezTo>
                    <a:pt x="6" y="4"/>
                    <a:pt x="6" y="4"/>
                    <a:pt x="5" y="4"/>
                  </a:cubicBezTo>
                  <a:cubicBezTo>
                    <a:pt x="6" y="6"/>
                    <a:pt x="7" y="7"/>
                    <a:pt x="8" y="8"/>
                  </a:cubicBezTo>
                  <a:cubicBezTo>
                    <a:pt x="8" y="8"/>
                    <a:pt x="8" y="8"/>
                    <a:pt x="8" y="8"/>
                  </a:cubicBezTo>
                  <a:cubicBezTo>
                    <a:pt x="7" y="9"/>
                    <a:pt x="7" y="9"/>
                    <a:pt x="7" y="10"/>
                  </a:cubicBezTo>
                  <a:cubicBezTo>
                    <a:pt x="7" y="10"/>
                    <a:pt x="7" y="10"/>
                    <a:pt x="7" y="10"/>
                  </a:cubicBezTo>
                  <a:cubicBezTo>
                    <a:pt x="6" y="10"/>
                    <a:pt x="6" y="10"/>
                    <a:pt x="5" y="11"/>
                  </a:cubicBezTo>
                  <a:cubicBezTo>
                    <a:pt x="6" y="10"/>
                    <a:pt x="6" y="10"/>
                    <a:pt x="7" y="10"/>
                  </a:cubicBezTo>
                  <a:cubicBezTo>
                    <a:pt x="10" y="10"/>
                    <a:pt x="13" y="3"/>
                    <a:pt x="8"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sp>
          <p:nvSpPr>
            <p:cNvPr id="18" name="Freeform 12">
              <a:extLst>
                <a:ext uri="{FF2B5EF4-FFF2-40B4-BE49-F238E27FC236}">
                  <a16:creationId xmlns:a16="http://schemas.microsoft.com/office/drawing/2014/main" xmlns="" id="{75273170-3D68-4D25-9BCC-8CEFCCB5BA8D}"/>
                </a:ext>
              </a:extLst>
            </p:cNvPr>
            <p:cNvSpPr>
              <a:spLocks/>
            </p:cNvSpPr>
            <p:nvPr/>
          </p:nvSpPr>
          <p:spPr bwMode="auto">
            <a:xfrm>
              <a:off x="2648" y="1770"/>
              <a:ext cx="144" cy="195"/>
            </a:xfrm>
            <a:custGeom>
              <a:avLst/>
              <a:gdLst>
                <a:gd name="T0" fmla="*/ 7 w 34"/>
                <a:gd name="T1" fmla="*/ 39 h 46"/>
                <a:gd name="T2" fmla="*/ 7 w 34"/>
                <a:gd name="T3" fmla="*/ 37 h 46"/>
                <a:gd name="T4" fmla="*/ 3 w 34"/>
                <a:gd name="T5" fmla="*/ 42 h 46"/>
                <a:gd name="T6" fmla="*/ 12 w 34"/>
                <a:gd name="T7" fmla="*/ 38 h 46"/>
                <a:gd name="T8" fmla="*/ 18 w 34"/>
                <a:gd name="T9" fmla="*/ 32 h 46"/>
                <a:gd name="T10" fmla="*/ 25 w 34"/>
                <a:gd name="T11" fmla="*/ 26 h 46"/>
                <a:gd name="T12" fmla="*/ 33 w 34"/>
                <a:gd name="T13" fmla="*/ 13 h 46"/>
                <a:gd name="T14" fmla="*/ 30 w 34"/>
                <a:gd name="T15" fmla="*/ 4 h 46"/>
                <a:gd name="T16" fmla="*/ 24 w 34"/>
                <a:gd name="T17" fmla="*/ 9 h 46"/>
                <a:gd name="T18" fmla="*/ 25 w 34"/>
                <a:gd name="T19" fmla="*/ 15 h 46"/>
                <a:gd name="T20" fmla="*/ 20 w 34"/>
                <a:gd name="T21" fmla="*/ 22 h 46"/>
                <a:gd name="T22" fmla="*/ 4 w 34"/>
                <a:gd name="T23" fmla="*/ 35 h 46"/>
                <a:gd name="T24" fmla="*/ 0 w 34"/>
                <a:gd name="T25" fmla="*/ 40 h 46"/>
                <a:gd name="T26" fmla="*/ 0 w 34"/>
                <a:gd name="T27" fmla="*/ 41 h 46"/>
                <a:gd name="T28" fmla="*/ 7 w 34"/>
                <a:gd name="T29" fmla="*/ 39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 h="46">
                  <a:moveTo>
                    <a:pt x="7" y="39"/>
                  </a:moveTo>
                  <a:cubicBezTo>
                    <a:pt x="7" y="38"/>
                    <a:pt x="7" y="38"/>
                    <a:pt x="7" y="37"/>
                  </a:cubicBezTo>
                  <a:cubicBezTo>
                    <a:pt x="5" y="39"/>
                    <a:pt x="4" y="41"/>
                    <a:pt x="3" y="42"/>
                  </a:cubicBezTo>
                  <a:cubicBezTo>
                    <a:pt x="6" y="41"/>
                    <a:pt x="9" y="39"/>
                    <a:pt x="12" y="38"/>
                  </a:cubicBezTo>
                  <a:cubicBezTo>
                    <a:pt x="14" y="36"/>
                    <a:pt x="16" y="34"/>
                    <a:pt x="18" y="32"/>
                  </a:cubicBezTo>
                  <a:cubicBezTo>
                    <a:pt x="20" y="30"/>
                    <a:pt x="23" y="28"/>
                    <a:pt x="25" y="26"/>
                  </a:cubicBezTo>
                  <a:cubicBezTo>
                    <a:pt x="29" y="23"/>
                    <a:pt x="31" y="17"/>
                    <a:pt x="33" y="13"/>
                  </a:cubicBezTo>
                  <a:cubicBezTo>
                    <a:pt x="34" y="9"/>
                    <a:pt x="32" y="6"/>
                    <a:pt x="30" y="4"/>
                  </a:cubicBezTo>
                  <a:cubicBezTo>
                    <a:pt x="28" y="0"/>
                    <a:pt x="22" y="6"/>
                    <a:pt x="24" y="9"/>
                  </a:cubicBezTo>
                  <a:cubicBezTo>
                    <a:pt x="26" y="12"/>
                    <a:pt x="27" y="12"/>
                    <a:pt x="25" y="15"/>
                  </a:cubicBezTo>
                  <a:cubicBezTo>
                    <a:pt x="24" y="18"/>
                    <a:pt x="22" y="21"/>
                    <a:pt x="20" y="22"/>
                  </a:cubicBezTo>
                  <a:cubicBezTo>
                    <a:pt x="15" y="26"/>
                    <a:pt x="10" y="34"/>
                    <a:pt x="4" y="35"/>
                  </a:cubicBezTo>
                  <a:cubicBezTo>
                    <a:pt x="2" y="35"/>
                    <a:pt x="0" y="37"/>
                    <a:pt x="0" y="40"/>
                  </a:cubicBezTo>
                  <a:cubicBezTo>
                    <a:pt x="0" y="40"/>
                    <a:pt x="0" y="40"/>
                    <a:pt x="0" y="41"/>
                  </a:cubicBezTo>
                  <a:cubicBezTo>
                    <a:pt x="0" y="46"/>
                    <a:pt x="7" y="42"/>
                    <a:pt x="7"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sp>
          <p:nvSpPr>
            <p:cNvPr id="19" name="Freeform 13">
              <a:extLst>
                <a:ext uri="{FF2B5EF4-FFF2-40B4-BE49-F238E27FC236}">
                  <a16:creationId xmlns:a16="http://schemas.microsoft.com/office/drawing/2014/main" xmlns="" id="{350C9C20-6DD6-4E83-8B3B-1AF0AB055052}"/>
                </a:ext>
              </a:extLst>
            </p:cNvPr>
            <p:cNvSpPr>
              <a:spLocks/>
            </p:cNvSpPr>
            <p:nvPr/>
          </p:nvSpPr>
          <p:spPr bwMode="auto">
            <a:xfrm>
              <a:off x="2466" y="1635"/>
              <a:ext cx="182" cy="114"/>
            </a:xfrm>
            <a:custGeom>
              <a:avLst/>
              <a:gdLst>
                <a:gd name="T0" fmla="*/ 3 w 43"/>
                <a:gd name="T1" fmla="*/ 23 h 27"/>
                <a:gd name="T2" fmla="*/ 21 w 43"/>
                <a:gd name="T3" fmla="*/ 22 h 27"/>
                <a:gd name="T4" fmla="*/ 31 w 43"/>
                <a:gd name="T5" fmla="*/ 18 h 27"/>
                <a:gd name="T6" fmla="*/ 41 w 43"/>
                <a:gd name="T7" fmla="*/ 8 h 27"/>
                <a:gd name="T8" fmla="*/ 36 w 43"/>
                <a:gd name="T9" fmla="*/ 5 h 27"/>
                <a:gd name="T10" fmla="*/ 21 w 43"/>
                <a:gd name="T11" fmla="*/ 15 h 27"/>
                <a:gd name="T12" fmla="*/ 16 w 43"/>
                <a:gd name="T13" fmla="*/ 17 h 27"/>
                <a:gd name="T14" fmla="*/ 7 w 43"/>
                <a:gd name="T15" fmla="*/ 16 h 27"/>
                <a:gd name="T16" fmla="*/ 3 w 43"/>
                <a:gd name="T17" fmla="*/ 23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 h="27">
                  <a:moveTo>
                    <a:pt x="3" y="23"/>
                  </a:moveTo>
                  <a:cubicBezTo>
                    <a:pt x="8" y="27"/>
                    <a:pt x="16" y="26"/>
                    <a:pt x="21" y="22"/>
                  </a:cubicBezTo>
                  <a:cubicBezTo>
                    <a:pt x="24" y="20"/>
                    <a:pt x="28" y="20"/>
                    <a:pt x="31" y="18"/>
                  </a:cubicBezTo>
                  <a:cubicBezTo>
                    <a:pt x="35" y="15"/>
                    <a:pt x="38" y="12"/>
                    <a:pt x="41" y="8"/>
                  </a:cubicBezTo>
                  <a:cubicBezTo>
                    <a:pt x="43" y="4"/>
                    <a:pt x="38" y="0"/>
                    <a:pt x="36" y="5"/>
                  </a:cubicBezTo>
                  <a:cubicBezTo>
                    <a:pt x="33" y="10"/>
                    <a:pt x="27" y="13"/>
                    <a:pt x="21" y="15"/>
                  </a:cubicBezTo>
                  <a:cubicBezTo>
                    <a:pt x="19" y="15"/>
                    <a:pt x="18" y="17"/>
                    <a:pt x="16" y="17"/>
                  </a:cubicBezTo>
                  <a:cubicBezTo>
                    <a:pt x="13" y="19"/>
                    <a:pt x="10" y="19"/>
                    <a:pt x="7" y="16"/>
                  </a:cubicBezTo>
                  <a:cubicBezTo>
                    <a:pt x="4" y="14"/>
                    <a:pt x="0" y="21"/>
                    <a:pt x="3"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sp>
          <p:nvSpPr>
            <p:cNvPr id="20" name="Freeform 14">
              <a:extLst>
                <a:ext uri="{FF2B5EF4-FFF2-40B4-BE49-F238E27FC236}">
                  <a16:creationId xmlns:a16="http://schemas.microsoft.com/office/drawing/2014/main" xmlns="" id="{77405DD8-B175-4B43-B162-A5A9DECB8317}"/>
                </a:ext>
              </a:extLst>
            </p:cNvPr>
            <p:cNvSpPr>
              <a:spLocks/>
            </p:cNvSpPr>
            <p:nvPr/>
          </p:nvSpPr>
          <p:spPr bwMode="auto">
            <a:xfrm>
              <a:off x="2330" y="1580"/>
              <a:ext cx="127" cy="63"/>
            </a:xfrm>
            <a:custGeom>
              <a:avLst/>
              <a:gdLst>
                <a:gd name="T0" fmla="*/ 25 w 30"/>
                <a:gd name="T1" fmla="*/ 1 h 15"/>
                <a:gd name="T2" fmla="*/ 5 w 30"/>
                <a:gd name="T3" fmla="*/ 8 h 15"/>
                <a:gd name="T4" fmla="*/ 4 w 30"/>
                <a:gd name="T5" fmla="*/ 15 h 15"/>
                <a:gd name="T6" fmla="*/ 6 w 30"/>
                <a:gd name="T7" fmla="*/ 15 h 15"/>
                <a:gd name="T8" fmla="*/ 7 w 30"/>
                <a:gd name="T9" fmla="*/ 8 h 15"/>
                <a:gd name="T10" fmla="*/ 6 w 30"/>
                <a:gd name="T11" fmla="*/ 8 h 15"/>
                <a:gd name="T12" fmla="*/ 5 w 30"/>
                <a:gd name="T13" fmla="*/ 15 h 15"/>
                <a:gd name="T14" fmla="*/ 25 w 30"/>
                <a:gd name="T15" fmla="*/ 8 h 15"/>
                <a:gd name="T16" fmla="*/ 25 w 30"/>
                <a:gd name="T17" fmla="*/ 1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 h="15">
                  <a:moveTo>
                    <a:pt x="25" y="1"/>
                  </a:moveTo>
                  <a:cubicBezTo>
                    <a:pt x="18" y="3"/>
                    <a:pt x="11" y="5"/>
                    <a:pt x="5" y="8"/>
                  </a:cubicBezTo>
                  <a:cubicBezTo>
                    <a:pt x="2" y="9"/>
                    <a:pt x="0" y="15"/>
                    <a:pt x="4" y="15"/>
                  </a:cubicBezTo>
                  <a:cubicBezTo>
                    <a:pt x="5" y="15"/>
                    <a:pt x="5" y="15"/>
                    <a:pt x="6" y="15"/>
                  </a:cubicBezTo>
                  <a:cubicBezTo>
                    <a:pt x="9" y="15"/>
                    <a:pt x="12" y="8"/>
                    <a:pt x="7" y="8"/>
                  </a:cubicBezTo>
                  <a:cubicBezTo>
                    <a:pt x="7" y="8"/>
                    <a:pt x="6" y="8"/>
                    <a:pt x="6" y="8"/>
                  </a:cubicBezTo>
                  <a:cubicBezTo>
                    <a:pt x="6" y="10"/>
                    <a:pt x="5" y="13"/>
                    <a:pt x="5" y="15"/>
                  </a:cubicBezTo>
                  <a:cubicBezTo>
                    <a:pt x="12" y="12"/>
                    <a:pt x="18" y="10"/>
                    <a:pt x="25" y="8"/>
                  </a:cubicBezTo>
                  <a:cubicBezTo>
                    <a:pt x="29" y="7"/>
                    <a:pt x="30" y="0"/>
                    <a:pt x="25"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sp>
          <p:nvSpPr>
            <p:cNvPr id="21" name="Freeform 15">
              <a:extLst>
                <a:ext uri="{FF2B5EF4-FFF2-40B4-BE49-F238E27FC236}">
                  <a16:creationId xmlns:a16="http://schemas.microsoft.com/office/drawing/2014/main" xmlns="" id="{31072511-A203-40B7-B064-2A760DC72735}"/>
                </a:ext>
              </a:extLst>
            </p:cNvPr>
            <p:cNvSpPr>
              <a:spLocks/>
            </p:cNvSpPr>
            <p:nvPr/>
          </p:nvSpPr>
          <p:spPr bwMode="auto">
            <a:xfrm>
              <a:off x="2500" y="1546"/>
              <a:ext cx="102" cy="47"/>
            </a:xfrm>
            <a:custGeom>
              <a:avLst/>
              <a:gdLst>
                <a:gd name="T0" fmla="*/ 7 w 24"/>
                <a:gd name="T1" fmla="*/ 7 h 11"/>
                <a:gd name="T2" fmla="*/ 7 w 24"/>
                <a:gd name="T3" fmla="*/ 7 h 11"/>
                <a:gd name="T4" fmla="*/ 6 w 24"/>
                <a:gd name="T5" fmla="*/ 9 h 11"/>
                <a:gd name="T6" fmla="*/ 6 w 24"/>
                <a:gd name="T7" fmla="*/ 10 h 11"/>
                <a:gd name="T8" fmla="*/ 11 w 24"/>
                <a:gd name="T9" fmla="*/ 10 h 11"/>
                <a:gd name="T10" fmla="*/ 20 w 24"/>
                <a:gd name="T11" fmla="*/ 8 h 11"/>
                <a:gd name="T12" fmla="*/ 20 w 24"/>
                <a:gd name="T13" fmla="*/ 1 h 11"/>
                <a:gd name="T14" fmla="*/ 7 w 24"/>
                <a:gd name="T15" fmla="*/ 2 h 11"/>
                <a:gd name="T16" fmla="*/ 0 w 24"/>
                <a:gd name="T17" fmla="*/ 8 h 11"/>
                <a:gd name="T18" fmla="*/ 3 w 24"/>
                <a:gd name="T19" fmla="*/ 11 h 11"/>
                <a:gd name="T20" fmla="*/ 7 w 24"/>
                <a:gd name="T21" fmla="*/ 7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 h="11">
                  <a:moveTo>
                    <a:pt x="7" y="7"/>
                  </a:moveTo>
                  <a:cubicBezTo>
                    <a:pt x="7" y="7"/>
                    <a:pt x="7" y="7"/>
                    <a:pt x="7" y="7"/>
                  </a:cubicBezTo>
                  <a:cubicBezTo>
                    <a:pt x="7" y="8"/>
                    <a:pt x="6" y="9"/>
                    <a:pt x="6" y="9"/>
                  </a:cubicBezTo>
                  <a:cubicBezTo>
                    <a:pt x="5" y="10"/>
                    <a:pt x="5" y="10"/>
                    <a:pt x="6" y="10"/>
                  </a:cubicBezTo>
                  <a:cubicBezTo>
                    <a:pt x="8" y="10"/>
                    <a:pt x="9" y="10"/>
                    <a:pt x="11" y="10"/>
                  </a:cubicBezTo>
                  <a:cubicBezTo>
                    <a:pt x="14" y="10"/>
                    <a:pt x="17" y="9"/>
                    <a:pt x="20" y="8"/>
                  </a:cubicBezTo>
                  <a:cubicBezTo>
                    <a:pt x="23" y="7"/>
                    <a:pt x="24" y="0"/>
                    <a:pt x="20" y="1"/>
                  </a:cubicBezTo>
                  <a:cubicBezTo>
                    <a:pt x="15" y="3"/>
                    <a:pt x="11" y="2"/>
                    <a:pt x="7" y="2"/>
                  </a:cubicBezTo>
                  <a:cubicBezTo>
                    <a:pt x="4" y="3"/>
                    <a:pt x="1" y="4"/>
                    <a:pt x="0" y="8"/>
                  </a:cubicBezTo>
                  <a:cubicBezTo>
                    <a:pt x="0" y="9"/>
                    <a:pt x="1" y="11"/>
                    <a:pt x="3" y="11"/>
                  </a:cubicBezTo>
                  <a:cubicBezTo>
                    <a:pt x="5" y="11"/>
                    <a:pt x="6" y="9"/>
                    <a:pt x="7"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sp>
          <p:nvSpPr>
            <p:cNvPr id="22" name="Freeform 16">
              <a:extLst>
                <a:ext uri="{FF2B5EF4-FFF2-40B4-BE49-F238E27FC236}">
                  <a16:creationId xmlns:a16="http://schemas.microsoft.com/office/drawing/2014/main" xmlns="" id="{BEE57299-03CC-451E-BF86-A61CEB7F6967}"/>
                </a:ext>
              </a:extLst>
            </p:cNvPr>
            <p:cNvSpPr>
              <a:spLocks/>
            </p:cNvSpPr>
            <p:nvPr/>
          </p:nvSpPr>
          <p:spPr bwMode="auto">
            <a:xfrm>
              <a:off x="1613" y="2430"/>
              <a:ext cx="106" cy="165"/>
            </a:xfrm>
            <a:custGeom>
              <a:avLst/>
              <a:gdLst>
                <a:gd name="T0" fmla="*/ 20 w 25"/>
                <a:gd name="T1" fmla="*/ 0 h 39"/>
                <a:gd name="T2" fmla="*/ 8 w 25"/>
                <a:gd name="T3" fmla="*/ 36 h 39"/>
                <a:gd name="T4" fmla="*/ 14 w 25"/>
                <a:gd name="T5" fmla="*/ 30 h 39"/>
                <a:gd name="T6" fmla="*/ 19 w 25"/>
                <a:gd name="T7" fmla="*/ 7 h 39"/>
                <a:gd name="T8" fmla="*/ 20 w 25"/>
                <a:gd name="T9" fmla="*/ 0 h 39"/>
              </a:gdLst>
              <a:ahLst/>
              <a:cxnLst>
                <a:cxn ang="0">
                  <a:pos x="T0" y="T1"/>
                </a:cxn>
                <a:cxn ang="0">
                  <a:pos x="T2" y="T3"/>
                </a:cxn>
                <a:cxn ang="0">
                  <a:pos x="T4" y="T5"/>
                </a:cxn>
                <a:cxn ang="0">
                  <a:pos x="T6" y="T7"/>
                </a:cxn>
                <a:cxn ang="0">
                  <a:pos x="T8" y="T9"/>
                </a:cxn>
              </a:cxnLst>
              <a:rect l="0" t="0" r="r" b="b"/>
              <a:pathLst>
                <a:path w="25" h="39">
                  <a:moveTo>
                    <a:pt x="20" y="0"/>
                  </a:moveTo>
                  <a:cubicBezTo>
                    <a:pt x="6" y="2"/>
                    <a:pt x="0" y="26"/>
                    <a:pt x="8" y="36"/>
                  </a:cubicBezTo>
                  <a:cubicBezTo>
                    <a:pt x="11" y="39"/>
                    <a:pt x="17" y="33"/>
                    <a:pt x="14" y="30"/>
                  </a:cubicBezTo>
                  <a:cubicBezTo>
                    <a:pt x="10" y="26"/>
                    <a:pt x="10" y="8"/>
                    <a:pt x="19" y="7"/>
                  </a:cubicBezTo>
                  <a:cubicBezTo>
                    <a:pt x="22" y="7"/>
                    <a:pt x="25" y="0"/>
                    <a:pt x="2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sp>
          <p:nvSpPr>
            <p:cNvPr id="23" name="Freeform 17">
              <a:extLst>
                <a:ext uri="{FF2B5EF4-FFF2-40B4-BE49-F238E27FC236}">
                  <a16:creationId xmlns:a16="http://schemas.microsoft.com/office/drawing/2014/main" xmlns="" id="{62387C69-38FB-449C-A4FE-202685FF145C}"/>
                </a:ext>
              </a:extLst>
            </p:cNvPr>
            <p:cNvSpPr>
              <a:spLocks/>
            </p:cNvSpPr>
            <p:nvPr/>
          </p:nvSpPr>
          <p:spPr bwMode="auto">
            <a:xfrm>
              <a:off x="1558" y="2418"/>
              <a:ext cx="60" cy="156"/>
            </a:xfrm>
            <a:custGeom>
              <a:avLst/>
              <a:gdLst>
                <a:gd name="T0" fmla="*/ 6 w 14"/>
                <a:gd name="T1" fmla="*/ 6 h 37"/>
                <a:gd name="T2" fmla="*/ 4 w 14"/>
                <a:gd name="T3" fmla="*/ 11 h 37"/>
                <a:gd name="T4" fmla="*/ 2 w 14"/>
                <a:gd name="T5" fmla="*/ 18 h 37"/>
                <a:gd name="T6" fmla="*/ 0 w 14"/>
                <a:gd name="T7" fmla="*/ 32 h 37"/>
                <a:gd name="T8" fmla="*/ 6 w 14"/>
                <a:gd name="T9" fmla="*/ 30 h 37"/>
                <a:gd name="T10" fmla="*/ 7 w 14"/>
                <a:gd name="T11" fmla="*/ 21 h 37"/>
                <a:gd name="T12" fmla="*/ 10 w 14"/>
                <a:gd name="T13" fmla="*/ 15 h 37"/>
                <a:gd name="T14" fmla="*/ 10 w 14"/>
                <a:gd name="T15" fmla="*/ 12 h 37"/>
                <a:gd name="T16" fmla="*/ 11 w 14"/>
                <a:gd name="T17" fmla="*/ 10 h 37"/>
                <a:gd name="T18" fmla="*/ 13 w 14"/>
                <a:gd name="T19" fmla="*/ 5 h 37"/>
                <a:gd name="T20" fmla="*/ 6 w 14"/>
                <a:gd name="T21" fmla="*/ 6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37">
                  <a:moveTo>
                    <a:pt x="6" y="6"/>
                  </a:moveTo>
                  <a:cubicBezTo>
                    <a:pt x="6" y="8"/>
                    <a:pt x="4" y="9"/>
                    <a:pt x="4" y="11"/>
                  </a:cubicBezTo>
                  <a:cubicBezTo>
                    <a:pt x="3" y="14"/>
                    <a:pt x="3" y="16"/>
                    <a:pt x="2" y="18"/>
                  </a:cubicBezTo>
                  <a:cubicBezTo>
                    <a:pt x="0" y="23"/>
                    <a:pt x="0" y="27"/>
                    <a:pt x="0" y="32"/>
                  </a:cubicBezTo>
                  <a:cubicBezTo>
                    <a:pt x="0" y="37"/>
                    <a:pt x="6" y="33"/>
                    <a:pt x="6" y="30"/>
                  </a:cubicBezTo>
                  <a:cubicBezTo>
                    <a:pt x="6" y="27"/>
                    <a:pt x="6" y="24"/>
                    <a:pt x="7" y="21"/>
                  </a:cubicBezTo>
                  <a:cubicBezTo>
                    <a:pt x="8" y="19"/>
                    <a:pt x="9" y="17"/>
                    <a:pt x="10" y="15"/>
                  </a:cubicBezTo>
                  <a:cubicBezTo>
                    <a:pt x="10" y="14"/>
                    <a:pt x="10" y="13"/>
                    <a:pt x="10" y="12"/>
                  </a:cubicBezTo>
                  <a:cubicBezTo>
                    <a:pt x="10" y="10"/>
                    <a:pt x="10" y="12"/>
                    <a:pt x="11" y="10"/>
                  </a:cubicBezTo>
                  <a:cubicBezTo>
                    <a:pt x="12" y="9"/>
                    <a:pt x="13" y="7"/>
                    <a:pt x="13" y="5"/>
                  </a:cubicBezTo>
                  <a:cubicBezTo>
                    <a:pt x="14" y="0"/>
                    <a:pt x="7" y="2"/>
                    <a:pt x="6"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grpSp>
      <p:sp>
        <p:nvSpPr>
          <p:cNvPr id="24" name="任意多边形 24">
            <a:extLst>
              <a:ext uri="{FF2B5EF4-FFF2-40B4-BE49-F238E27FC236}">
                <a16:creationId xmlns:a16="http://schemas.microsoft.com/office/drawing/2014/main" xmlns="" id="{BF5085DC-9782-4820-990E-8B114F11625C}"/>
              </a:ext>
            </a:extLst>
          </p:cNvPr>
          <p:cNvSpPr/>
          <p:nvPr/>
        </p:nvSpPr>
        <p:spPr>
          <a:xfrm>
            <a:off x="358596" y="1120722"/>
            <a:ext cx="8687856" cy="40194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accent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25" name="Freeform 34">
            <a:extLst>
              <a:ext uri="{FF2B5EF4-FFF2-40B4-BE49-F238E27FC236}">
                <a16:creationId xmlns:a16="http://schemas.microsoft.com/office/drawing/2014/main" xmlns="" id="{65779202-A3C0-4ACF-A8E8-464CDF47DCFA}"/>
              </a:ext>
            </a:extLst>
          </p:cNvPr>
          <p:cNvSpPr>
            <a:spLocks noEditPoints="1"/>
          </p:cNvSpPr>
          <p:nvPr/>
        </p:nvSpPr>
        <p:spPr bwMode="auto">
          <a:xfrm>
            <a:off x="9375494" y="967841"/>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accent1"/>
          </a:solidFill>
          <a:ln>
            <a:solidFill>
              <a:schemeClr val="accent1"/>
            </a:solidFill>
          </a:ln>
        </p:spPr>
        <p:txBody>
          <a:bodyPr vert="horz" wrap="square" lIns="91440" tIns="45720" rIns="91440" bIns="45720" numCol="1" anchor="t" anchorCtr="0" compatLnSpc="1"/>
          <a:lstStyle/>
          <a:p>
            <a:endParaRPr lang="zh-CN" altLang="en-US" dirty="0">
              <a:latin typeface="微软雅黑" panose="020B0503020204020204" pitchFamily="34" charset="-122"/>
              <a:ea typeface="微软雅黑" panose="020B0503020204020204" pitchFamily="34" charset="-122"/>
            </a:endParaRPr>
          </a:p>
        </p:txBody>
      </p:sp>
      <p:graphicFrame>
        <p:nvGraphicFramePr>
          <p:cNvPr id="26" name="表格 25"/>
          <p:cNvGraphicFramePr>
            <a:graphicFrameLocks noGrp="1"/>
          </p:cNvGraphicFramePr>
          <p:nvPr>
            <p:extLst>
              <p:ext uri="{D42A27DB-BD31-4B8C-83A1-F6EECF244321}">
                <p14:modId xmlns:p14="http://schemas.microsoft.com/office/powerpoint/2010/main" val="2761721209"/>
              </p:ext>
            </p:extLst>
          </p:nvPr>
        </p:nvGraphicFramePr>
        <p:xfrm>
          <a:off x="700646" y="1735385"/>
          <a:ext cx="10794668" cy="4570412"/>
        </p:xfrm>
        <a:graphic>
          <a:graphicData uri="http://schemas.openxmlformats.org/drawingml/2006/table">
            <a:tbl>
              <a:tblPr firstRow="1" bandRow="1">
                <a:tableStyleId>{5C22544A-7EE6-4342-B048-85BDC9FD1C3A}</a:tableStyleId>
              </a:tblPr>
              <a:tblGrid>
                <a:gridCol w="5818907"/>
                <a:gridCol w="4975761"/>
              </a:tblGrid>
              <a:tr h="402173">
                <a:tc>
                  <a:txBody>
                    <a:bodyPr/>
                    <a:lstStyle/>
                    <a:p>
                      <a:r>
                        <a:rPr lang="zh-TW" altLang="en-US" sz="2000" b="1" kern="1200" dirty="0" smtClean="0">
                          <a:solidFill>
                            <a:schemeClr val="tx1"/>
                          </a:solidFill>
                          <a:latin typeface="微软雅黑" panose="020B0503020204020204" pitchFamily="34" charset="-122"/>
                          <a:ea typeface="微软雅黑" panose="020B0503020204020204" pitchFamily="34" charset="-122"/>
                          <a:cs typeface="+mj-cs"/>
                        </a:rPr>
                        <a:t>文章敘述</a:t>
                      </a:r>
                      <a:endParaRPr lang="zh-TW" altLang="en-US" sz="2000" b="1" kern="1200" dirty="0">
                        <a:solidFill>
                          <a:schemeClr val="tx1"/>
                        </a:solidFill>
                        <a:latin typeface="微软雅黑" panose="020B0503020204020204" pitchFamily="34" charset="-122"/>
                        <a:ea typeface="微软雅黑" panose="020B0503020204020204" pitchFamily="34" charset="-122"/>
                        <a:cs typeface="+mj-cs"/>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pPr marL="0" algn="l" defTabSz="914400" rtl="0" eaLnBrk="1" latinLnBrk="0" hangingPunct="1"/>
                      <a:r>
                        <a:rPr lang="zh-TW" altLang="en-US" sz="2000" b="1" kern="1200" dirty="0" smtClean="0">
                          <a:solidFill>
                            <a:schemeClr val="tx1"/>
                          </a:solidFill>
                          <a:latin typeface="微软雅黑" panose="020B0503020204020204" pitchFamily="34" charset="-122"/>
                          <a:ea typeface="微软雅黑" panose="020B0503020204020204" pitchFamily="34" charset="-122"/>
                          <a:cs typeface="+mj-cs"/>
                        </a:rPr>
                        <a:t>情境示意</a:t>
                      </a:r>
                      <a:endParaRPr lang="zh-TW" altLang="en-US" sz="2000" b="1" kern="1200" dirty="0">
                        <a:solidFill>
                          <a:schemeClr val="tx1"/>
                        </a:solidFill>
                        <a:latin typeface="微软雅黑" panose="020B0503020204020204" pitchFamily="34" charset="-122"/>
                        <a:ea typeface="微软雅黑" panose="020B0503020204020204" pitchFamily="34" charset="-122"/>
                        <a:cs typeface="+mj-cs"/>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r>
              <a:tr h="4168239">
                <a:tc>
                  <a:txBody>
                    <a:bodyPr/>
                    <a:lstStyle/>
                    <a:p>
                      <a:r>
                        <a:rPr lang="zh-TW" altLang="en-US" sz="2800" b="0" kern="1200" dirty="0" smtClean="0">
                          <a:solidFill>
                            <a:srgbClr val="6F8E26"/>
                          </a:solidFill>
                          <a:latin typeface="微软雅黑" panose="020B0503020204020204" pitchFamily="34" charset="-122"/>
                          <a:ea typeface="微软雅黑" panose="020B0503020204020204" pitchFamily="34" charset="-122"/>
                          <a:cs typeface="+mj-cs"/>
                        </a:rPr>
                        <a:t>我看見他戴著黑布小帽，穿著黑布大馬褂，深青布棉袍，蹣跚地走到 鐵道邊，慢慢探身下去，尚不大難。可是他穿過鐵道，要爬上那邊月 台，就不容易了。他用兩手攀著上面，兩腳再向上縮；他肥胖的身子 向左微傾，顯出努力的樣子。這時我看見他的背影，我的淚很快地流 下來了。</a:t>
                      </a:r>
                      <a:endParaRPr lang="zh-TW" altLang="en-US" sz="2800" b="0" kern="1200" dirty="0">
                        <a:solidFill>
                          <a:srgbClr val="6F8E26"/>
                        </a:solidFill>
                        <a:latin typeface="微软雅黑" panose="020B0503020204020204" pitchFamily="34" charset="-122"/>
                        <a:ea typeface="微软雅黑" panose="020B0503020204020204" pitchFamily="34" charset="-122"/>
                        <a:cs typeface="+mj-cs"/>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endParaRPr lang="zh-TW" altLang="en-US" b="0" cap="none" spc="0" dirty="0">
                        <a:ln>
                          <a:noFill/>
                        </a:ln>
                        <a:solidFill>
                          <a:schemeClr val="tx1"/>
                        </a:solidFill>
                        <a:effectLst/>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r>
            </a:tbl>
          </a:graphicData>
        </a:graphic>
      </p:graphicFrame>
      <p:pic>
        <p:nvPicPr>
          <p:cNvPr id="1026" name="Picture 2" descr="ç¸éåç"/>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15751" y="2238024"/>
            <a:ext cx="4570805" cy="3928628"/>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19503844">
            <a:off x="5946421" y="5465592"/>
            <a:ext cx="1027507" cy="7527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00783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500"/>
                                        <p:tgtEl>
                                          <p:spTgt spid="24"/>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2" presetClass="entr" presetSubtype="8"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anim calcmode="lin" valueType="num">
                                      <p:cBhvr additive="base">
                                        <p:cTn id="13" dur="1000" fill="hold"/>
                                        <p:tgtEl>
                                          <p:spTgt spid="25"/>
                                        </p:tgtEl>
                                        <p:attrNameLst>
                                          <p:attrName>ppt_x</p:attrName>
                                        </p:attrNameLst>
                                      </p:cBhvr>
                                      <p:tavLst>
                                        <p:tav tm="0">
                                          <p:val>
                                            <p:strVal val="0-#ppt_w/2"/>
                                          </p:val>
                                        </p:tav>
                                        <p:tav tm="100000">
                                          <p:val>
                                            <p:strVal val="#ppt_x"/>
                                          </p:val>
                                        </p:tav>
                                      </p:tavLst>
                                    </p:anim>
                                    <p:anim calcmode="lin" valueType="num">
                                      <p:cBhvr additive="base">
                                        <p:cTn id="14" dur="1000" fill="hold"/>
                                        <p:tgtEl>
                                          <p:spTgt spid="25"/>
                                        </p:tgtEl>
                                        <p:attrNameLst>
                                          <p:attrName>ppt_y</p:attrName>
                                        </p:attrNameLst>
                                      </p:cBhvr>
                                      <p:tavLst>
                                        <p:tav tm="0">
                                          <p:val>
                                            <p:strVal val="#ppt_y"/>
                                          </p:val>
                                        </p:tav>
                                        <p:tav tm="100000">
                                          <p:val>
                                            <p:strVal val="#ppt_y"/>
                                          </p:val>
                                        </p:tav>
                                      </p:tavLst>
                                    </p:anim>
                                  </p:childTnLst>
                                </p:cTn>
                              </p:par>
                              <p:par>
                                <p:cTn id="15" presetID="1"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500" fill="hold"/>
                                        <p:tgtEl>
                                          <p:spTgt spid="27"/>
                                        </p:tgtEl>
                                        <p:attrNameLst>
                                          <p:attrName>ppt_w</p:attrName>
                                        </p:attrNameLst>
                                      </p:cBhvr>
                                      <p:tavLst>
                                        <p:tav tm="0">
                                          <p:val>
                                            <p:fltVal val="0"/>
                                          </p:val>
                                        </p:tav>
                                        <p:tav tm="100000">
                                          <p:val>
                                            <p:strVal val="#ppt_w"/>
                                          </p:val>
                                        </p:tav>
                                      </p:tavLst>
                                    </p:anim>
                                    <p:anim calcmode="lin" valueType="num">
                                      <p:cBhvr>
                                        <p:cTn id="22" dur="500" fill="hold"/>
                                        <p:tgtEl>
                                          <p:spTgt spid="27"/>
                                        </p:tgtEl>
                                        <p:attrNameLst>
                                          <p:attrName>ppt_h</p:attrName>
                                        </p:attrNameLst>
                                      </p:cBhvr>
                                      <p:tavLst>
                                        <p:tav tm="0">
                                          <p:val>
                                            <p:fltVal val="0"/>
                                          </p:val>
                                        </p:tav>
                                        <p:tav tm="100000">
                                          <p:val>
                                            <p:strVal val="#ppt_h"/>
                                          </p:val>
                                        </p:tav>
                                      </p:tavLst>
                                    </p:anim>
                                    <p:animEffect transition="in" filter="fade">
                                      <p:cBhvr>
                                        <p:cTn id="23" dur="500"/>
                                        <p:tgtEl>
                                          <p:spTgt spid="27"/>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1026"/>
                                        </p:tgtEl>
                                        <p:attrNameLst>
                                          <p:attrName>style.visibility</p:attrName>
                                        </p:attrNameLst>
                                      </p:cBhvr>
                                      <p:to>
                                        <p:strVal val="visible"/>
                                      </p:to>
                                    </p:set>
                                    <p:anim calcmode="lin" valueType="num">
                                      <p:cBhvr additive="base">
                                        <p:cTn id="28" dur="500" fill="hold"/>
                                        <p:tgtEl>
                                          <p:spTgt spid="1026"/>
                                        </p:tgtEl>
                                        <p:attrNameLst>
                                          <p:attrName>ppt_x</p:attrName>
                                        </p:attrNameLst>
                                      </p:cBhvr>
                                      <p:tavLst>
                                        <p:tav tm="0">
                                          <p:val>
                                            <p:strVal val="#ppt_x"/>
                                          </p:val>
                                        </p:tav>
                                        <p:tav tm="100000">
                                          <p:val>
                                            <p:strVal val="#ppt_x"/>
                                          </p:val>
                                        </p:tav>
                                      </p:tavLst>
                                    </p:anim>
                                    <p:anim calcmode="lin" valueType="num">
                                      <p:cBhvr additive="base">
                                        <p:cTn id="29"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4" grpId="0" animBg="1"/>
      <p:bldP spid="2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032753" y="197105"/>
            <a:ext cx="6374976" cy="1325563"/>
          </a:xfrm>
        </p:spPr>
        <p:txBody>
          <a:bodyPr/>
          <a:lstStyle/>
          <a:p>
            <a:r>
              <a:rPr lang="zh-TW" altLang="en-US" b="1" dirty="0" smtClean="0">
                <a:solidFill>
                  <a:srgbClr val="6F8E26"/>
                </a:solidFill>
                <a:latin typeface="微软雅黑" panose="020B0503020204020204" pitchFamily="34" charset="-122"/>
                <a:ea typeface="微软雅黑" panose="020B0503020204020204" pitchFamily="34" charset="-122"/>
              </a:rPr>
              <a:t>短文練習</a:t>
            </a:r>
            <a:endParaRPr lang="zh-TW" altLang="en-US" dirty="0"/>
          </a:p>
        </p:txBody>
      </p:sp>
      <p:grpSp>
        <p:nvGrpSpPr>
          <p:cNvPr id="10" name="Group 4">
            <a:extLst>
              <a:ext uri="{FF2B5EF4-FFF2-40B4-BE49-F238E27FC236}">
                <a16:creationId xmlns:a16="http://schemas.microsoft.com/office/drawing/2014/main" xmlns="" id="{E220914B-EAD4-44D8-B7E7-16EBC713CF32}"/>
              </a:ext>
            </a:extLst>
          </p:cNvPr>
          <p:cNvGrpSpPr>
            <a:grpSpLocks noChangeAspect="1"/>
          </p:cNvGrpSpPr>
          <p:nvPr/>
        </p:nvGrpSpPr>
        <p:grpSpPr bwMode="auto">
          <a:xfrm>
            <a:off x="1152725" y="279812"/>
            <a:ext cx="732827" cy="1008993"/>
            <a:chOff x="1558" y="1280"/>
            <a:chExt cx="1315" cy="1810"/>
          </a:xfrm>
          <a:solidFill>
            <a:schemeClr val="accent1"/>
          </a:solidFill>
        </p:grpSpPr>
        <p:sp>
          <p:nvSpPr>
            <p:cNvPr id="11" name="Freeform 5">
              <a:extLst>
                <a:ext uri="{FF2B5EF4-FFF2-40B4-BE49-F238E27FC236}">
                  <a16:creationId xmlns:a16="http://schemas.microsoft.com/office/drawing/2014/main" xmlns="" id="{0A493B61-CBEE-4373-A2FB-209592249D62}"/>
                </a:ext>
              </a:extLst>
            </p:cNvPr>
            <p:cNvSpPr>
              <a:spLocks/>
            </p:cNvSpPr>
            <p:nvPr/>
          </p:nvSpPr>
          <p:spPr bwMode="auto">
            <a:xfrm>
              <a:off x="1838" y="1280"/>
              <a:ext cx="1035" cy="922"/>
            </a:xfrm>
            <a:custGeom>
              <a:avLst/>
              <a:gdLst>
                <a:gd name="T0" fmla="*/ 9 w 244"/>
                <a:gd name="T1" fmla="*/ 127 h 218"/>
                <a:gd name="T2" fmla="*/ 53 w 244"/>
                <a:gd name="T3" fmla="*/ 203 h 218"/>
                <a:gd name="T4" fmla="*/ 141 w 244"/>
                <a:gd name="T5" fmla="*/ 212 h 218"/>
                <a:gd name="T6" fmla="*/ 209 w 244"/>
                <a:gd name="T7" fmla="*/ 84 h 218"/>
                <a:gd name="T8" fmla="*/ 45 w 244"/>
                <a:gd name="T9" fmla="*/ 42 h 218"/>
                <a:gd name="T10" fmla="*/ 2 w 244"/>
                <a:gd name="T11" fmla="*/ 115 h 218"/>
                <a:gd name="T12" fmla="*/ 44 w 244"/>
                <a:gd name="T13" fmla="*/ 188 h 218"/>
                <a:gd name="T14" fmla="*/ 48 w 244"/>
                <a:gd name="T15" fmla="*/ 181 h 218"/>
                <a:gd name="T16" fmla="*/ 9 w 244"/>
                <a:gd name="T17" fmla="*/ 129 h 218"/>
                <a:gd name="T18" fmla="*/ 53 w 244"/>
                <a:gd name="T19" fmla="*/ 44 h 218"/>
                <a:gd name="T20" fmla="*/ 196 w 244"/>
                <a:gd name="T21" fmla="*/ 80 h 218"/>
                <a:gd name="T22" fmla="*/ 210 w 244"/>
                <a:gd name="T23" fmla="*/ 155 h 218"/>
                <a:gd name="T24" fmla="*/ 141 w 244"/>
                <a:gd name="T25" fmla="*/ 205 h 218"/>
                <a:gd name="T26" fmla="*/ 63 w 244"/>
                <a:gd name="T27" fmla="*/ 199 h 218"/>
                <a:gd name="T28" fmla="*/ 16 w 244"/>
                <a:gd name="T29" fmla="*/ 125 h 218"/>
                <a:gd name="T30" fmla="*/ 9 w 244"/>
                <a:gd name="T31" fmla="*/ 127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4" h="218">
                  <a:moveTo>
                    <a:pt x="9" y="127"/>
                  </a:moveTo>
                  <a:cubicBezTo>
                    <a:pt x="6" y="163"/>
                    <a:pt x="21" y="188"/>
                    <a:pt x="53" y="203"/>
                  </a:cubicBezTo>
                  <a:cubicBezTo>
                    <a:pt x="80" y="216"/>
                    <a:pt x="112" y="218"/>
                    <a:pt x="141" y="212"/>
                  </a:cubicBezTo>
                  <a:cubicBezTo>
                    <a:pt x="201" y="200"/>
                    <a:pt x="244" y="141"/>
                    <a:pt x="209" y="84"/>
                  </a:cubicBezTo>
                  <a:cubicBezTo>
                    <a:pt x="177" y="33"/>
                    <a:pt x="97" y="0"/>
                    <a:pt x="45" y="42"/>
                  </a:cubicBezTo>
                  <a:cubicBezTo>
                    <a:pt x="24" y="59"/>
                    <a:pt x="2" y="86"/>
                    <a:pt x="2" y="115"/>
                  </a:cubicBezTo>
                  <a:cubicBezTo>
                    <a:pt x="1" y="147"/>
                    <a:pt x="21" y="168"/>
                    <a:pt x="44" y="188"/>
                  </a:cubicBezTo>
                  <a:cubicBezTo>
                    <a:pt x="47" y="190"/>
                    <a:pt x="51" y="184"/>
                    <a:pt x="48" y="181"/>
                  </a:cubicBezTo>
                  <a:cubicBezTo>
                    <a:pt x="32" y="166"/>
                    <a:pt x="16" y="151"/>
                    <a:pt x="9" y="129"/>
                  </a:cubicBezTo>
                  <a:cubicBezTo>
                    <a:pt x="0" y="96"/>
                    <a:pt x="28" y="62"/>
                    <a:pt x="53" y="44"/>
                  </a:cubicBezTo>
                  <a:cubicBezTo>
                    <a:pt x="100" y="10"/>
                    <a:pt x="163" y="41"/>
                    <a:pt x="196" y="80"/>
                  </a:cubicBezTo>
                  <a:cubicBezTo>
                    <a:pt x="215" y="101"/>
                    <a:pt x="221" y="129"/>
                    <a:pt x="210" y="155"/>
                  </a:cubicBezTo>
                  <a:cubicBezTo>
                    <a:pt x="199" y="183"/>
                    <a:pt x="168" y="198"/>
                    <a:pt x="141" y="205"/>
                  </a:cubicBezTo>
                  <a:cubicBezTo>
                    <a:pt x="115" y="211"/>
                    <a:pt x="88" y="207"/>
                    <a:pt x="63" y="199"/>
                  </a:cubicBezTo>
                  <a:cubicBezTo>
                    <a:pt x="30" y="187"/>
                    <a:pt x="13" y="160"/>
                    <a:pt x="16" y="125"/>
                  </a:cubicBezTo>
                  <a:cubicBezTo>
                    <a:pt x="16" y="120"/>
                    <a:pt x="9" y="124"/>
                    <a:pt x="9" y="12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sp>
          <p:nvSpPr>
            <p:cNvPr id="12" name="Freeform 6">
              <a:extLst>
                <a:ext uri="{FF2B5EF4-FFF2-40B4-BE49-F238E27FC236}">
                  <a16:creationId xmlns:a16="http://schemas.microsoft.com/office/drawing/2014/main" xmlns="" id="{3B22D548-17FC-4B4F-B342-CC310700F639}"/>
                </a:ext>
              </a:extLst>
            </p:cNvPr>
            <p:cNvSpPr>
              <a:spLocks/>
            </p:cNvSpPr>
            <p:nvPr/>
          </p:nvSpPr>
          <p:spPr bwMode="auto">
            <a:xfrm>
              <a:off x="1775" y="2126"/>
              <a:ext cx="670" cy="537"/>
            </a:xfrm>
            <a:custGeom>
              <a:avLst/>
              <a:gdLst>
                <a:gd name="T0" fmla="*/ 64 w 158"/>
                <a:gd name="T1" fmla="*/ 3 h 127"/>
                <a:gd name="T2" fmla="*/ 32 w 158"/>
                <a:gd name="T3" fmla="*/ 38 h 127"/>
                <a:gd name="T4" fmla="*/ 7 w 158"/>
                <a:gd name="T5" fmla="*/ 76 h 127"/>
                <a:gd name="T6" fmla="*/ 60 w 158"/>
                <a:gd name="T7" fmla="*/ 115 h 127"/>
                <a:gd name="T8" fmla="*/ 139 w 158"/>
                <a:gd name="T9" fmla="*/ 103 h 127"/>
                <a:gd name="T10" fmla="*/ 153 w 158"/>
                <a:gd name="T11" fmla="*/ 5 h 127"/>
                <a:gd name="T12" fmla="*/ 146 w 158"/>
                <a:gd name="T13" fmla="*/ 8 h 127"/>
                <a:gd name="T14" fmla="*/ 142 w 158"/>
                <a:gd name="T15" fmla="*/ 76 h 127"/>
                <a:gd name="T16" fmla="*/ 100 w 158"/>
                <a:gd name="T17" fmla="*/ 111 h 127"/>
                <a:gd name="T18" fmla="*/ 75 w 158"/>
                <a:gd name="T19" fmla="*/ 109 h 127"/>
                <a:gd name="T20" fmla="*/ 15 w 158"/>
                <a:gd name="T21" fmla="*/ 84 h 127"/>
                <a:gd name="T22" fmla="*/ 37 w 158"/>
                <a:gd name="T23" fmla="*/ 41 h 127"/>
                <a:gd name="T24" fmla="*/ 66 w 158"/>
                <a:gd name="T25" fmla="*/ 10 h 127"/>
                <a:gd name="T26" fmla="*/ 64 w 158"/>
                <a:gd name="T27" fmla="*/ 3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8" h="127">
                  <a:moveTo>
                    <a:pt x="64" y="3"/>
                  </a:moveTo>
                  <a:cubicBezTo>
                    <a:pt x="51" y="12"/>
                    <a:pt x="42" y="26"/>
                    <a:pt x="32" y="38"/>
                  </a:cubicBezTo>
                  <a:cubicBezTo>
                    <a:pt x="22" y="50"/>
                    <a:pt x="12" y="61"/>
                    <a:pt x="7" y="76"/>
                  </a:cubicBezTo>
                  <a:cubicBezTo>
                    <a:pt x="0" y="104"/>
                    <a:pt x="42" y="113"/>
                    <a:pt x="60" y="115"/>
                  </a:cubicBezTo>
                  <a:cubicBezTo>
                    <a:pt x="86" y="118"/>
                    <a:pt x="121" y="127"/>
                    <a:pt x="139" y="103"/>
                  </a:cubicBezTo>
                  <a:cubicBezTo>
                    <a:pt x="158" y="77"/>
                    <a:pt x="151" y="35"/>
                    <a:pt x="153" y="5"/>
                  </a:cubicBezTo>
                  <a:cubicBezTo>
                    <a:pt x="153" y="0"/>
                    <a:pt x="146" y="4"/>
                    <a:pt x="146" y="8"/>
                  </a:cubicBezTo>
                  <a:cubicBezTo>
                    <a:pt x="145" y="30"/>
                    <a:pt x="147" y="54"/>
                    <a:pt x="142" y="76"/>
                  </a:cubicBezTo>
                  <a:cubicBezTo>
                    <a:pt x="138" y="97"/>
                    <a:pt x="125" y="113"/>
                    <a:pt x="100" y="111"/>
                  </a:cubicBezTo>
                  <a:cubicBezTo>
                    <a:pt x="92" y="110"/>
                    <a:pt x="83" y="110"/>
                    <a:pt x="75" y="109"/>
                  </a:cubicBezTo>
                  <a:cubicBezTo>
                    <a:pt x="54" y="108"/>
                    <a:pt x="24" y="106"/>
                    <a:pt x="15" y="84"/>
                  </a:cubicBezTo>
                  <a:cubicBezTo>
                    <a:pt x="9" y="70"/>
                    <a:pt x="29" y="51"/>
                    <a:pt x="37" y="41"/>
                  </a:cubicBezTo>
                  <a:cubicBezTo>
                    <a:pt x="46" y="30"/>
                    <a:pt x="54" y="18"/>
                    <a:pt x="66" y="10"/>
                  </a:cubicBezTo>
                  <a:cubicBezTo>
                    <a:pt x="70" y="7"/>
                    <a:pt x="69" y="0"/>
                    <a:pt x="64"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sp>
          <p:nvSpPr>
            <p:cNvPr id="13" name="Freeform 7">
              <a:extLst>
                <a:ext uri="{FF2B5EF4-FFF2-40B4-BE49-F238E27FC236}">
                  <a16:creationId xmlns:a16="http://schemas.microsoft.com/office/drawing/2014/main" xmlns="" id="{7E3639C4-8F5B-46A4-8162-7D9D2FFB4F4A}"/>
                </a:ext>
              </a:extLst>
            </p:cNvPr>
            <p:cNvSpPr>
              <a:spLocks/>
            </p:cNvSpPr>
            <p:nvPr/>
          </p:nvSpPr>
          <p:spPr bwMode="auto">
            <a:xfrm>
              <a:off x="1787" y="2562"/>
              <a:ext cx="365" cy="528"/>
            </a:xfrm>
            <a:custGeom>
              <a:avLst/>
              <a:gdLst>
                <a:gd name="T0" fmla="*/ 35 w 86"/>
                <a:gd name="T1" fmla="*/ 8 h 125"/>
                <a:gd name="T2" fmla="*/ 35 w 86"/>
                <a:gd name="T3" fmla="*/ 5 h 125"/>
                <a:gd name="T4" fmla="*/ 28 w 86"/>
                <a:gd name="T5" fmla="*/ 8 h 125"/>
                <a:gd name="T6" fmla="*/ 52 w 86"/>
                <a:gd name="T7" fmla="*/ 54 h 125"/>
                <a:gd name="T8" fmla="*/ 67 w 86"/>
                <a:gd name="T9" fmla="*/ 80 h 125"/>
                <a:gd name="T10" fmla="*/ 46 w 86"/>
                <a:gd name="T11" fmla="*/ 88 h 125"/>
                <a:gd name="T12" fmla="*/ 10 w 86"/>
                <a:gd name="T13" fmla="*/ 111 h 125"/>
                <a:gd name="T14" fmla="*/ 68 w 86"/>
                <a:gd name="T15" fmla="*/ 110 h 125"/>
                <a:gd name="T16" fmla="*/ 86 w 86"/>
                <a:gd name="T17" fmla="*/ 95 h 125"/>
                <a:gd name="T18" fmla="*/ 60 w 86"/>
                <a:gd name="T19" fmla="*/ 84 h 125"/>
                <a:gd name="T20" fmla="*/ 59 w 86"/>
                <a:gd name="T21" fmla="*/ 91 h 125"/>
                <a:gd name="T22" fmla="*/ 63 w 86"/>
                <a:gd name="T23" fmla="*/ 91 h 125"/>
                <a:gd name="T24" fmla="*/ 68 w 86"/>
                <a:gd name="T25" fmla="*/ 103 h 125"/>
                <a:gd name="T26" fmla="*/ 52 w 86"/>
                <a:gd name="T27" fmla="*/ 107 h 125"/>
                <a:gd name="T28" fmla="*/ 28 w 86"/>
                <a:gd name="T29" fmla="*/ 109 h 125"/>
                <a:gd name="T30" fmla="*/ 21 w 86"/>
                <a:gd name="T31" fmla="*/ 98 h 125"/>
                <a:gd name="T32" fmla="*/ 37 w 86"/>
                <a:gd name="T33" fmla="*/ 95 h 125"/>
                <a:gd name="T34" fmla="*/ 70 w 86"/>
                <a:gd name="T35" fmla="*/ 95 h 125"/>
                <a:gd name="T36" fmla="*/ 73 w 86"/>
                <a:gd name="T37" fmla="*/ 74 h 125"/>
                <a:gd name="T38" fmla="*/ 35 w 86"/>
                <a:gd name="T39" fmla="*/ 4 h 125"/>
                <a:gd name="T40" fmla="*/ 28 w 86"/>
                <a:gd name="T41" fmla="*/ 7 h 125"/>
                <a:gd name="T42" fmla="*/ 28 w 86"/>
                <a:gd name="T43" fmla="*/ 10 h 125"/>
                <a:gd name="T44" fmla="*/ 35 w 86"/>
                <a:gd name="T45" fmla="*/ 8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6" h="125">
                  <a:moveTo>
                    <a:pt x="35" y="8"/>
                  </a:moveTo>
                  <a:cubicBezTo>
                    <a:pt x="35" y="7"/>
                    <a:pt x="35" y="6"/>
                    <a:pt x="35" y="5"/>
                  </a:cubicBezTo>
                  <a:cubicBezTo>
                    <a:pt x="33" y="6"/>
                    <a:pt x="31" y="7"/>
                    <a:pt x="28" y="8"/>
                  </a:cubicBezTo>
                  <a:cubicBezTo>
                    <a:pt x="32" y="23"/>
                    <a:pt x="44" y="40"/>
                    <a:pt x="52" y="54"/>
                  </a:cubicBezTo>
                  <a:cubicBezTo>
                    <a:pt x="57" y="62"/>
                    <a:pt x="61" y="72"/>
                    <a:pt x="67" y="80"/>
                  </a:cubicBezTo>
                  <a:cubicBezTo>
                    <a:pt x="77" y="92"/>
                    <a:pt x="51" y="88"/>
                    <a:pt x="46" y="88"/>
                  </a:cubicBezTo>
                  <a:cubicBezTo>
                    <a:pt x="34" y="88"/>
                    <a:pt x="0" y="91"/>
                    <a:pt x="10" y="111"/>
                  </a:cubicBezTo>
                  <a:cubicBezTo>
                    <a:pt x="17" y="125"/>
                    <a:pt x="57" y="113"/>
                    <a:pt x="68" y="110"/>
                  </a:cubicBezTo>
                  <a:cubicBezTo>
                    <a:pt x="74" y="109"/>
                    <a:pt x="86" y="102"/>
                    <a:pt x="86" y="95"/>
                  </a:cubicBezTo>
                  <a:cubicBezTo>
                    <a:pt x="85" y="83"/>
                    <a:pt x="69" y="84"/>
                    <a:pt x="60" y="84"/>
                  </a:cubicBezTo>
                  <a:cubicBezTo>
                    <a:pt x="57" y="84"/>
                    <a:pt x="54" y="91"/>
                    <a:pt x="59" y="91"/>
                  </a:cubicBezTo>
                  <a:cubicBezTo>
                    <a:pt x="60" y="91"/>
                    <a:pt x="62" y="91"/>
                    <a:pt x="63" y="91"/>
                  </a:cubicBezTo>
                  <a:cubicBezTo>
                    <a:pt x="74" y="89"/>
                    <a:pt x="75" y="93"/>
                    <a:pt x="68" y="103"/>
                  </a:cubicBezTo>
                  <a:cubicBezTo>
                    <a:pt x="63" y="105"/>
                    <a:pt x="57" y="106"/>
                    <a:pt x="52" y="107"/>
                  </a:cubicBezTo>
                  <a:cubicBezTo>
                    <a:pt x="44" y="108"/>
                    <a:pt x="36" y="109"/>
                    <a:pt x="28" y="109"/>
                  </a:cubicBezTo>
                  <a:cubicBezTo>
                    <a:pt x="26" y="109"/>
                    <a:pt x="4" y="105"/>
                    <a:pt x="21" y="98"/>
                  </a:cubicBezTo>
                  <a:cubicBezTo>
                    <a:pt x="26" y="96"/>
                    <a:pt x="32" y="96"/>
                    <a:pt x="37" y="95"/>
                  </a:cubicBezTo>
                  <a:cubicBezTo>
                    <a:pt x="48" y="94"/>
                    <a:pt x="59" y="96"/>
                    <a:pt x="70" y="95"/>
                  </a:cubicBezTo>
                  <a:cubicBezTo>
                    <a:pt x="82" y="94"/>
                    <a:pt x="76" y="80"/>
                    <a:pt x="73" y="74"/>
                  </a:cubicBezTo>
                  <a:cubicBezTo>
                    <a:pt x="60" y="54"/>
                    <a:pt x="40" y="28"/>
                    <a:pt x="35" y="4"/>
                  </a:cubicBezTo>
                  <a:cubicBezTo>
                    <a:pt x="34" y="0"/>
                    <a:pt x="28" y="4"/>
                    <a:pt x="28" y="7"/>
                  </a:cubicBezTo>
                  <a:cubicBezTo>
                    <a:pt x="28" y="8"/>
                    <a:pt x="28" y="9"/>
                    <a:pt x="28" y="10"/>
                  </a:cubicBezTo>
                  <a:cubicBezTo>
                    <a:pt x="28" y="15"/>
                    <a:pt x="35" y="11"/>
                    <a:pt x="35"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sp>
          <p:nvSpPr>
            <p:cNvPr id="14" name="Freeform 8">
              <a:extLst>
                <a:ext uri="{FF2B5EF4-FFF2-40B4-BE49-F238E27FC236}">
                  <a16:creationId xmlns:a16="http://schemas.microsoft.com/office/drawing/2014/main" xmlns="" id="{872756FB-CB07-4C24-812D-6D9379776695}"/>
                </a:ext>
              </a:extLst>
            </p:cNvPr>
            <p:cNvSpPr>
              <a:spLocks/>
            </p:cNvSpPr>
            <p:nvPr/>
          </p:nvSpPr>
          <p:spPr bwMode="auto">
            <a:xfrm>
              <a:off x="2228" y="2591"/>
              <a:ext cx="276" cy="474"/>
            </a:xfrm>
            <a:custGeom>
              <a:avLst/>
              <a:gdLst>
                <a:gd name="T0" fmla="*/ 2 w 65"/>
                <a:gd name="T1" fmla="*/ 8 h 112"/>
                <a:gd name="T2" fmla="*/ 26 w 65"/>
                <a:gd name="T3" fmla="*/ 44 h 112"/>
                <a:gd name="T4" fmla="*/ 50 w 65"/>
                <a:gd name="T5" fmla="*/ 85 h 112"/>
                <a:gd name="T6" fmla="*/ 55 w 65"/>
                <a:gd name="T7" fmla="*/ 79 h 112"/>
                <a:gd name="T8" fmla="*/ 12 w 65"/>
                <a:gd name="T9" fmla="*/ 85 h 112"/>
                <a:gd name="T10" fmla="*/ 18 w 65"/>
                <a:gd name="T11" fmla="*/ 103 h 112"/>
                <a:gd name="T12" fmla="*/ 64 w 65"/>
                <a:gd name="T13" fmla="*/ 79 h 112"/>
                <a:gd name="T14" fmla="*/ 58 w 65"/>
                <a:gd name="T15" fmla="*/ 79 h 112"/>
                <a:gd name="T16" fmla="*/ 32 w 65"/>
                <a:gd name="T17" fmla="*/ 98 h 112"/>
                <a:gd name="T18" fmla="*/ 25 w 65"/>
                <a:gd name="T19" fmla="*/ 97 h 112"/>
                <a:gd name="T20" fmla="*/ 27 w 65"/>
                <a:gd name="T21" fmla="*/ 86 h 112"/>
                <a:gd name="T22" fmla="*/ 51 w 65"/>
                <a:gd name="T23" fmla="*/ 87 h 112"/>
                <a:gd name="T24" fmla="*/ 56 w 65"/>
                <a:gd name="T25" fmla="*/ 81 h 112"/>
                <a:gd name="T26" fmla="*/ 38 w 65"/>
                <a:gd name="T27" fmla="*/ 49 h 112"/>
                <a:gd name="T28" fmla="*/ 8 w 65"/>
                <a:gd name="T29" fmla="*/ 3 h 112"/>
                <a:gd name="T30" fmla="*/ 2 w 65"/>
                <a:gd name="T31" fmla="*/ 8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5" h="112">
                  <a:moveTo>
                    <a:pt x="2" y="8"/>
                  </a:moveTo>
                  <a:cubicBezTo>
                    <a:pt x="10" y="20"/>
                    <a:pt x="18" y="32"/>
                    <a:pt x="26" y="44"/>
                  </a:cubicBezTo>
                  <a:cubicBezTo>
                    <a:pt x="34" y="56"/>
                    <a:pt x="46" y="71"/>
                    <a:pt x="50" y="85"/>
                  </a:cubicBezTo>
                  <a:cubicBezTo>
                    <a:pt x="51" y="83"/>
                    <a:pt x="53" y="81"/>
                    <a:pt x="55" y="79"/>
                  </a:cubicBezTo>
                  <a:cubicBezTo>
                    <a:pt x="40" y="78"/>
                    <a:pt x="23" y="75"/>
                    <a:pt x="12" y="85"/>
                  </a:cubicBezTo>
                  <a:cubicBezTo>
                    <a:pt x="5" y="92"/>
                    <a:pt x="12" y="100"/>
                    <a:pt x="18" y="103"/>
                  </a:cubicBezTo>
                  <a:cubicBezTo>
                    <a:pt x="36" y="112"/>
                    <a:pt x="61" y="99"/>
                    <a:pt x="64" y="79"/>
                  </a:cubicBezTo>
                  <a:cubicBezTo>
                    <a:pt x="65" y="74"/>
                    <a:pt x="58" y="75"/>
                    <a:pt x="58" y="79"/>
                  </a:cubicBezTo>
                  <a:cubicBezTo>
                    <a:pt x="56" y="93"/>
                    <a:pt x="44" y="98"/>
                    <a:pt x="32" y="98"/>
                  </a:cubicBezTo>
                  <a:cubicBezTo>
                    <a:pt x="29" y="98"/>
                    <a:pt x="27" y="97"/>
                    <a:pt x="25" y="97"/>
                  </a:cubicBezTo>
                  <a:cubicBezTo>
                    <a:pt x="16" y="95"/>
                    <a:pt x="17" y="92"/>
                    <a:pt x="27" y="86"/>
                  </a:cubicBezTo>
                  <a:cubicBezTo>
                    <a:pt x="34" y="84"/>
                    <a:pt x="44" y="86"/>
                    <a:pt x="51" y="87"/>
                  </a:cubicBezTo>
                  <a:cubicBezTo>
                    <a:pt x="54" y="87"/>
                    <a:pt x="57" y="84"/>
                    <a:pt x="56" y="81"/>
                  </a:cubicBezTo>
                  <a:cubicBezTo>
                    <a:pt x="53" y="70"/>
                    <a:pt x="44" y="59"/>
                    <a:pt x="38" y="49"/>
                  </a:cubicBezTo>
                  <a:cubicBezTo>
                    <a:pt x="29" y="33"/>
                    <a:pt x="18" y="18"/>
                    <a:pt x="8" y="3"/>
                  </a:cubicBezTo>
                  <a:cubicBezTo>
                    <a:pt x="5" y="0"/>
                    <a:pt x="0" y="5"/>
                    <a:pt x="2"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sp>
          <p:nvSpPr>
            <p:cNvPr id="15" name="Freeform 9">
              <a:extLst>
                <a:ext uri="{FF2B5EF4-FFF2-40B4-BE49-F238E27FC236}">
                  <a16:creationId xmlns:a16="http://schemas.microsoft.com/office/drawing/2014/main" xmlns="" id="{97B16132-325D-4C6F-9741-960F1D098914}"/>
                </a:ext>
              </a:extLst>
            </p:cNvPr>
            <p:cNvSpPr>
              <a:spLocks/>
            </p:cNvSpPr>
            <p:nvPr/>
          </p:nvSpPr>
          <p:spPr bwMode="auto">
            <a:xfrm>
              <a:off x="1783" y="2164"/>
              <a:ext cx="598" cy="355"/>
            </a:xfrm>
            <a:custGeom>
              <a:avLst/>
              <a:gdLst>
                <a:gd name="T0" fmla="*/ 50 w 141"/>
                <a:gd name="T1" fmla="*/ 10 h 84"/>
                <a:gd name="T2" fmla="*/ 52 w 141"/>
                <a:gd name="T3" fmla="*/ 6 h 84"/>
                <a:gd name="T4" fmla="*/ 48 w 141"/>
                <a:gd name="T5" fmla="*/ 2 h 84"/>
                <a:gd name="T6" fmla="*/ 13 w 141"/>
                <a:gd name="T7" fmla="*/ 25 h 84"/>
                <a:gd name="T8" fmla="*/ 1 w 141"/>
                <a:gd name="T9" fmla="*/ 35 h 84"/>
                <a:gd name="T10" fmla="*/ 2 w 141"/>
                <a:gd name="T11" fmla="*/ 39 h 84"/>
                <a:gd name="T12" fmla="*/ 82 w 141"/>
                <a:gd name="T13" fmla="*/ 65 h 84"/>
                <a:gd name="T14" fmla="*/ 120 w 141"/>
                <a:gd name="T15" fmla="*/ 66 h 84"/>
                <a:gd name="T16" fmla="*/ 85 w 141"/>
                <a:gd name="T17" fmla="*/ 61 h 84"/>
                <a:gd name="T18" fmla="*/ 92 w 141"/>
                <a:gd name="T19" fmla="*/ 57 h 84"/>
                <a:gd name="T20" fmla="*/ 106 w 141"/>
                <a:gd name="T21" fmla="*/ 54 h 84"/>
                <a:gd name="T22" fmla="*/ 89 w 141"/>
                <a:gd name="T23" fmla="*/ 60 h 84"/>
                <a:gd name="T24" fmla="*/ 87 w 141"/>
                <a:gd name="T25" fmla="*/ 56 h 84"/>
                <a:gd name="T26" fmla="*/ 25 w 141"/>
                <a:gd name="T27" fmla="*/ 41 h 84"/>
                <a:gd name="T28" fmla="*/ 11 w 141"/>
                <a:gd name="T29" fmla="*/ 35 h 84"/>
                <a:gd name="T30" fmla="*/ 15 w 141"/>
                <a:gd name="T31" fmla="*/ 31 h 84"/>
                <a:gd name="T32" fmla="*/ 50 w 141"/>
                <a:gd name="T33" fmla="*/ 9 h 84"/>
                <a:gd name="T34" fmla="*/ 46 w 141"/>
                <a:gd name="T35" fmla="*/ 5 h 84"/>
                <a:gd name="T36" fmla="*/ 44 w 141"/>
                <a:gd name="T37" fmla="*/ 9 h 84"/>
                <a:gd name="T38" fmla="*/ 50 w 141"/>
                <a:gd name="T39" fmla="*/ 1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1" h="84">
                  <a:moveTo>
                    <a:pt x="50" y="10"/>
                  </a:moveTo>
                  <a:cubicBezTo>
                    <a:pt x="51" y="9"/>
                    <a:pt x="51" y="8"/>
                    <a:pt x="52" y="6"/>
                  </a:cubicBezTo>
                  <a:cubicBezTo>
                    <a:pt x="52" y="4"/>
                    <a:pt x="51" y="0"/>
                    <a:pt x="48" y="2"/>
                  </a:cubicBezTo>
                  <a:cubicBezTo>
                    <a:pt x="36" y="10"/>
                    <a:pt x="25" y="18"/>
                    <a:pt x="13" y="25"/>
                  </a:cubicBezTo>
                  <a:cubicBezTo>
                    <a:pt x="8" y="28"/>
                    <a:pt x="3" y="29"/>
                    <a:pt x="1" y="35"/>
                  </a:cubicBezTo>
                  <a:cubicBezTo>
                    <a:pt x="0" y="36"/>
                    <a:pt x="0" y="38"/>
                    <a:pt x="2" y="39"/>
                  </a:cubicBezTo>
                  <a:cubicBezTo>
                    <a:pt x="10" y="46"/>
                    <a:pt x="82" y="64"/>
                    <a:pt x="82" y="65"/>
                  </a:cubicBezTo>
                  <a:cubicBezTo>
                    <a:pt x="77" y="84"/>
                    <a:pt x="115" y="73"/>
                    <a:pt x="120" y="66"/>
                  </a:cubicBezTo>
                  <a:cubicBezTo>
                    <a:pt x="141" y="41"/>
                    <a:pt x="80" y="41"/>
                    <a:pt x="85" y="61"/>
                  </a:cubicBezTo>
                  <a:cubicBezTo>
                    <a:pt x="87" y="65"/>
                    <a:pt x="93" y="60"/>
                    <a:pt x="92" y="57"/>
                  </a:cubicBezTo>
                  <a:cubicBezTo>
                    <a:pt x="91" y="55"/>
                    <a:pt x="104" y="54"/>
                    <a:pt x="106" y="54"/>
                  </a:cubicBezTo>
                  <a:cubicBezTo>
                    <a:pt x="138" y="53"/>
                    <a:pt x="84" y="81"/>
                    <a:pt x="89" y="60"/>
                  </a:cubicBezTo>
                  <a:cubicBezTo>
                    <a:pt x="90" y="58"/>
                    <a:pt x="89" y="56"/>
                    <a:pt x="87" y="56"/>
                  </a:cubicBezTo>
                  <a:cubicBezTo>
                    <a:pt x="66" y="56"/>
                    <a:pt x="46" y="45"/>
                    <a:pt x="25" y="41"/>
                  </a:cubicBezTo>
                  <a:cubicBezTo>
                    <a:pt x="20" y="40"/>
                    <a:pt x="15" y="38"/>
                    <a:pt x="11" y="35"/>
                  </a:cubicBezTo>
                  <a:cubicBezTo>
                    <a:pt x="7" y="33"/>
                    <a:pt x="10" y="34"/>
                    <a:pt x="15" y="31"/>
                  </a:cubicBezTo>
                  <a:cubicBezTo>
                    <a:pt x="27" y="24"/>
                    <a:pt x="38" y="16"/>
                    <a:pt x="50" y="9"/>
                  </a:cubicBezTo>
                  <a:cubicBezTo>
                    <a:pt x="48" y="7"/>
                    <a:pt x="47" y="6"/>
                    <a:pt x="46" y="5"/>
                  </a:cubicBezTo>
                  <a:cubicBezTo>
                    <a:pt x="45" y="6"/>
                    <a:pt x="45" y="7"/>
                    <a:pt x="44" y="9"/>
                  </a:cubicBezTo>
                  <a:cubicBezTo>
                    <a:pt x="43" y="14"/>
                    <a:pt x="49" y="15"/>
                    <a:pt x="50"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sp>
          <p:nvSpPr>
            <p:cNvPr id="16" name="Freeform 10">
              <a:extLst>
                <a:ext uri="{FF2B5EF4-FFF2-40B4-BE49-F238E27FC236}">
                  <a16:creationId xmlns:a16="http://schemas.microsoft.com/office/drawing/2014/main" xmlns="" id="{6EFD52DB-9C7C-4BAF-A8CC-9F5F0523F3D4}"/>
                </a:ext>
              </a:extLst>
            </p:cNvPr>
            <p:cNvSpPr>
              <a:spLocks/>
            </p:cNvSpPr>
            <p:nvPr/>
          </p:nvSpPr>
          <p:spPr bwMode="auto">
            <a:xfrm>
              <a:off x="2347" y="2227"/>
              <a:ext cx="496" cy="267"/>
            </a:xfrm>
            <a:custGeom>
              <a:avLst/>
              <a:gdLst>
                <a:gd name="T0" fmla="*/ 14 w 117"/>
                <a:gd name="T1" fmla="*/ 9 h 63"/>
                <a:gd name="T2" fmla="*/ 14 w 117"/>
                <a:gd name="T3" fmla="*/ 5 h 63"/>
                <a:gd name="T4" fmla="*/ 7 w 117"/>
                <a:gd name="T5" fmla="*/ 8 h 63"/>
                <a:gd name="T6" fmla="*/ 16 w 117"/>
                <a:gd name="T7" fmla="*/ 42 h 63"/>
                <a:gd name="T8" fmla="*/ 80 w 117"/>
                <a:gd name="T9" fmla="*/ 55 h 63"/>
                <a:gd name="T10" fmla="*/ 82 w 117"/>
                <a:gd name="T11" fmla="*/ 48 h 63"/>
                <a:gd name="T12" fmla="*/ 80 w 117"/>
                <a:gd name="T13" fmla="*/ 48 h 63"/>
                <a:gd name="T14" fmla="*/ 77 w 117"/>
                <a:gd name="T15" fmla="*/ 55 h 63"/>
                <a:gd name="T16" fmla="*/ 116 w 117"/>
                <a:gd name="T17" fmla="*/ 43 h 63"/>
                <a:gd name="T18" fmla="*/ 116 w 117"/>
                <a:gd name="T19" fmla="*/ 40 h 63"/>
                <a:gd name="T20" fmla="*/ 76 w 117"/>
                <a:gd name="T21" fmla="*/ 48 h 63"/>
                <a:gd name="T22" fmla="*/ 109 w 117"/>
                <a:gd name="T23" fmla="*/ 51 h 63"/>
                <a:gd name="T24" fmla="*/ 109 w 117"/>
                <a:gd name="T25" fmla="*/ 44 h 63"/>
                <a:gd name="T26" fmla="*/ 102 w 117"/>
                <a:gd name="T27" fmla="*/ 46 h 63"/>
                <a:gd name="T28" fmla="*/ 91 w 117"/>
                <a:gd name="T29" fmla="*/ 48 h 63"/>
                <a:gd name="T30" fmla="*/ 91 w 117"/>
                <a:gd name="T31" fmla="*/ 45 h 63"/>
                <a:gd name="T32" fmla="*/ 82 w 117"/>
                <a:gd name="T33" fmla="*/ 48 h 63"/>
                <a:gd name="T34" fmla="*/ 79 w 117"/>
                <a:gd name="T35" fmla="*/ 55 h 63"/>
                <a:gd name="T36" fmla="*/ 80 w 117"/>
                <a:gd name="T37" fmla="*/ 55 h 63"/>
                <a:gd name="T38" fmla="*/ 82 w 117"/>
                <a:gd name="T39" fmla="*/ 48 h 63"/>
                <a:gd name="T40" fmla="*/ 35 w 117"/>
                <a:gd name="T41" fmla="*/ 40 h 63"/>
                <a:gd name="T42" fmla="*/ 12 w 117"/>
                <a:gd name="T43" fmla="*/ 23 h 63"/>
                <a:gd name="T44" fmla="*/ 14 w 117"/>
                <a:gd name="T45" fmla="*/ 5 h 63"/>
                <a:gd name="T46" fmla="*/ 7 w 117"/>
                <a:gd name="T47" fmla="*/ 8 h 63"/>
                <a:gd name="T48" fmla="*/ 7 w 117"/>
                <a:gd name="T49" fmla="*/ 12 h 63"/>
                <a:gd name="T50" fmla="*/ 14 w 117"/>
                <a:gd name="T51" fmla="*/ 9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7" h="63">
                  <a:moveTo>
                    <a:pt x="14" y="9"/>
                  </a:moveTo>
                  <a:cubicBezTo>
                    <a:pt x="14" y="8"/>
                    <a:pt x="14" y="7"/>
                    <a:pt x="14" y="5"/>
                  </a:cubicBezTo>
                  <a:cubicBezTo>
                    <a:pt x="14" y="0"/>
                    <a:pt x="7" y="4"/>
                    <a:pt x="7" y="8"/>
                  </a:cubicBezTo>
                  <a:cubicBezTo>
                    <a:pt x="7" y="20"/>
                    <a:pt x="0" y="36"/>
                    <a:pt x="16" y="42"/>
                  </a:cubicBezTo>
                  <a:cubicBezTo>
                    <a:pt x="38" y="49"/>
                    <a:pt x="58" y="55"/>
                    <a:pt x="80" y="55"/>
                  </a:cubicBezTo>
                  <a:cubicBezTo>
                    <a:pt x="84" y="55"/>
                    <a:pt x="86" y="48"/>
                    <a:pt x="82" y="48"/>
                  </a:cubicBezTo>
                  <a:cubicBezTo>
                    <a:pt x="81" y="48"/>
                    <a:pt x="81" y="48"/>
                    <a:pt x="80" y="48"/>
                  </a:cubicBezTo>
                  <a:cubicBezTo>
                    <a:pt x="78" y="48"/>
                    <a:pt x="74" y="53"/>
                    <a:pt x="77" y="55"/>
                  </a:cubicBezTo>
                  <a:cubicBezTo>
                    <a:pt x="87" y="62"/>
                    <a:pt x="111" y="54"/>
                    <a:pt x="116" y="43"/>
                  </a:cubicBezTo>
                  <a:cubicBezTo>
                    <a:pt x="116" y="42"/>
                    <a:pt x="116" y="40"/>
                    <a:pt x="116" y="40"/>
                  </a:cubicBezTo>
                  <a:cubicBezTo>
                    <a:pt x="108" y="32"/>
                    <a:pt x="79" y="35"/>
                    <a:pt x="76" y="48"/>
                  </a:cubicBezTo>
                  <a:cubicBezTo>
                    <a:pt x="73" y="63"/>
                    <a:pt x="103" y="53"/>
                    <a:pt x="109" y="51"/>
                  </a:cubicBezTo>
                  <a:cubicBezTo>
                    <a:pt x="113" y="50"/>
                    <a:pt x="114" y="43"/>
                    <a:pt x="109" y="44"/>
                  </a:cubicBezTo>
                  <a:cubicBezTo>
                    <a:pt x="106" y="45"/>
                    <a:pt x="104" y="46"/>
                    <a:pt x="102" y="46"/>
                  </a:cubicBezTo>
                  <a:cubicBezTo>
                    <a:pt x="98" y="47"/>
                    <a:pt x="95" y="48"/>
                    <a:pt x="91" y="48"/>
                  </a:cubicBezTo>
                  <a:cubicBezTo>
                    <a:pt x="86" y="49"/>
                    <a:pt x="86" y="48"/>
                    <a:pt x="91" y="45"/>
                  </a:cubicBezTo>
                  <a:cubicBezTo>
                    <a:pt x="117" y="41"/>
                    <a:pt x="91" y="54"/>
                    <a:pt x="82" y="48"/>
                  </a:cubicBezTo>
                  <a:cubicBezTo>
                    <a:pt x="81" y="51"/>
                    <a:pt x="80" y="53"/>
                    <a:pt x="79" y="55"/>
                  </a:cubicBezTo>
                  <a:cubicBezTo>
                    <a:pt x="79" y="55"/>
                    <a:pt x="80" y="55"/>
                    <a:pt x="80" y="55"/>
                  </a:cubicBezTo>
                  <a:cubicBezTo>
                    <a:pt x="84" y="55"/>
                    <a:pt x="86" y="48"/>
                    <a:pt x="82" y="48"/>
                  </a:cubicBezTo>
                  <a:cubicBezTo>
                    <a:pt x="65" y="48"/>
                    <a:pt x="50" y="44"/>
                    <a:pt x="35" y="40"/>
                  </a:cubicBezTo>
                  <a:cubicBezTo>
                    <a:pt x="26" y="38"/>
                    <a:pt x="12" y="34"/>
                    <a:pt x="12" y="23"/>
                  </a:cubicBezTo>
                  <a:cubicBezTo>
                    <a:pt x="13" y="17"/>
                    <a:pt x="14" y="11"/>
                    <a:pt x="14" y="5"/>
                  </a:cubicBezTo>
                  <a:cubicBezTo>
                    <a:pt x="14" y="0"/>
                    <a:pt x="7" y="4"/>
                    <a:pt x="7" y="8"/>
                  </a:cubicBezTo>
                  <a:cubicBezTo>
                    <a:pt x="7" y="9"/>
                    <a:pt x="7" y="10"/>
                    <a:pt x="7" y="12"/>
                  </a:cubicBezTo>
                  <a:cubicBezTo>
                    <a:pt x="7" y="17"/>
                    <a:pt x="14" y="13"/>
                    <a:pt x="14"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sp>
          <p:nvSpPr>
            <p:cNvPr id="17" name="Freeform 11">
              <a:extLst>
                <a:ext uri="{FF2B5EF4-FFF2-40B4-BE49-F238E27FC236}">
                  <a16:creationId xmlns:a16="http://schemas.microsoft.com/office/drawing/2014/main" xmlns="" id="{8CB6F9BB-6F10-4F3C-8EB1-FE39ED9112E2}"/>
                </a:ext>
              </a:extLst>
            </p:cNvPr>
            <p:cNvSpPr>
              <a:spLocks/>
            </p:cNvSpPr>
            <p:nvPr/>
          </p:nvSpPr>
          <p:spPr bwMode="auto">
            <a:xfrm>
              <a:off x="2665" y="1808"/>
              <a:ext cx="55" cy="60"/>
            </a:xfrm>
            <a:custGeom>
              <a:avLst/>
              <a:gdLst>
                <a:gd name="T0" fmla="*/ 8 w 13"/>
                <a:gd name="T1" fmla="*/ 3 h 14"/>
                <a:gd name="T2" fmla="*/ 1 w 13"/>
                <a:gd name="T3" fmla="*/ 8 h 14"/>
                <a:gd name="T4" fmla="*/ 4 w 13"/>
                <a:gd name="T5" fmla="*/ 12 h 14"/>
                <a:gd name="T6" fmla="*/ 9 w 13"/>
                <a:gd name="T7" fmla="*/ 4 h 14"/>
                <a:gd name="T8" fmla="*/ 7 w 13"/>
                <a:gd name="T9" fmla="*/ 2 h 14"/>
                <a:gd name="T10" fmla="*/ 0 w 13"/>
                <a:gd name="T11" fmla="*/ 11 h 14"/>
                <a:gd name="T12" fmla="*/ 5 w 13"/>
                <a:gd name="T13" fmla="*/ 12 h 14"/>
                <a:gd name="T14" fmla="*/ 9 w 13"/>
                <a:gd name="T15" fmla="*/ 5 h 14"/>
                <a:gd name="T16" fmla="*/ 3 w 13"/>
                <a:gd name="T17" fmla="*/ 6 h 14"/>
                <a:gd name="T18" fmla="*/ 2 w 13"/>
                <a:gd name="T19" fmla="*/ 7 h 14"/>
                <a:gd name="T20" fmla="*/ 7 w 13"/>
                <a:gd name="T21" fmla="*/ 8 h 14"/>
                <a:gd name="T22" fmla="*/ 7 w 13"/>
                <a:gd name="T23" fmla="*/ 9 h 14"/>
                <a:gd name="T24" fmla="*/ 5 w 13"/>
                <a:gd name="T25" fmla="*/ 9 h 14"/>
                <a:gd name="T26" fmla="*/ 3 w 13"/>
                <a:gd name="T27" fmla="*/ 7 h 14"/>
                <a:gd name="T28" fmla="*/ 3 w 13"/>
                <a:gd name="T29" fmla="*/ 7 h 14"/>
                <a:gd name="T30" fmla="*/ 4 w 13"/>
                <a:gd name="T31" fmla="*/ 5 h 14"/>
                <a:gd name="T32" fmla="*/ 4 w 13"/>
                <a:gd name="T33" fmla="*/ 5 h 14"/>
                <a:gd name="T34" fmla="*/ 6 w 13"/>
                <a:gd name="T35" fmla="*/ 4 h 14"/>
                <a:gd name="T36" fmla="*/ 5 w 13"/>
                <a:gd name="T37" fmla="*/ 4 h 14"/>
                <a:gd name="T38" fmla="*/ 8 w 13"/>
                <a:gd name="T39" fmla="*/ 8 h 14"/>
                <a:gd name="T40" fmla="*/ 8 w 13"/>
                <a:gd name="T41" fmla="*/ 8 h 14"/>
                <a:gd name="T42" fmla="*/ 7 w 13"/>
                <a:gd name="T43" fmla="*/ 10 h 14"/>
                <a:gd name="T44" fmla="*/ 7 w 13"/>
                <a:gd name="T45" fmla="*/ 10 h 14"/>
                <a:gd name="T46" fmla="*/ 5 w 13"/>
                <a:gd name="T47" fmla="*/ 11 h 14"/>
                <a:gd name="T48" fmla="*/ 7 w 13"/>
                <a:gd name="T49" fmla="*/ 10 h 14"/>
                <a:gd name="T50" fmla="*/ 8 w 13"/>
                <a:gd name="T51"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 h="14">
                  <a:moveTo>
                    <a:pt x="8" y="3"/>
                  </a:moveTo>
                  <a:cubicBezTo>
                    <a:pt x="5" y="3"/>
                    <a:pt x="2" y="5"/>
                    <a:pt x="1" y="8"/>
                  </a:cubicBezTo>
                  <a:cubicBezTo>
                    <a:pt x="1" y="10"/>
                    <a:pt x="2" y="12"/>
                    <a:pt x="4" y="12"/>
                  </a:cubicBezTo>
                  <a:cubicBezTo>
                    <a:pt x="8" y="11"/>
                    <a:pt x="9" y="8"/>
                    <a:pt x="9" y="4"/>
                  </a:cubicBezTo>
                  <a:cubicBezTo>
                    <a:pt x="9" y="3"/>
                    <a:pt x="8" y="2"/>
                    <a:pt x="7" y="2"/>
                  </a:cubicBezTo>
                  <a:cubicBezTo>
                    <a:pt x="3" y="2"/>
                    <a:pt x="0" y="7"/>
                    <a:pt x="0" y="11"/>
                  </a:cubicBezTo>
                  <a:cubicBezTo>
                    <a:pt x="0" y="14"/>
                    <a:pt x="3" y="14"/>
                    <a:pt x="5" y="12"/>
                  </a:cubicBezTo>
                  <a:cubicBezTo>
                    <a:pt x="7" y="10"/>
                    <a:pt x="9" y="8"/>
                    <a:pt x="9" y="5"/>
                  </a:cubicBezTo>
                  <a:cubicBezTo>
                    <a:pt x="10" y="0"/>
                    <a:pt x="3" y="2"/>
                    <a:pt x="3" y="6"/>
                  </a:cubicBezTo>
                  <a:cubicBezTo>
                    <a:pt x="3" y="6"/>
                    <a:pt x="2" y="7"/>
                    <a:pt x="2" y="7"/>
                  </a:cubicBezTo>
                  <a:cubicBezTo>
                    <a:pt x="3" y="7"/>
                    <a:pt x="5" y="8"/>
                    <a:pt x="7" y="8"/>
                  </a:cubicBezTo>
                  <a:cubicBezTo>
                    <a:pt x="7" y="8"/>
                    <a:pt x="7" y="8"/>
                    <a:pt x="7" y="9"/>
                  </a:cubicBezTo>
                  <a:cubicBezTo>
                    <a:pt x="7" y="8"/>
                    <a:pt x="7" y="9"/>
                    <a:pt x="5" y="9"/>
                  </a:cubicBezTo>
                  <a:cubicBezTo>
                    <a:pt x="4" y="8"/>
                    <a:pt x="4" y="7"/>
                    <a:pt x="3" y="7"/>
                  </a:cubicBezTo>
                  <a:cubicBezTo>
                    <a:pt x="3" y="7"/>
                    <a:pt x="3" y="7"/>
                    <a:pt x="3" y="7"/>
                  </a:cubicBezTo>
                  <a:cubicBezTo>
                    <a:pt x="3" y="6"/>
                    <a:pt x="4" y="6"/>
                    <a:pt x="4" y="5"/>
                  </a:cubicBezTo>
                  <a:cubicBezTo>
                    <a:pt x="4" y="5"/>
                    <a:pt x="4" y="5"/>
                    <a:pt x="4" y="5"/>
                  </a:cubicBezTo>
                  <a:cubicBezTo>
                    <a:pt x="5" y="5"/>
                    <a:pt x="5" y="5"/>
                    <a:pt x="6" y="4"/>
                  </a:cubicBezTo>
                  <a:cubicBezTo>
                    <a:pt x="6" y="4"/>
                    <a:pt x="6" y="4"/>
                    <a:pt x="5" y="4"/>
                  </a:cubicBezTo>
                  <a:cubicBezTo>
                    <a:pt x="6" y="6"/>
                    <a:pt x="7" y="7"/>
                    <a:pt x="8" y="8"/>
                  </a:cubicBezTo>
                  <a:cubicBezTo>
                    <a:pt x="8" y="8"/>
                    <a:pt x="8" y="8"/>
                    <a:pt x="8" y="8"/>
                  </a:cubicBezTo>
                  <a:cubicBezTo>
                    <a:pt x="7" y="9"/>
                    <a:pt x="7" y="9"/>
                    <a:pt x="7" y="10"/>
                  </a:cubicBezTo>
                  <a:cubicBezTo>
                    <a:pt x="7" y="10"/>
                    <a:pt x="7" y="10"/>
                    <a:pt x="7" y="10"/>
                  </a:cubicBezTo>
                  <a:cubicBezTo>
                    <a:pt x="6" y="10"/>
                    <a:pt x="6" y="10"/>
                    <a:pt x="5" y="11"/>
                  </a:cubicBezTo>
                  <a:cubicBezTo>
                    <a:pt x="6" y="10"/>
                    <a:pt x="6" y="10"/>
                    <a:pt x="7" y="10"/>
                  </a:cubicBezTo>
                  <a:cubicBezTo>
                    <a:pt x="10" y="10"/>
                    <a:pt x="13" y="3"/>
                    <a:pt x="8"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sp>
          <p:nvSpPr>
            <p:cNvPr id="18" name="Freeform 12">
              <a:extLst>
                <a:ext uri="{FF2B5EF4-FFF2-40B4-BE49-F238E27FC236}">
                  <a16:creationId xmlns:a16="http://schemas.microsoft.com/office/drawing/2014/main" xmlns="" id="{75273170-3D68-4D25-9BCC-8CEFCCB5BA8D}"/>
                </a:ext>
              </a:extLst>
            </p:cNvPr>
            <p:cNvSpPr>
              <a:spLocks/>
            </p:cNvSpPr>
            <p:nvPr/>
          </p:nvSpPr>
          <p:spPr bwMode="auto">
            <a:xfrm>
              <a:off x="2648" y="1770"/>
              <a:ext cx="144" cy="195"/>
            </a:xfrm>
            <a:custGeom>
              <a:avLst/>
              <a:gdLst>
                <a:gd name="T0" fmla="*/ 7 w 34"/>
                <a:gd name="T1" fmla="*/ 39 h 46"/>
                <a:gd name="T2" fmla="*/ 7 w 34"/>
                <a:gd name="T3" fmla="*/ 37 h 46"/>
                <a:gd name="T4" fmla="*/ 3 w 34"/>
                <a:gd name="T5" fmla="*/ 42 h 46"/>
                <a:gd name="T6" fmla="*/ 12 w 34"/>
                <a:gd name="T7" fmla="*/ 38 h 46"/>
                <a:gd name="T8" fmla="*/ 18 w 34"/>
                <a:gd name="T9" fmla="*/ 32 h 46"/>
                <a:gd name="T10" fmla="*/ 25 w 34"/>
                <a:gd name="T11" fmla="*/ 26 h 46"/>
                <a:gd name="T12" fmla="*/ 33 w 34"/>
                <a:gd name="T13" fmla="*/ 13 h 46"/>
                <a:gd name="T14" fmla="*/ 30 w 34"/>
                <a:gd name="T15" fmla="*/ 4 h 46"/>
                <a:gd name="T16" fmla="*/ 24 w 34"/>
                <a:gd name="T17" fmla="*/ 9 h 46"/>
                <a:gd name="T18" fmla="*/ 25 w 34"/>
                <a:gd name="T19" fmla="*/ 15 h 46"/>
                <a:gd name="T20" fmla="*/ 20 w 34"/>
                <a:gd name="T21" fmla="*/ 22 h 46"/>
                <a:gd name="T22" fmla="*/ 4 w 34"/>
                <a:gd name="T23" fmla="*/ 35 h 46"/>
                <a:gd name="T24" fmla="*/ 0 w 34"/>
                <a:gd name="T25" fmla="*/ 40 h 46"/>
                <a:gd name="T26" fmla="*/ 0 w 34"/>
                <a:gd name="T27" fmla="*/ 41 h 46"/>
                <a:gd name="T28" fmla="*/ 7 w 34"/>
                <a:gd name="T29" fmla="*/ 39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 h="46">
                  <a:moveTo>
                    <a:pt x="7" y="39"/>
                  </a:moveTo>
                  <a:cubicBezTo>
                    <a:pt x="7" y="38"/>
                    <a:pt x="7" y="38"/>
                    <a:pt x="7" y="37"/>
                  </a:cubicBezTo>
                  <a:cubicBezTo>
                    <a:pt x="5" y="39"/>
                    <a:pt x="4" y="41"/>
                    <a:pt x="3" y="42"/>
                  </a:cubicBezTo>
                  <a:cubicBezTo>
                    <a:pt x="6" y="41"/>
                    <a:pt x="9" y="39"/>
                    <a:pt x="12" y="38"/>
                  </a:cubicBezTo>
                  <a:cubicBezTo>
                    <a:pt x="14" y="36"/>
                    <a:pt x="16" y="34"/>
                    <a:pt x="18" y="32"/>
                  </a:cubicBezTo>
                  <a:cubicBezTo>
                    <a:pt x="20" y="30"/>
                    <a:pt x="23" y="28"/>
                    <a:pt x="25" y="26"/>
                  </a:cubicBezTo>
                  <a:cubicBezTo>
                    <a:pt x="29" y="23"/>
                    <a:pt x="31" y="17"/>
                    <a:pt x="33" y="13"/>
                  </a:cubicBezTo>
                  <a:cubicBezTo>
                    <a:pt x="34" y="9"/>
                    <a:pt x="32" y="6"/>
                    <a:pt x="30" y="4"/>
                  </a:cubicBezTo>
                  <a:cubicBezTo>
                    <a:pt x="28" y="0"/>
                    <a:pt x="22" y="6"/>
                    <a:pt x="24" y="9"/>
                  </a:cubicBezTo>
                  <a:cubicBezTo>
                    <a:pt x="26" y="12"/>
                    <a:pt x="27" y="12"/>
                    <a:pt x="25" y="15"/>
                  </a:cubicBezTo>
                  <a:cubicBezTo>
                    <a:pt x="24" y="18"/>
                    <a:pt x="22" y="21"/>
                    <a:pt x="20" y="22"/>
                  </a:cubicBezTo>
                  <a:cubicBezTo>
                    <a:pt x="15" y="26"/>
                    <a:pt x="10" y="34"/>
                    <a:pt x="4" y="35"/>
                  </a:cubicBezTo>
                  <a:cubicBezTo>
                    <a:pt x="2" y="35"/>
                    <a:pt x="0" y="37"/>
                    <a:pt x="0" y="40"/>
                  </a:cubicBezTo>
                  <a:cubicBezTo>
                    <a:pt x="0" y="40"/>
                    <a:pt x="0" y="40"/>
                    <a:pt x="0" y="41"/>
                  </a:cubicBezTo>
                  <a:cubicBezTo>
                    <a:pt x="0" y="46"/>
                    <a:pt x="7" y="42"/>
                    <a:pt x="7"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sp>
          <p:nvSpPr>
            <p:cNvPr id="19" name="Freeform 13">
              <a:extLst>
                <a:ext uri="{FF2B5EF4-FFF2-40B4-BE49-F238E27FC236}">
                  <a16:creationId xmlns:a16="http://schemas.microsoft.com/office/drawing/2014/main" xmlns="" id="{350C9C20-6DD6-4E83-8B3B-1AF0AB055052}"/>
                </a:ext>
              </a:extLst>
            </p:cNvPr>
            <p:cNvSpPr>
              <a:spLocks/>
            </p:cNvSpPr>
            <p:nvPr/>
          </p:nvSpPr>
          <p:spPr bwMode="auto">
            <a:xfrm>
              <a:off x="2466" y="1635"/>
              <a:ext cx="182" cy="114"/>
            </a:xfrm>
            <a:custGeom>
              <a:avLst/>
              <a:gdLst>
                <a:gd name="T0" fmla="*/ 3 w 43"/>
                <a:gd name="T1" fmla="*/ 23 h 27"/>
                <a:gd name="T2" fmla="*/ 21 w 43"/>
                <a:gd name="T3" fmla="*/ 22 h 27"/>
                <a:gd name="T4" fmla="*/ 31 w 43"/>
                <a:gd name="T5" fmla="*/ 18 h 27"/>
                <a:gd name="T6" fmla="*/ 41 w 43"/>
                <a:gd name="T7" fmla="*/ 8 h 27"/>
                <a:gd name="T8" fmla="*/ 36 w 43"/>
                <a:gd name="T9" fmla="*/ 5 h 27"/>
                <a:gd name="T10" fmla="*/ 21 w 43"/>
                <a:gd name="T11" fmla="*/ 15 h 27"/>
                <a:gd name="T12" fmla="*/ 16 w 43"/>
                <a:gd name="T13" fmla="*/ 17 h 27"/>
                <a:gd name="T14" fmla="*/ 7 w 43"/>
                <a:gd name="T15" fmla="*/ 16 h 27"/>
                <a:gd name="T16" fmla="*/ 3 w 43"/>
                <a:gd name="T17" fmla="*/ 23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 h="27">
                  <a:moveTo>
                    <a:pt x="3" y="23"/>
                  </a:moveTo>
                  <a:cubicBezTo>
                    <a:pt x="8" y="27"/>
                    <a:pt x="16" y="26"/>
                    <a:pt x="21" y="22"/>
                  </a:cubicBezTo>
                  <a:cubicBezTo>
                    <a:pt x="24" y="20"/>
                    <a:pt x="28" y="20"/>
                    <a:pt x="31" y="18"/>
                  </a:cubicBezTo>
                  <a:cubicBezTo>
                    <a:pt x="35" y="15"/>
                    <a:pt x="38" y="12"/>
                    <a:pt x="41" y="8"/>
                  </a:cubicBezTo>
                  <a:cubicBezTo>
                    <a:pt x="43" y="4"/>
                    <a:pt x="38" y="0"/>
                    <a:pt x="36" y="5"/>
                  </a:cubicBezTo>
                  <a:cubicBezTo>
                    <a:pt x="33" y="10"/>
                    <a:pt x="27" y="13"/>
                    <a:pt x="21" y="15"/>
                  </a:cubicBezTo>
                  <a:cubicBezTo>
                    <a:pt x="19" y="15"/>
                    <a:pt x="18" y="17"/>
                    <a:pt x="16" y="17"/>
                  </a:cubicBezTo>
                  <a:cubicBezTo>
                    <a:pt x="13" y="19"/>
                    <a:pt x="10" y="19"/>
                    <a:pt x="7" y="16"/>
                  </a:cubicBezTo>
                  <a:cubicBezTo>
                    <a:pt x="4" y="14"/>
                    <a:pt x="0" y="21"/>
                    <a:pt x="3"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sp>
          <p:nvSpPr>
            <p:cNvPr id="20" name="Freeform 14">
              <a:extLst>
                <a:ext uri="{FF2B5EF4-FFF2-40B4-BE49-F238E27FC236}">
                  <a16:creationId xmlns:a16="http://schemas.microsoft.com/office/drawing/2014/main" xmlns="" id="{77405DD8-B175-4B43-B162-A5A9DECB8317}"/>
                </a:ext>
              </a:extLst>
            </p:cNvPr>
            <p:cNvSpPr>
              <a:spLocks/>
            </p:cNvSpPr>
            <p:nvPr/>
          </p:nvSpPr>
          <p:spPr bwMode="auto">
            <a:xfrm>
              <a:off x="2330" y="1580"/>
              <a:ext cx="127" cy="63"/>
            </a:xfrm>
            <a:custGeom>
              <a:avLst/>
              <a:gdLst>
                <a:gd name="T0" fmla="*/ 25 w 30"/>
                <a:gd name="T1" fmla="*/ 1 h 15"/>
                <a:gd name="T2" fmla="*/ 5 w 30"/>
                <a:gd name="T3" fmla="*/ 8 h 15"/>
                <a:gd name="T4" fmla="*/ 4 w 30"/>
                <a:gd name="T5" fmla="*/ 15 h 15"/>
                <a:gd name="T6" fmla="*/ 6 w 30"/>
                <a:gd name="T7" fmla="*/ 15 h 15"/>
                <a:gd name="T8" fmla="*/ 7 w 30"/>
                <a:gd name="T9" fmla="*/ 8 h 15"/>
                <a:gd name="T10" fmla="*/ 6 w 30"/>
                <a:gd name="T11" fmla="*/ 8 h 15"/>
                <a:gd name="T12" fmla="*/ 5 w 30"/>
                <a:gd name="T13" fmla="*/ 15 h 15"/>
                <a:gd name="T14" fmla="*/ 25 w 30"/>
                <a:gd name="T15" fmla="*/ 8 h 15"/>
                <a:gd name="T16" fmla="*/ 25 w 30"/>
                <a:gd name="T17" fmla="*/ 1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 h="15">
                  <a:moveTo>
                    <a:pt x="25" y="1"/>
                  </a:moveTo>
                  <a:cubicBezTo>
                    <a:pt x="18" y="3"/>
                    <a:pt x="11" y="5"/>
                    <a:pt x="5" y="8"/>
                  </a:cubicBezTo>
                  <a:cubicBezTo>
                    <a:pt x="2" y="9"/>
                    <a:pt x="0" y="15"/>
                    <a:pt x="4" y="15"/>
                  </a:cubicBezTo>
                  <a:cubicBezTo>
                    <a:pt x="5" y="15"/>
                    <a:pt x="5" y="15"/>
                    <a:pt x="6" y="15"/>
                  </a:cubicBezTo>
                  <a:cubicBezTo>
                    <a:pt x="9" y="15"/>
                    <a:pt x="12" y="8"/>
                    <a:pt x="7" y="8"/>
                  </a:cubicBezTo>
                  <a:cubicBezTo>
                    <a:pt x="7" y="8"/>
                    <a:pt x="6" y="8"/>
                    <a:pt x="6" y="8"/>
                  </a:cubicBezTo>
                  <a:cubicBezTo>
                    <a:pt x="6" y="10"/>
                    <a:pt x="5" y="13"/>
                    <a:pt x="5" y="15"/>
                  </a:cubicBezTo>
                  <a:cubicBezTo>
                    <a:pt x="12" y="12"/>
                    <a:pt x="18" y="10"/>
                    <a:pt x="25" y="8"/>
                  </a:cubicBezTo>
                  <a:cubicBezTo>
                    <a:pt x="29" y="7"/>
                    <a:pt x="30" y="0"/>
                    <a:pt x="25"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sp>
          <p:nvSpPr>
            <p:cNvPr id="21" name="Freeform 15">
              <a:extLst>
                <a:ext uri="{FF2B5EF4-FFF2-40B4-BE49-F238E27FC236}">
                  <a16:creationId xmlns:a16="http://schemas.microsoft.com/office/drawing/2014/main" xmlns="" id="{31072511-A203-40B7-B064-2A760DC72735}"/>
                </a:ext>
              </a:extLst>
            </p:cNvPr>
            <p:cNvSpPr>
              <a:spLocks/>
            </p:cNvSpPr>
            <p:nvPr/>
          </p:nvSpPr>
          <p:spPr bwMode="auto">
            <a:xfrm>
              <a:off x="2500" y="1546"/>
              <a:ext cx="102" cy="47"/>
            </a:xfrm>
            <a:custGeom>
              <a:avLst/>
              <a:gdLst>
                <a:gd name="T0" fmla="*/ 7 w 24"/>
                <a:gd name="T1" fmla="*/ 7 h 11"/>
                <a:gd name="T2" fmla="*/ 7 w 24"/>
                <a:gd name="T3" fmla="*/ 7 h 11"/>
                <a:gd name="T4" fmla="*/ 6 w 24"/>
                <a:gd name="T5" fmla="*/ 9 h 11"/>
                <a:gd name="T6" fmla="*/ 6 w 24"/>
                <a:gd name="T7" fmla="*/ 10 h 11"/>
                <a:gd name="T8" fmla="*/ 11 w 24"/>
                <a:gd name="T9" fmla="*/ 10 h 11"/>
                <a:gd name="T10" fmla="*/ 20 w 24"/>
                <a:gd name="T11" fmla="*/ 8 h 11"/>
                <a:gd name="T12" fmla="*/ 20 w 24"/>
                <a:gd name="T13" fmla="*/ 1 h 11"/>
                <a:gd name="T14" fmla="*/ 7 w 24"/>
                <a:gd name="T15" fmla="*/ 2 h 11"/>
                <a:gd name="T16" fmla="*/ 0 w 24"/>
                <a:gd name="T17" fmla="*/ 8 h 11"/>
                <a:gd name="T18" fmla="*/ 3 w 24"/>
                <a:gd name="T19" fmla="*/ 11 h 11"/>
                <a:gd name="T20" fmla="*/ 7 w 24"/>
                <a:gd name="T21" fmla="*/ 7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 h="11">
                  <a:moveTo>
                    <a:pt x="7" y="7"/>
                  </a:moveTo>
                  <a:cubicBezTo>
                    <a:pt x="7" y="7"/>
                    <a:pt x="7" y="7"/>
                    <a:pt x="7" y="7"/>
                  </a:cubicBezTo>
                  <a:cubicBezTo>
                    <a:pt x="7" y="8"/>
                    <a:pt x="6" y="9"/>
                    <a:pt x="6" y="9"/>
                  </a:cubicBezTo>
                  <a:cubicBezTo>
                    <a:pt x="5" y="10"/>
                    <a:pt x="5" y="10"/>
                    <a:pt x="6" y="10"/>
                  </a:cubicBezTo>
                  <a:cubicBezTo>
                    <a:pt x="8" y="10"/>
                    <a:pt x="9" y="10"/>
                    <a:pt x="11" y="10"/>
                  </a:cubicBezTo>
                  <a:cubicBezTo>
                    <a:pt x="14" y="10"/>
                    <a:pt x="17" y="9"/>
                    <a:pt x="20" y="8"/>
                  </a:cubicBezTo>
                  <a:cubicBezTo>
                    <a:pt x="23" y="7"/>
                    <a:pt x="24" y="0"/>
                    <a:pt x="20" y="1"/>
                  </a:cubicBezTo>
                  <a:cubicBezTo>
                    <a:pt x="15" y="3"/>
                    <a:pt x="11" y="2"/>
                    <a:pt x="7" y="2"/>
                  </a:cubicBezTo>
                  <a:cubicBezTo>
                    <a:pt x="4" y="3"/>
                    <a:pt x="1" y="4"/>
                    <a:pt x="0" y="8"/>
                  </a:cubicBezTo>
                  <a:cubicBezTo>
                    <a:pt x="0" y="9"/>
                    <a:pt x="1" y="11"/>
                    <a:pt x="3" y="11"/>
                  </a:cubicBezTo>
                  <a:cubicBezTo>
                    <a:pt x="5" y="11"/>
                    <a:pt x="6" y="9"/>
                    <a:pt x="7"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sp>
          <p:nvSpPr>
            <p:cNvPr id="22" name="Freeform 16">
              <a:extLst>
                <a:ext uri="{FF2B5EF4-FFF2-40B4-BE49-F238E27FC236}">
                  <a16:creationId xmlns:a16="http://schemas.microsoft.com/office/drawing/2014/main" xmlns="" id="{BEE57299-03CC-451E-BF86-A61CEB7F6967}"/>
                </a:ext>
              </a:extLst>
            </p:cNvPr>
            <p:cNvSpPr>
              <a:spLocks/>
            </p:cNvSpPr>
            <p:nvPr/>
          </p:nvSpPr>
          <p:spPr bwMode="auto">
            <a:xfrm>
              <a:off x="1613" y="2430"/>
              <a:ext cx="106" cy="165"/>
            </a:xfrm>
            <a:custGeom>
              <a:avLst/>
              <a:gdLst>
                <a:gd name="T0" fmla="*/ 20 w 25"/>
                <a:gd name="T1" fmla="*/ 0 h 39"/>
                <a:gd name="T2" fmla="*/ 8 w 25"/>
                <a:gd name="T3" fmla="*/ 36 h 39"/>
                <a:gd name="T4" fmla="*/ 14 w 25"/>
                <a:gd name="T5" fmla="*/ 30 h 39"/>
                <a:gd name="T6" fmla="*/ 19 w 25"/>
                <a:gd name="T7" fmla="*/ 7 h 39"/>
                <a:gd name="T8" fmla="*/ 20 w 25"/>
                <a:gd name="T9" fmla="*/ 0 h 39"/>
              </a:gdLst>
              <a:ahLst/>
              <a:cxnLst>
                <a:cxn ang="0">
                  <a:pos x="T0" y="T1"/>
                </a:cxn>
                <a:cxn ang="0">
                  <a:pos x="T2" y="T3"/>
                </a:cxn>
                <a:cxn ang="0">
                  <a:pos x="T4" y="T5"/>
                </a:cxn>
                <a:cxn ang="0">
                  <a:pos x="T6" y="T7"/>
                </a:cxn>
                <a:cxn ang="0">
                  <a:pos x="T8" y="T9"/>
                </a:cxn>
              </a:cxnLst>
              <a:rect l="0" t="0" r="r" b="b"/>
              <a:pathLst>
                <a:path w="25" h="39">
                  <a:moveTo>
                    <a:pt x="20" y="0"/>
                  </a:moveTo>
                  <a:cubicBezTo>
                    <a:pt x="6" y="2"/>
                    <a:pt x="0" y="26"/>
                    <a:pt x="8" y="36"/>
                  </a:cubicBezTo>
                  <a:cubicBezTo>
                    <a:pt x="11" y="39"/>
                    <a:pt x="17" y="33"/>
                    <a:pt x="14" y="30"/>
                  </a:cubicBezTo>
                  <a:cubicBezTo>
                    <a:pt x="10" y="26"/>
                    <a:pt x="10" y="8"/>
                    <a:pt x="19" y="7"/>
                  </a:cubicBezTo>
                  <a:cubicBezTo>
                    <a:pt x="22" y="7"/>
                    <a:pt x="25" y="0"/>
                    <a:pt x="2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sp>
          <p:nvSpPr>
            <p:cNvPr id="23" name="Freeform 17">
              <a:extLst>
                <a:ext uri="{FF2B5EF4-FFF2-40B4-BE49-F238E27FC236}">
                  <a16:creationId xmlns:a16="http://schemas.microsoft.com/office/drawing/2014/main" xmlns="" id="{62387C69-38FB-449C-A4FE-202685FF145C}"/>
                </a:ext>
              </a:extLst>
            </p:cNvPr>
            <p:cNvSpPr>
              <a:spLocks/>
            </p:cNvSpPr>
            <p:nvPr/>
          </p:nvSpPr>
          <p:spPr bwMode="auto">
            <a:xfrm>
              <a:off x="1558" y="2418"/>
              <a:ext cx="60" cy="156"/>
            </a:xfrm>
            <a:custGeom>
              <a:avLst/>
              <a:gdLst>
                <a:gd name="T0" fmla="*/ 6 w 14"/>
                <a:gd name="T1" fmla="*/ 6 h 37"/>
                <a:gd name="T2" fmla="*/ 4 w 14"/>
                <a:gd name="T3" fmla="*/ 11 h 37"/>
                <a:gd name="T4" fmla="*/ 2 w 14"/>
                <a:gd name="T5" fmla="*/ 18 h 37"/>
                <a:gd name="T6" fmla="*/ 0 w 14"/>
                <a:gd name="T7" fmla="*/ 32 h 37"/>
                <a:gd name="T8" fmla="*/ 6 w 14"/>
                <a:gd name="T9" fmla="*/ 30 h 37"/>
                <a:gd name="T10" fmla="*/ 7 w 14"/>
                <a:gd name="T11" fmla="*/ 21 h 37"/>
                <a:gd name="T12" fmla="*/ 10 w 14"/>
                <a:gd name="T13" fmla="*/ 15 h 37"/>
                <a:gd name="T14" fmla="*/ 10 w 14"/>
                <a:gd name="T15" fmla="*/ 12 h 37"/>
                <a:gd name="T16" fmla="*/ 11 w 14"/>
                <a:gd name="T17" fmla="*/ 10 h 37"/>
                <a:gd name="T18" fmla="*/ 13 w 14"/>
                <a:gd name="T19" fmla="*/ 5 h 37"/>
                <a:gd name="T20" fmla="*/ 6 w 14"/>
                <a:gd name="T21" fmla="*/ 6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37">
                  <a:moveTo>
                    <a:pt x="6" y="6"/>
                  </a:moveTo>
                  <a:cubicBezTo>
                    <a:pt x="6" y="8"/>
                    <a:pt x="4" y="9"/>
                    <a:pt x="4" y="11"/>
                  </a:cubicBezTo>
                  <a:cubicBezTo>
                    <a:pt x="3" y="14"/>
                    <a:pt x="3" y="16"/>
                    <a:pt x="2" y="18"/>
                  </a:cubicBezTo>
                  <a:cubicBezTo>
                    <a:pt x="0" y="23"/>
                    <a:pt x="0" y="27"/>
                    <a:pt x="0" y="32"/>
                  </a:cubicBezTo>
                  <a:cubicBezTo>
                    <a:pt x="0" y="37"/>
                    <a:pt x="6" y="33"/>
                    <a:pt x="6" y="30"/>
                  </a:cubicBezTo>
                  <a:cubicBezTo>
                    <a:pt x="6" y="27"/>
                    <a:pt x="6" y="24"/>
                    <a:pt x="7" y="21"/>
                  </a:cubicBezTo>
                  <a:cubicBezTo>
                    <a:pt x="8" y="19"/>
                    <a:pt x="9" y="17"/>
                    <a:pt x="10" y="15"/>
                  </a:cubicBezTo>
                  <a:cubicBezTo>
                    <a:pt x="10" y="14"/>
                    <a:pt x="10" y="13"/>
                    <a:pt x="10" y="12"/>
                  </a:cubicBezTo>
                  <a:cubicBezTo>
                    <a:pt x="10" y="10"/>
                    <a:pt x="10" y="12"/>
                    <a:pt x="11" y="10"/>
                  </a:cubicBezTo>
                  <a:cubicBezTo>
                    <a:pt x="12" y="9"/>
                    <a:pt x="13" y="7"/>
                    <a:pt x="13" y="5"/>
                  </a:cubicBezTo>
                  <a:cubicBezTo>
                    <a:pt x="14" y="0"/>
                    <a:pt x="7" y="2"/>
                    <a:pt x="6"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微软雅黑" panose="020B0503020204020204" pitchFamily="34" charset="-122"/>
                <a:ea typeface="微软雅黑" panose="020B0503020204020204" pitchFamily="34" charset="-122"/>
              </a:endParaRPr>
            </a:p>
          </p:txBody>
        </p:sp>
      </p:grpSp>
      <p:sp>
        <p:nvSpPr>
          <p:cNvPr id="24" name="任意多边形 24">
            <a:extLst>
              <a:ext uri="{FF2B5EF4-FFF2-40B4-BE49-F238E27FC236}">
                <a16:creationId xmlns:a16="http://schemas.microsoft.com/office/drawing/2014/main" xmlns="" id="{BF5085DC-9782-4820-990E-8B114F11625C}"/>
              </a:ext>
            </a:extLst>
          </p:cNvPr>
          <p:cNvSpPr/>
          <p:nvPr/>
        </p:nvSpPr>
        <p:spPr>
          <a:xfrm>
            <a:off x="358596" y="1120722"/>
            <a:ext cx="4664666" cy="40194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accent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25" name="Freeform 34">
            <a:extLst>
              <a:ext uri="{FF2B5EF4-FFF2-40B4-BE49-F238E27FC236}">
                <a16:creationId xmlns:a16="http://schemas.microsoft.com/office/drawing/2014/main" xmlns="" id="{65779202-A3C0-4ACF-A8E8-464CDF47DCFA}"/>
              </a:ext>
            </a:extLst>
          </p:cNvPr>
          <p:cNvSpPr>
            <a:spLocks noEditPoints="1"/>
          </p:cNvSpPr>
          <p:nvPr/>
        </p:nvSpPr>
        <p:spPr bwMode="auto">
          <a:xfrm>
            <a:off x="5231006" y="882142"/>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accent1"/>
          </a:solidFill>
          <a:ln>
            <a:solidFill>
              <a:schemeClr val="accent1"/>
            </a:solidFill>
          </a:ln>
        </p:spPr>
        <p:txBody>
          <a:bodyPr vert="horz" wrap="square" lIns="91440" tIns="45720" rIns="91440" bIns="45720" numCol="1" anchor="t" anchorCtr="0" compatLnSpc="1"/>
          <a:lstStyle/>
          <a:p>
            <a:endParaRPr lang="zh-CN" altLang="en-US" dirty="0">
              <a:latin typeface="微软雅黑" panose="020B0503020204020204" pitchFamily="34" charset="-122"/>
              <a:ea typeface="微软雅黑" panose="020B0503020204020204" pitchFamily="34" charset="-122"/>
            </a:endParaRPr>
          </a:p>
        </p:txBody>
      </p:sp>
      <p:sp>
        <p:nvSpPr>
          <p:cNvPr id="28" name="內容版面配置區 2"/>
          <p:cNvSpPr txBox="1">
            <a:spLocks/>
          </p:cNvSpPr>
          <p:nvPr/>
        </p:nvSpPr>
        <p:spPr>
          <a:xfrm>
            <a:off x="766011" y="1901640"/>
            <a:ext cx="5005398" cy="189846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微软雅黑" panose="020B0503020204020204" pitchFamily="34" charset="-122"/>
                <a:ea typeface="微软雅黑" panose="020B0503020204020204"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TW" altLang="en-US" sz="3200" dirty="0">
                <a:solidFill>
                  <a:srgbClr val="6F8E26"/>
                </a:solidFill>
                <a:cs typeface="+mj-cs"/>
              </a:rPr>
              <a:t>透過圖片</a:t>
            </a:r>
            <a:r>
              <a:rPr lang="zh-TW" altLang="en-US" sz="3200" dirty="0" smtClean="0">
                <a:solidFill>
                  <a:srgbClr val="6F8E26"/>
                </a:solidFill>
                <a:cs typeface="+mj-cs"/>
              </a:rPr>
              <a:t>，練習</a:t>
            </a:r>
            <a:r>
              <a:rPr lang="zh-TW" altLang="en-US" sz="3200" dirty="0">
                <a:solidFill>
                  <a:srgbClr val="6F8E26"/>
                </a:solidFill>
                <a:cs typeface="+mj-cs"/>
              </a:rPr>
              <a:t>寫出</a:t>
            </a:r>
            <a:r>
              <a:rPr lang="zh-TW" altLang="en-US" sz="3200" dirty="0" smtClean="0">
                <a:solidFill>
                  <a:srgbClr val="6F8E26"/>
                </a:solidFill>
                <a:cs typeface="+mj-cs"/>
              </a:rPr>
              <a:t>句子</a:t>
            </a:r>
            <a:r>
              <a:rPr lang="zh-TW" altLang="en-US" sz="3200" dirty="0">
                <a:solidFill>
                  <a:srgbClr val="6F8E26"/>
                </a:solidFill>
                <a:cs typeface="+mj-cs"/>
              </a:rPr>
              <a:t>，再由</a:t>
            </a:r>
            <a:r>
              <a:rPr lang="zh-TW" altLang="en-US" sz="3200" dirty="0" smtClean="0">
                <a:solidFill>
                  <a:srgbClr val="6F8E26"/>
                </a:solidFill>
                <a:cs typeface="+mj-cs"/>
              </a:rPr>
              <a:t>句子</a:t>
            </a:r>
            <a:r>
              <a:rPr lang="zh-TW" altLang="en-US" sz="3200" dirty="0">
                <a:solidFill>
                  <a:srgbClr val="6F8E26"/>
                </a:solidFill>
                <a:cs typeface="+mj-cs"/>
              </a:rPr>
              <a:t>組成短文。</a:t>
            </a:r>
          </a:p>
        </p:txBody>
      </p:sp>
      <p:graphicFrame>
        <p:nvGraphicFramePr>
          <p:cNvPr id="26" name="表格 25"/>
          <p:cNvGraphicFramePr>
            <a:graphicFrameLocks noGrp="1"/>
          </p:cNvGraphicFramePr>
          <p:nvPr>
            <p:extLst>
              <p:ext uri="{D42A27DB-BD31-4B8C-83A1-F6EECF244321}">
                <p14:modId xmlns:p14="http://schemas.microsoft.com/office/powerpoint/2010/main" val="4060768821"/>
              </p:ext>
            </p:extLst>
          </p:nvPr>
        </p:nvGraphicFramePr>
        <p:xfrm>
          <a:off x="6240404" y="569141"/>
          <a:ext cx="5634920" cy="6052348"/>
        </p:xfrm>
        <a:graphic>
          <a:graphicData uri="http://schemas.openxmlformats.org/drawingml/2006/table">
            <a:tbl>
              <a:tblPr firstRow="1" bandRow="1">
                <a:tableStyleId>{5C22544A-7EE6-4342-B048-85BDC9FD1C3A}</a:tableStyleId>
              </a:tblPr>
              <a:tblGrid>
                <a:gridCol w="1974262"/>
                <a:gridCol w="1487474"/>
                <a:gridCol w="2173184"/>
              </a:tblGrid>
              <a:tr h="367576">
                <a:tc>
                  <a:txBody>
                    <a:bodyPr/>
                    <a:lstStyle/>
                    <a:p>
                      <a:r>
                        <a:rPr lang="zh-TW" altLang="en-US" sz="2000" b="0" cap="none" spc="0" dirty="0" smtClean="0">
                          <a:ln>
                            <a:noFill/>
                          </a:ln>
                          <a:solidFill>
                            <a:schemeClr val="tx1"/>
                          </a:solidFill>
                          <a:effectLst/>
                          <a:latin typeface="微軟正黑體" pitchFamily="34" charset="-120"/>
                          <a:ea typeface="微軟正黑體" pitchFamily="34" charset="-120"/>
                        </a:rPr>
                        <a:t>畫面</a:t>
                      </a:r>
                      <a:endParaRPr lang="zh-TW" altLang="en-US" sz="2000" b="0" cap="none" spc="0" dirty="0">
                        <a:ln>
                          <a:noFill/>
                        </a:ln>
                        <a:solidFill>
                          <a:schemeClr val="tx1"/>
                        </a:solidFill>
                        <a:effectLst/>
                        <a:latin typeface="微軟正黑體" pitchFamily="34" charset="-120"/>
                        <a:ea typeface="微軟正黑體" pitchFamily="34" charset="-120"/>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r>
                        <a:rPr lang="zh-TW" altLang="en-US" sz="2000" b="0" cap="none" spc="0" dirty="0" smtClean="0">
                          <a:ln>
                            <a:noFill/>
                          </a:ln>
                          <a:solidFill>
                            <a:schemeClr val="tx1"/>
                          </a:solidFill>
                          <a:effectLst/>
                          <a:latin typeface="微軟正黑體" pitchFamily="34" charset="-120"/>
                          <a:ea typeface="微軟正黑體" pitchFamily="34" charset="-120"/>
                        </a:rPr>
                        <a:t>形容說明</a:t>
                      </a:r>
                      <a:endParaRPr lang="zh-TW" altLang="en-US" sz="2000" b="0" cap="none" spc="0" dirty="0">
                        <a:ln>
                          <a:noFill/>
                        </a:ln>
                        <a:solidFill>
                          <a:schemeClr val="tx1"/>
                        </a:solidFill>
                        <a:effectLst/>
                        <a:latin typeface="微軟正黑體" pitchFamily="34" charset="-120"/>
                        <a:ea typeface="微軟正黑體" pitchFamily="34" charset="-120"/>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r>
                        <a:rPr lang="zh-TW" altLang="en-US" sz="2000" b="0" cap="none" spc="0" dirty="0" smtClean="0">
                          <a:ln>
                            <a:noFill/>
                          </a:ln>
                          <a:solidFill>
                            <a:schemeClr val="tx1"/>
                          </a:solidFill>
                          <a:effectLst/>
                          <a:latin typeface="微軟正黑體" pitchFamily="34" charset="-120"/>
                          <a:ea typeface="微軟正黑體" pitchFamily="34" charset="-120"/>
                        </a:rPr>
                        <a:t>短文練習</a:t>
                      </a:r>
                      <a:endParaRPr lang="zh-TW" altLang="en-US" sz="2000" b="0" cap="none" spc="0" dirty="0">
                        <a:ln>
                          <a:noFill/>
                        </a:ln>
                        <a:solidFill>
                          <a:schemeClr val="tx1"/>
                        </a:solidFill>
                        <a:effectLst/>
                        <a:latin typeface="微軟正黑體" pitchFamily="34" charset="-120"/>
                        <a:ea typeface="微軟正黑體" pitchFamily="34" charset="-120"/>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r>
              <a:tr h="1414027">
                <a:tc>
                  <a:txBody>
                    <a:bodyPr/>
                    <a:lstStyle/>
                    <a:p>
                      <a:endParaRPr lang="zh-TW" altLang="en-US" b="0" cap="none" spc="0" dirty="0">
                        <a:ln>
                          <a:noFill/>
                        </a:ln>
                        <a:solidFill>
                          <a:schemeClr val="tx1"/>
                        </a:solidFill>
                        <a:effectLst/>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endParaRPr lang="zh-TW" altLang="en-US" b="0" cap="none" spc="0" dirty="0">
                        <a:ln>
                          <a:noFill/>
                        </a:ln>
                        <a:solidFill>
                          <a:schemeClr val="tx1"/>
                        </a:solidFill>
                        <a:effectLst/>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rowSpan="4">
                  <a:txBody>
                    <a:bodyPr/>
                    <a:lstStyle/>
                    <a:p>
                      <a:endParaRPr lang="zh-TW" altLang="en-US" b="0" cap="none" spc="0" dirty="0">
                        <a:ln>
                          <a:noFill/>
                        </a:ln>
                        <a:solidFill>
                          <a:schemeClr val="tx1"/>
                        </a:solidFill>
                        <a:effectLst/>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r>
              <a:tr h="1414027">
                <a:tc>
                  <a:txBody>
                    <a:bodyPr/>
                    <a:lstStyle/>
                    <a:p>
                      <a:endParaRPr lang="zh-TW" altLang="en-US" b="0" cap="none" spc="0" dirty="0">
                        <a:ln>
                          <a:noFill/>
                        </a:ln>
                        <a:solidFill>
                          <a:schemeClr val="tx1"/>
                        </a:solidFill>
                        <a:effectLst/>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endParaRPr lang="zh-TW" altLang="en-US" b="0" cap="none" spc="0" dirty="0">
                        <a:ln>
                          <a:noFill/>
                        </a:ln>
                        <a:solidFill>
                          <a:schemeClr val="tx1"/>
                        </a:solidFill>
                        <a:effectLst/>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vMerge="1">
                  <a:txBody>
                    <a:bodyPr/>
                    <a:lstStyle/>
                    <a:p>
                      <a:endParaRPr lang="zh-TW" altLang="en-US" b="0" cap="none" spc="0" dirty="0">
                        <a:ln>
                          <a:noFill/>
                        </a:ln>
                        <a:solidFill>
                          <a:schemeClr val="tx1"/>
                        </a:solidFill>
                        <a:effectLst/>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r>
              <a:tr h="1414027">
                <a:tc>
                  <a:txBody>
                    <a:bodyPr/>
                    <a:lstStyle/>
                    <a:p>
                      <a:endParaRPr lang="zh-TW" altLang="en-US" b="0" cap="none" spc="0" dirty="0">
                        <a:ln>
                          <a:noFill/>
                        </a:ln>
                        <a:solidFill>
                          <a:schemeClr val="tx1"/>
                        </a:solidFill>
                        <a:effectLst/>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endParaRPr lang="zh-TW" altLang="en-US" b="0" cap="none" spc="0" dirty="0">
                        <a:ln>
                          <a:noFill/>
                        </a:ln>
                        <a:solidFill>
                          <a:schemeClr val="tx1"/>
                        </a:solidFill>
                        <a:effectLst/>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vMerge="1">
                  <a:txBody>
                    <a:bodyPr/>
                    <a:lstStyle/>
                    <a:p>
                      <a:endParaRPr lang="zh-TW" altLang="en-US" b="0" cap="none" spc="0" dirty="0">
                        <a:ln>
                          <a:noFill/>
                        </a:ln>
                        <a:solidFill>
                          <a:schemeClr val="tx1"/>
                        </a:solidFill>
                        <a:effectLst/>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r>
              <a:tr h="1414027">
                <a:tc>
                  <a:txBody>
                    <a:bodyPr/>
                    <a:lstStyle/>
                    <a:p>
                      <a:endParaRPr lang="zh-TW" altLang="en-US" b="0" cap="none" spc="0" dirty="0">
                        <a:ln>
                          <a:noFill/>
                        </a:ln>
                        <a:solidFill>
                          <a:schemeClr val="tx1"/>
                        </a:solidFill>
                        <a:effectLst/>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p>
                      <a:endParaRPr lang="zh-TW" altLang="en-US" b="0" cap="none" spc="0" dirty="0">
                        <a:ln>
                          <a:noFill/>
                        </a:ln>
                        <a:solidFill>
                          <a:schemeClr val="tx1"/>
                        </a:solidFill>
                        <a:effectLst/>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vMerge="1">
                  <a:txBody>
                    <a:bodyPr/>
                    <a:lstStyle/>
                    <a:p>
                      <a:endParaRPr lang="zh-TW" altLang="en-US" b="0" cap="none" spc="0" dirty="0">
                        <a:ln>
                          <a:noFill/>
                        </a:ln>
                        <a:solidFill>
                          <a:schemeClr val="tx1"/>
                        </a:solidFill>
                        <a:effectLst/>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r>
            </a:tbl>
          </a:graphicData>
        </a:graphic>
      </p:graphicFrame>
      <p:grpSp>
        <p:nvGrpSpPr>
          <p:cNvPr id="27" name="组 47"/>
          <p:cNvGrpSpPr/>
          <p:nvPr/>
        </p:nvGrpSpPr>
        <p:grpSpPr>
          <a:xfrm>
            <a:off x="1840412" y="3180070"/>
            <a:ext cx="2612835" cy="3374571"/>
            <a:chOff x="829100" y="2206816"/>
            <a:chExt cx="4556482" cy="4874704"/>
          </a:xfrm>
        </p:grpSpPr>
        <p:grpSp>
          <p:nvGrpSpPr>
            <p:cNvPr id="29" name="Group 32"/>
            <p:cNvGrpSpPr/>
            <p:nvPr/>
          </p:nvGrpSpPr>
          <p:grpSpPr>
            <a:xfrm rot="20904357">
              <a:off x="829100" y="2206816"/>
              <a:ext cx="4556482" cy="4874704"/>
              <a:chOff x="88900" y="0"/>
              <a:chExt cx="2639505" cy="2823847"/>
            </a:xfrm>
          </p:grpSpPr>
          <p:sp>
            <p:nvSpPr>
              <p:cNvPr id="36" name="chenying0907 29"/>
              <p:cNvSpPr/>
              <p:nvPr/>
            </p:nvSpPr>
            <p:spPr>
              <a:xfrm>
                <a:off x="355600" y="0"/>
                <a:ext cx="2372805" cy="2607215"/>
              </a:xfrm>
              <a:custGeom>
                <a:avLst/>
                <a:gdLst/>
                <a:ahLst/>
                <a:cxnLst>
                  <a:cxn ang="0">
                    <a:pos x="wd2" y="hd2"/>
                  </a:cxn>
                  <a:cxn ang="5400000">
                    <a:pos x="wd2" y="hd2"/>
                  </a:cxn>
                  <a:cxn ang="10800000">
                    <a:pos x="wd2" y="hd2"/>
                  </a:cxn>
                  <a:cxn ang="16200000">
                    <a:pos x="wd2" y="hd2"/>
                  </a:cxn>
                </a:cxnLst>
                <a:rect l="0" t="0" r="r" b="b"/>
                <a:pathLst>
                  <a:path w="21600" h="21600" extrusionOk="0">
                    <a:moveTo>
                      <a:pt x="15178" y="0"/>
                    </a:moveTo>
                    <a:cubicBezTo>
                      <a:pt x="15283" y="360"/>
                      <a:pt x="1413" y="2588"/>
                      <a:pt x="0" y="2538"/>
                    </a:cubicBezTo>
                    <a:cubicBezTo>
                      <a:pt x="1189" y="8871"/>
                      <a:pt x="2988" y="15292"/>
                      <a:pt x="4463" y="21600"/>
                    </a:cubicBezTo>
                    <a:cubicBezTo>
                      <a:pt x="10160" y="21478"/>
                      <a:pt x="15941" y="19429"/>
                      <a:pt x="21600" y="18751"/>
                    </a:cubicBezTo>
                    <a:cubicBezTo>
                      <a:pt x="21453" y="15310"/>
                      <a:pt x="18621" y="11919"/>
                      <a:pt x="17450" y="8748"/>
                    </a:cubicBezTo>
                    <a:cubicBezTo>
                      <a:pt x="16397" y="5895"/>
                      <a:pt x="16019" y="2887"/>
                      <a:pt x="15178" y="0"/>
                    </a:cubicBezTo>
                    <a:close/>
                  </a:path>
                </a:pathLst>
              </a:custGeom>
              <a:noFill/>
              <a:ln w="38100" cap="flat">
                <a:solidFill>
                  <a:schemeClr val="accent4"/>
                </a:solidFill>
                <a:prstDash val="solid"/>
                <a:miter lim="400000"/>
              </a:ln>
              <a:effectLst/>
            </p:spPr>
            <p:txBody>
              <a:bodyPr wrap="square" lIns="50784" tIns="50784" rIns="50784" bIns="50784" numCol="1" anchor="ctr">
                <a:noAutofit/>
              </a:bodyPr>
              <a:lstStyle/>
              <a:p>
                <a:pPr defTabSz="457051">
                  <a:defRPr sz="3000">
                    <a:solidFill>
                      <a:srgbClr val="FFFFFF"/>
                    </a:solidFill>
                    <a:effectLst>
                      <a:outerShdw blurRad="38100" dist="12700" dir="5400000">
                        <a:srgbClr val="000000">
                          <a:alpha val="50000"/>
                        </a:srgbClr>
                      </a:outerShdw>
                    </a:effectLst>
                  </a:defRPr>
                </a:pPr>
                <a:endParaRPr sz="3999" dirty="0">
                  <a:latin typeface="微软雅黑" panose="020B0503020204020204" pitchFamily="34" charset="-122"/>
                </a:endParaRPr>
              </a:p>
            </p:txBody>
          </p:sp>
          <p:sp>
            <p:nvSpPr>
              <p:cNvPr id="37" name="chenying0907 30"/>
              <p:cNvSpPr/>
              <p:nvPr/>
            </p:nvSpPr>
            <p:spPr>
              <a:xfrm>
                <a:off x="88900" y="508000"/>
                <a:ext cx="2533719" cy="2315847"/>
              </a:xfrm>
              <a:custGeom>
                <a:avLst/>
                <a:gdLst/>
                <a:ahLst/>
                <a:cxnLst>
                  <a:cxn ang="0">
                    <a:pos x="wd2" y="hd2"/>
                  </a:cxn>
                  <a:cxn ang="5400000">
                    <a:pos x="wd2" y="hd2"/>
                  </a:cxn>
                  <a:cxn ang="10800000">
                    <a:pos x="wd2" y="hd2"/>
                  </a:cxn>
                  <a:cxn ang="16200000">
                    <a:pos x="wd2" y="hd2"/>
                  </a:cxn>
                </a:cxnLst>
                <a:rect l="0" t="0" r="r" b="b"/>
                <a:pathLst>
                  <a:path w="21600" h="21600" extrusionOk="0">
                    <a:moveTo>
                      <a:pt x="2405" y="0"/>
                    </a:moveTo>
                    <a:lnTo>
                      <a:pt x="0" y="702"/>
                    </a:lnTo>
                    <a:cubicBezTo>
                      <a:pt x="1804" y="5235"/>
                      <a:pt x="3615" y="14498"/>
                      <a:pt x="4997" y="21600"/>
                    </a:cubicBezTo>
                    <a:cubicBezTo>
                      <a:pt x="10332" y="21463"/>
                      <a:pt x="16300" y="19156"/>
                      <a:pt x="21600" y="18393"/>
                    </a:cubicBezTo>
                    <a:lnTo>
                      <a:pt x="20804" y="16702"/>
                    </a:lnTo>
                  </a:path>
                </a:pathLst>
              </a:custGeom>
              <a:noFill/>
              <a:ln w="38100" cap="flat">
                <a:solidFill>
                  <a:schemeClr val="accent4"/>
                </a:solidFill>
                <a:prstDash val="solid"/>
                <a:miter lim="400000"/>
              </a:ln>
              <a:effectLst/>
            </p:spPr>
            <p:txBody>
              <a:bodyPr wrap="square" lIns="50784" tIns="50784" rIns="50784" bIns="50784" numCol="1" anchor="ctr">
                <a:noAutofit/>
              </a:bodyPr>
              <a:lstStyle/>
              <a:p>
                <a:pPr defTabSz="457051">
                  <a:defRPr sz="3000">
                    <a:solidFill>
                      <a:srgbClr val="FFFFFF"/>
                    </a:solidFill>
                    <a:effectLst>
                      <a:outerShdw blurRad="38100" dist="12700" dir="5400000">
                        <a:srgbClr val="000000">
                          <a:alpha val="50000"/>
                        </a:srgbClr>
                      </a:outerShdw>
                    </a:effectLst>
                  </a:defRPr>
                </a:pPr>
                <a:endParaRPr sz="3999" dirty="0">
                  <a:latin typeface="微软雅黑" panose="020B0503020204020204" pitchFamily="34" charset="-122"/>
                </a:endParaRPr>
              </a:p>
            </p:txBody>
          </p:sp>
        </p:grpSp>
        <p:sp>
          <p:nvSpPr>
            <p:cNvPr id="30" name="任意形状 41"/>
            <p:cNvSpPr/>
            <p:nvPr/>
          </p:nvSpPr>
          <p:spPr>
            <a:xfrm>
              <a:off x="1723292" y="3446585"/>
              <a:ext cx="949570" cy="299210"/>
            </a:xfrm>
            <a:custGeom>
              <a:avLst/>
              <a:gdLst>
                <a:gd name="connsiteX0" fmla="*/ 0 w 949570"/>
                <a:gd name="connsiteY0" fmla="*/ 281353 h 299210"/>
                <a:gd name="connsiteX1" fmla="*/ 70339 w 949570"/>
                <a:gd name="connsiteY1" fmla="*/ 298938 h 299210"/>
                <a:gd name="connsiteX2" fmla="*/ 228600 w 949570"/>
                <a:gd name="connsiteY2" fmla="*/ 246184 h 299210"/>
                <a:gd name="connsiteX3" fmla="*/ 509954 w 949570"/>
                <a:gd name="connsiteY3" fmla="*/ 193430 h 299210"/>
                <a:gd name="connsiteX4" fmla="*/ 703385 w 949570"/>
                <a:gd name="connsiteY4" fmla="*/ 123092 h 299210"/>
                <a:gd name="connsiteX5" fmla="*/ 773723 w 949570"/>
                <a:gd name="connsiteY5" fmla="*/ 87923 h 299210"/>
                <a:gd name="connsiteX6" fmla="*/ 879231 w 949570"/>
                <a:gd name="connsiteY6" fmla="*/ 52753 h 299210"/>
                <a:gd name="connsiteX7" fmla="*/ 931985 w 949570"/>
                <a:gd name="connsiteY7" fmla="*/ 35169 h 299210"/>
                <a:gd name="connsiteX8" fmla="*/ 949570 w 949570"/>
                <a:gd name="connsiteY8" fmla="*/ 0 h 299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9570" h="299210">
                  <a:moveTo>
                    <a:pt x="0" y="281353"/>
                  </a:moveTo>
                  <a:cubicBezTo>
                    <a:pt x="23446" y="287215"/>
                    <a:pt x="46291" y="301343"/>
                    <a:pt x="70339" y="298938"/>
                  </a:cubicBezTo>
                  <a:cubicBezTo>
                    <a:pt x="202234" y="285749"/>
                    <a:pt x="136276" y="261571"/>
                    <a:pt x="228600" y="246184"/>
                  </a:cubicBezTo>
                  <a:cubicBezTo>
                    <a:pt x="309104" y="232767"/>
                    <a:pt x="422748" y="219592"/>
                    <a:pt x="509954" y="193430"/>
                  </a:cubicBezTo>
                  <a:cubicBezTo>
                    <a:pt x="569940" y="175434"/>
                    <a:pt x="645300" y="148908"/>
                    <a:pt x="703385" y="123092"/>
                  </a:cubicBezTo>
                  <a:cubicBezTo>
                    <a:pt x="727339" y="112446"/>
                    <a:pt x="749384" y="97658"/>
                    <a:pt x="773723" y="87923"/>
                  </a:cubicBezTo>
                  <a:cubicBezTo>
                    <a:pt x="808143" y="74155"/>
                    <a:pt x="844062" y="64476"/>
                    <a:pt x="879231" y="52753"/>
                  </a:cubicBezTo>
                  <a:cubicBezTo>
                    <a:pt x="896816" y="46891"/>
                    <a:pt x="923695" y="51748"/>
                    <a:pt x="931985" y="35169"/>
                  </a:cubicBezTo>
                  <a:lnTo>
                    <a:pt x="949570" y="0"/>
                  </a:lnTo>
                </a:path>
              </a:pathLst>
            </a:custGeom>
            <a:noFill/>
            <a:ln w="38100" cap="flat">
              <a:solidFill>
                <a:schemeClr val="accent4"/>
              </a:solidFill>
              <a:prstDash val="solid"/>
              <a:miter lim="400000"/>
            </a:ln>
            <a:effectLst/>
          </p:spPr>
          <p:txBody>
            <a:bodyPr wrap="square" lIns="50784" tIns="50784" rIns="50784" bIns="50784" numCol="1" anchor="ctr">
              <a:noAutofit/>
            </a:bodyPr>
            <a:lstStyle/>
            <a:p>
              <a:pPr defTabSz="457051"/>
              <a:endParaRPr lang="zh-CN" altLang="en-US" sz="3066" dirty="0">
                <a:solidFill>
                  <a:srgbClr val="FFFFFF"/>
                </a:solidFill>
                <a:effectLst>
                  <a:outerShdw blurRad="38100" dist="12700" dir="5400000">
                    <a:srgbClr val="000000">
                      <a:alpha val="50000"/>
                    </a:srgbClr>
                  </a:outerShdw>
                </a:effectLst>
                <a:latin typeface="微软雅黑" panose="020B0503020204020204" pitchFamily="34" charset="-122"/>
                <a:ea typeface="微软雅黑" panose="020B0503020204020204" pitchFamily="34" charset="-122"/>
              </a:endParaRPr>
            </a:p>
          </p:txBody>
        </p:sp>
        <p:sp>
          <p:nvSpPr>
            <p:cNvPr id="31" name="任意形状 42"/>
            <p:cNvSpPr/>
            <p:nvPr/>
          </p:nvSpPr>
          <p:spPr>
            <a:xfrm>
              <a:off x="1969477" y="4149969"/>
              <a:ext cx="351692" cy="123093"/>
            </a:xfrm>
            <a:custGeom>
              <a:avLst/>
              <a:gdLst>
                <a:gd name="connsiteX0" fmla="*/ 0 w 351692"/>
                <a:gd name="connsiteY0" fmla="*/ 123093 h 123093"/>
                <a:gd name="connsiteX1" fmla="*/ 140677 w 351692"/>
                <a:gd name="connsiteY1" fmla="*/ 87923 h 123093"/>
                <a:gd name="connsiteX2" fmla="*/ 193431 w 351692"/>
                <a:gd name="connsiteY2" fmla="*/ 70339 h 123093"/>
                <a:gd name="connsiteX3" fmla="*/ 281354 w 351692"/>
                <a:gd name="connsiteY3" fmla="*/ 52754 h 123093"/>
                <a:gd name="connsiteX4" fmla="*/ 351692 w 351692"/>
                <a:gd name="connsiteY4" fmla="*/ 0 h 1230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1692" h="123093">
                  <a:moveTo>
                    <a:pt x="0" y="123093"/>
                  </a:moveTo>
                  <a:cubicBezTo>
                    <a:pt x="46892" y="111370"/>
                    <a:pt x="94822" y="103208"/>
                    <a:pt x="140677" y="87923"/>
                  </a:cubicBezTo>
                  <a:cubicBezTo>
                    <a:pt x="158262" y="82062"/>
                    <a:pt x="175449" y="74835"/>
                    <a:pt x="193431" y="70339"/>
                  </a:cubicBezTo>
                  <a:cubicBezTo>
                    <a:pt x="222427" y="63090"/>
                    <a:pt x="252046" y="58616"/>
                    <a:pt x="281354" y="52754"/>
                  </a:cubicBezTo>
                  <a:cubicBezTo>
                    <a:pt x="341005" y="12987"/>
                    <a:pt x="319164" y="32529"/>
                    <a:pt x="351692" y="0"/>
                  </a:cubicBezTo>
                </a:path>
              </a:pathLst>
            </a:custGeom>
            <a:noFill/>
            <a:ln w="38100" cap="flat">
              <a:solidFill>
                <a:schemeClr val="accent4"/>
              </a:solidFill>
              <a:prstDash val="solid"/>
              <a:miter lim="400000"/>
            </a:ln>
            <a:effectLst/>
          </p:spPr>
          <p:txBody>
            <a:bodyPr wrap="square" lIns="50784" tIns="50784" rIns="50784" bIns="50784" numCol="1" anchor="ctr">
              <a:noAutofit/>
            </a:bodyPr>
            <a:lstStyle/>
            <a:p>
              <a:pPr defTabSz="457051"/>
              <a:endParaRPr lang="zh-CN" altLang="en-US" sz="3066" dirty="0">
                <a:solidFill>
                  <a:srgbClr val="FFFFFF"/>
                </a:solidFill>
                <a:effectLst>
                  <a:outerShdw blurRad="38100" dist="12700" dir="5400000">
                    <a:srgbClr val="000000">
                      <a:alpha val="50000"/>
                    </a:srgbClr>
                  </a:outerShdw>
                </a:effectLst>
                <a:latin typeface="微软雅黑" panose="020B0503020204020204" pitchFamily="34" charset="-122"/>
                <a:ea typeface="微软雅黑" panose="020B0503020204020204" pitchFamily="34" charset="-122"/>
              </a:endParaRPr>
            </a:p>
          </p:txBody>
        </p:sp>
        <p:sp>
          <p:nvSpPr>
            <p:cNvPr id="32" name="任意形状 43"/>
            <p:cNvSpPr/>
            <p:nvPr/>
          </p:nvSpPr>
          <p:spPr>
            <a:xfrm>
              <a:off x="2514600" y="4026314"/>
              <a:ext cx="404446" cy="141240"/>
            </a:xfrm>
            <a:custGeom>
              <a:avLst/>
              <a:gdLst>
                <a:gd name="connsiteX0" fmla="*/ 0 w 404446"/>
                <a:gd name="connsiteY0" fmla="*/ 141240 h 141240"/>
                <a:gd name="connsiteX1" fmla="*/ 87923 w 404446"/>
                <a:gd name="connsiteY1" fmla="*/ 88486 h 141240"/>
                <a:gd name="connsiteX2" fmla="*/ 158262 w 404446"/>
                <a:gd name="connsiteY2" fmla="*/ 70901 h 141240"/>
                <a:gd name="connsiteX3" fmla="*/ 211015 w 404446"/>
                <a:gd name="connsiteY3" fmla="*/ 53317 h 141240"/>
                <a:gd name="connsiteX4" fmla="*/ 281354 w 404446"/>
                <a:gd name="connsiteY4" fmla="*/ 35732 h 141240"/>
                <a:gd name="connsiteX5" fmla="*/ 404446 w 404446"/>
                <a:gd name="connsiteY5" fmla="*/ 563 h 141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4446" h="141240">
                  <a:moveTo>
                    <a:pt x="0" y="141240"/>
                  </a:moveTo>
                  <a:cubicBezTo>
                    <a:pt x="29308" y="123655"/>
                    <a:pt x="56690" y="102367"/>
                    <a:pt x="87923" y="88486"/>
                  </a:cubicBezTo>
                  <a:cubicBezTo>
                    <a:pt x="110008" y="78670"/>
                    <a:pt x="135024" y="77540"/>
                    <a:pt x="158262" y="70901"/>
                  </a:cubicBezTo>
                  <a:cubicBezTo>
                    <a:pt x="176084" y="65809"/>
                    <a:pt x="193193" y="58409"/>
                    <a:pt x="211015" y="53317"/>
                  </a:cubicBezTo>
                  <a:cubicBezTo>
                    <a:pt x="234253" y="46678"/>
                    <a:pt x="258725" y="44218"/>
                    <a:pt x="281354" y="35732"/>
                  </a:cubicBezTo>
                  <a:cubicBezTo>
                    <a:pt x="396109" y="-7301"/>
                    <a:pt x="306234" y="563"/>
                    <a:pt x="404446" y="563"/>
                  </a:cubicBezTo>
                </a:path>
              </a:pathLst>
            </a:custGeom>
            <a:noFill/>
            <a:ln w="38100" cap="flat">
              <a:solidFill>
                <a:schemeClr val="accent4"/>
              </a:solidFill>
              <a:prstDash val="solid"/>
              <a:miter lim="400000"/>
            </a:ln>
            <a:effectLst/>
          </p:spPr>
          <p:txBody>
            <a:bodyPr wrap="square" lIns="50784" tIns="50784" rIns="50784" bIns="50784" numCol="1" anchor="ctr">
              <a:noAutofit/>
            </a:bodyPr>
            <a:lstStyle/>
            <a:p>
              <a:pPr defTabSz="457051"/>
              <a:endParaRPr lang="zh-CN" altLang="en-US" sz="3066" dirty="0">
                <a:solidFill>
                  <a:srgbClr val="FFFFFF"/>
                </a:solidFill>
                <a:effectLst>
                  <a:outerShdw blurRad="38100" dist="12700" dir="5400000">
                    <a:srgbClr val="000000">
                      <a:alpha val="50000"/>
                    </a:srgbClr>
                  </a:outerShdw>
                </a:effectLst>
                <a:latin typeface="微软雅黑" panose="020B0503020204020204" pitchFamily="34" charset="-122"/>
                <a:ea typeface="微软雅黑" panose="020B0503020204020204" pitchFamily="34" charset="-122"/>
              </a:endParaRPr>
            </a:p>
          </p:txBody>
        </p:sp>
        <p:sp>
          <p:nvSpPr>
            <p:cNvPr id="33" name="任意形状 44"/>
            <p:cNvSpPr/>
            <p:nvPr/>
          </p:nvSpPr>
          <p:spPr>
            <a:xfrm>
              <a:off x="3112477" y="3621846"/>
              <a:ext cx="844061" cy="369862"/>
            </a:xfrm>
            <a:custGeom>
              <a:avLst/>
              <a:gdLst>
                <a:gd name="connsiteX0" fmla="*/ 0 w 844061"/>
                <a:gd name="connsiteY0" fmla="*/ 369862 h 369862"/>
                <a:gd name="connsiteX1" fmla="*/ 158261 w 844061"/>
                <a:gd name="connsiteY1" fmla="*/ 317108 h 369862"/>
                <a:gd name="connsiteX2" fmla="*/ 298938 w 844061"/>
                <a:gd name="connsiteY2" fmla="*/ 264354 h 369862"/>
                <a:gd name="connsiteX3" fmla="*/ 369277 w 844061"/>
                <a:gd name="connsiteY3" fmla="*/ 211600 h 369862"/>
                <a:gd name="connsiteX4" fmla="*/ 474785 w 844061"/>
                <a:gd name="connsiteY4" fmla="*/ 176431 h 369862"/>
                <a:gd name="connsiteX5" fmla="*/ 597877 w 844061"/>
                <a:gd name="connsiteY5" fmla="*/ 106092 h 369862"/>
                <a:gd name="connsiteX6" fmla="*/ 703385 w 844061"/>
                <a:gd name="connsiteY6" fmla="*/ 53339 h 369862"/>
                <a:gd name="connsiteX7" fmla="*/ 738554 w 844061"/>
                <a:gd name="connsiteY7" fmla="*/ 18169 h 369862"/>
                <a:gd name="connsiteX8" fmla="*/ 844061 w 844061"/>
                <a:gd name="connsiteY8" fmla="*/ 585 h 369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4061" h="369862">
                  <a:moveTo>
                    <a:pt x="0" y="369862"/>
                  </a:moveTo>
                  <a:cubicBezTo>
                    <a:pt x="148214" y="340219"/>
                    <a:pt x="30856" y="371710"/>
                    <a:pt x="158261" y="317108"/>
                  </a:cubicBezTo>
                  <a:cubicBezTo>
                    <a:pt x="227354" y="287496"/>
                    <a:pt x="216975" y="309889"/>
                    <a:pt x="298938" y="264354"/>
                  </a:cubicBezTo>
                  <a:cubicBezTo>
                    <a:pt x="324558" y="250121"/>
                    <a:pt x="343063" y="224707"/>
                    <a:pt x="369277" y="211600"/>
                  </a:cubicBezTo>
                  <a:cubicBezTo>
                    <a:pt x="402435" y="195021"/>
                    <a:pt x="474785" y="176431"/>
                    <a:pt x="474785" y="176431"/>
                  </a:cubicBezTo>
                  <a:cubicBezTo>
                    <a:pt x="644861" y="48873"/>
                    <a:pt x="463618" y="173222"/>
                    <a:pt x="597877" y="106092"/>
                  </a:cubicBezTo>
                  <a:cubicBezTo>
                    <a:pt x="734223" y="37919"/>
                    <a:pt x="570793" y="97535"/>
                    <a:pt x="703385" y="53339"/>
                  </a:cubicBezTo>
                  <a:cubicBezTo>
                    <a:pt x="715108" y="41616"/>
                    <a:pt x="724338" y="26699"/>
                    <a:pt x="738554" y="18169"/>
                  </a:cubicBezTo>
                  <a:cubicBezTo>
                    <a:pt x="777128" y="-4975"/>
                    <a:pt x="802050" y="585"/>
                    <a:pt x="844061" y="585"/>
                  </a:cubicBezTo>
                </a:path>
              </a:pathLst>
            </a:custGeom>
            <a:noFill/>
            <a:ln w="38100" cap="flat">
              <a:solidFill>
                <a:schemeClr val="accent4"/>
              </a:solidFill>
              <a:prstDash val="solid"/>
              <a:miter lim="400000"/>
            </a:ln>
            <a:effectLst/>
          </p:spPr>
          <p:txBody>
            <a:bodyPr wrap="square" lIns="50784" tIns="50784" rIns="50784" bIns="50784" numCol="1" anchor="ctr">
              <a:noAutofit/>
            </a:bodyPr>
            <a:lstStyle/>
            <a:p>
              <a:pPr defTabSz="457051"/>
              <a:endParaRPr lang="zh-CN" altLang="en-US" sz="3066" dirty="0">
                <a:solidFill>
                  <a:srgbClr val="FFFFFF"/>
                </a:solidFill>
                <a:effectLst>
                  <a:outerShdw blurRad="38100" dist="12700" dir="5400000">
                    <a:srgbClr val="000000">
                      <a:alpha val="50000"/>
                    </a:srgbClr>
                  </a:outerShdw>
                </a:effectLst>
                <a:latin typeface="微软雅黑" panose="020B0503020204020204" pitchFamily="34" charset="-122"/>
                <a:ea typeface="微软雅黑" panose="020B0503020204020204" pitchFamily="34" charset="-122"/>
              </a:endParaRPr>
            </a:p>
          </p:txBody>
        </p:sp>
        <p:sp>
          <p:nvSpPr>
            <p:cNvPr id="34" name="任意形状 45"/>
            <p:cNvSpPr/>
            <p:nvPr/>
          </p:nvSpPr>
          <p:spPr>
            <a:xfrm>
              <a:off x="2233246" y="4149969"/>
              <a:ext cx="2039816" cy="756139"/>
            </a:xfrm>
            <a:custGeom>
              <a:avLst/>
              <a:gdLst>
                <a:gd name="connsiteX0" fmla="*/ 0 w 2039816"/>
                <a:gd name="connsiteY0" fmla="*/ 756139 h 756139"/>
                <a:gd name="connsiteX1" fmla="*/ 105508 w 2039816"/>
                <a:gd name="connsiteY1" fmla="*/ 738554 h 756139"/>
                <a:gd name="connsiteX2" fmla="*/ 158262 w 2039816"/>
                <a:gd name="connsiteY2" fmla="*/ 703385 h 756139"/>
                <a:gd name="connsiteX3" fmla="*/ 281354 w 2039816"/>
                <a:gd name="connsiteY3" fmla="*/ 650631 h 756139"/>
                <a:gd name="connsiteX4" fmla="*/ 386862 w 2039816"/>
                <a:gd name="connsiteY4" fmla="*/ 615462 h 756139"/>
                <a:gd name="connsiteX5" fmla="*/ 527539 w 2039816"/>
                <a:gd name="connsiteY5" fmla="*/ 562708 h 756139"/>
                <a:gd name="connsiteX6" fmla="*/ 650631 w 2039816"/>
                <a:gd name="connsiteY6" fmla="*/ 527539 h 756139"/>
                <a:gd name="connsiteX7" fmla="*/ 720969 w 2039816"/>
                <a:gd name="connsiteY7" fmla="*/ 492369 h 756139"/>
                <a:gd name="connsiteX8" fmla="*/ 773723 w 2039816"/>
                <a:gd name="connsiteY8" fmla="*/ 474785 h 756139"/>
                <a:gd name="connsiteX9" fmla="*/ 861646 w 2039816"/>
                <a:gd name="connsiteY9" fmla="*/ 439616 h 756139"/>
                <a:gd name="connsiteX10" fmla="*/ 1019908 w 2039816"/>
                <a:gd name="connsiteY10" fmla="*/ 369277 h 756139"/>
                <a:gd name="connsiteX11" fmla="*/ 1160585 w 2039816"/>
                <a:gd name="connsiteY11" fmla="*/ 334108 h 756139"/>
                <a:gd name="connsiteX12" fmla="*/ 1248508 w 2039816"/>
                <a:gd name="connsiteY12" fmla="*/ 298939 h 756139"/>
                <a:gd name="connsiteX13" fmla="*/ 1301262 w 2039816"/>
                <a:gd name="connsiteY13" fmla="*/ 281354 h 756139"/>
                <a:gd name="connsiteX14" fmla="*/ 1371600 w 2039816"/>
                <a:gd name="connsiteY14" fmla="*/ 228600 h 756139"/>
                <a:gd name="connsiteX15" fmla="*/ 1441939 w 2039816"/>
                <a:gd name="connsiteY15" fmla="*/ 211016 h 756139"/>
                <a:gd name="connsiteX16" fmla="*/ 1529862 w 2039816"/>
                <a:gd name="connsiteY16" fmla="*/ 175846 h 756139"/>
                <a:gd name="connsiteX17" fmla="*/ 1670539 w 2039816"/>
                <a:gd name="connsiteY17" fmla="*/ 123093 h 756139"/>
                <a:gd name="connsiteX18" fmla="*/ 1723292 w 2039816"/>
                <a:gd name="connsiteY18" fmla="*/ 87923 h 756139"/>
                <a:gd name="connsiteX19" fmla="*/ 1776046 w 2039816"/>
                <a:gd name="connsiteY19" fmla="*/ 70339 h 756139"/>
                <a:gd name="connsiteX20" fmla="*/ 1951892 w 2039816"/>
                <a:gd name="connsiteY20" fmla="*/ 35169 h 756139"/>
                <a:gd name="connsiteX21" fmla="*/ 2039816 w 2039816"/>
                <a:gd name="connsiteY21" fmla="*/ 0 h 756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039816" h="756139">
                  <a:moveTo>
                    <a:pt x="0" y="756139"/>
                  </a:moveTo>
                  <a:cubicBezTo>
                    <a:pt x="35169" y="750277"/>
                    <a:pt x="71683" y="749829"/>
                    <a:pt x="105508" y="738554"/>
                  </a:cubicBezTo>
                  <a:cubicBezTo>
                    <a:pt x="125558" y="731871"/>
                    <a:pt x="139359" y="712836"/>
                    <a:pt x="158262" y="703385"/>
                  </a:cubicBezTo>
                  <a:cubicBezTo>
                    <a:pt x="198189" y="683421"/>
                    <a:pt x="239689" y="666656"/>
                    <a:pt x="281354" y="650631"/>
                  </a:cubicBezTo>
                  <a:cubicBezTo>
                    <a:pt x="315955" y="637323"/>
                    <a:pt x="351950" y="627931"/>
                    <a:pt x="386862" y="615462"/>
                  </a:cubicBezTo>
                  <a:cubicBezTo>
                    <a:pt x="434025" y="598618"/>
                    <a:pt x="480028" y="578545"/>
                    <a:pt x="527539" y="562708"/>
                  </a:cubicBezTo>
                  <a:cubicBezTo>
                    <a:pt x="568022" y="549214"/>
                    <a:pt x="610528" y="542122"/>
                    <a:pt x="650631" y="527539"/>
                  </a:cubicBezTo>
                  <a:cubicBezTo>
                    <a:pt x="675266" y="518581"/>
                    <a:pt x="696875" y="502695"/>
                    <a:pt x="720969" y="492369"/>
                  </a:cubicBezTo>
                  <a:cubicBezTo>
                    <a:pt x="738006" y="485067"/>
                    <a:pt x="756367" y="481293"/>
                    <a:pt x="773723" y="474785"/>
                  </a:cubicBezTo>
                  <a:cubicBezTo>
                    <a:pt x="803279" y="463702"/>
                    <a:pt x="832801" y="452436"/>
                    <a:pt x="861646" y="439616"/>
                  </a:cubicBezTo>
                  <a:cubicBezTo>
                    <a:pt x="937337" y="405975"/>
                    <a:pt x="935198" y="395342"/>
                    <a:pt x="1019908" y="369277"/>
                  </a:cubicBezTo>
                  <a:cubicBezTo>
                    <a:pt x="1066106" y="355062"/>
                    <a:pt x="1114387" y="348323"/>
                    <a:pt x="1160585" y="334108"/>
                  </a:cubicBezTo>
                  <a:cubicBezTo>
                    <a:pt x="1190754" y="324825"/>
                    <a:pt x="1218952" y="310022"/>
                    <a:pt x="1248508" y="298939"/>
                  </a:cubicBezTo>
                  <a:cubicBezTo>
                    <a:pt x="1265864" y="292431"/>
                    <a:pt x="1283677" y="287216"/>
                    <a:pt x="1301262" y="281354"/>
                  </a:cubicBezTo>
                  <a:cubicBezTo>
                    <a:pt x="1324708" y="263769"/>
                    <a:pt x="1345386" y="241707"/>
                    <a:pt x="1371600" y="228600"/>
                  </a:cubicBezTo>
                  <a:cubicBezTo>
                    <a:pt x="1393216" y="217792"/>
                    <a:pt x="1419011" y="218659"/>
                    <a:pt x="1441939" y="211016"/>
                  </a:cubicBezTo>
                  <a:cubicBezTo>
                    <a:pt x="1471885" y="201034"/>
                    <a:pt x="1501629" y="189963"/>
                    <a:pt x="1529862" y="175846"/>
                  </a:cubicBezTo>
                  <a:cubicBezTo>
                    <a:pt x="1650604" y="115475"/>
                    <a:pt x="1500912" y="157017"/>
                    <a:pt x="1670539" y="123093"/>
                  </a:cubicBezTo>
                  <a:cubicBezTo>
                    <a:pt x="1688123" y="111370"/>
                    <a:pt x="1704389" y="97374"/>
                    <a:pt x="1723292" y="87923"/>
                  </a:cubicBezTo>
                  <a:cubicBezTo>
                    <a:pt x="1739871" y="79633"/>
                    <a:pt x="1758223" y="75431"/>
                    <a:pt x="1776046" y="70339"/>
                  </a:cubicBezTo>
                  <a:cubicBezTo>
                    <a:pt x="1898674" y="35303"/>
                    <a:pt x="1796434" y="69715"/>
                    <a:pt x="1951892" y="35169"/>
                  </a:cubicBezTo>
                  <a:cubicBezTo>
                    <a:pt x="1991008" y="26477"/>
                    <a:pt x="2006504" y="16656"/>
                    <a:pt x="2039816" y="0"/>
                  </a:cubicBezTo>
                </a:path>
              </a:pathLst>
            </a:custGeom>
            <a:noFill/>
            <a:ln w="38100" cap="flat">
              <a:solidFill>
                <a:schemeClr val="accent4"/>
              </a:solidFill>
              <a:prstDash val="solid"/>
              <a:miter lim="400000"/>
            </a:ln>
            <a:effectLst/>
          </p:spPr>
          <p:txBody>
            <a:bodyPr wrap="square" lIns="50784" tIns="50784" rIns="50784" bIns="50784" numCol="1" anchor="ctr">
              <a:noAutofit/>
            </a:bodyPr>
            <a:lstStyle/>
            <a:p>
              <a:pPr defTabSz="457051"/>
              <a:endParaRPr lang="zh-CN" altLang="en-US" sz="3066" dirty="0">
                <a:solidFill>
                  <a:srgbClr val="FFFFFF"/>
                </a:solidFill>
                <a:effectLst>
                  <a:outerShdw blurRad="38100" dist="12700" dir="5400000">
                    <a:srgbClr val="000000">
                      <a:alpha val="50000"/>
                    </a:srgbClr>
                  </a:outerShdw>
                </a:effectLst>
                <a:latin typeface="微软雅黑" panose="020B0503020204020204" pitchFamily="34" charset="-122"/>
                <a:ea typeface="微软雅黑" panose="020B0503020204020204" pitchFamily="34" charset="-122"/>
              </a:endParaRPr>
            </a:p>
          </p:txBody>
        </p:sp>
        <p:sp>
          <p:nvSpPr>
            <p:cNvPr id="35" name="任意形状 46"/>
            <p:cNvSpPr/>
            <p:nvPr/>
          </p:nvSpPr>
          <p:spPr>
            <a:xfrm>
              <a:off x="2567354" y="4730194"/>
              <a:ext cx="1881554" cy="650698"/>
            </a:xfrm>
            <a:custGeom>
              <a:avLst/>
              <a:gdLst>
                <a:gd name="connsiteX0" fmla="*/ 0 w 1881554"/>
                <a:gd name="connsiteY0" fmla="*/ 650698 h 650698"/>
                <a:gd name="connsiteX1" fmla="*/ 105508 w 1881554"/>
                <a:gd name="connsiteY1" fmla="*/ 615529 h 650698"/>
                <a:gd name="connsiteX2" fmla="*/ 351692 w 1881554"/>
                <a:gd name="connsiteY2" fmla="*/ 545191 h 650698"/>
                <a:gd name="connsiteX3" fmla="*/ 703384 w 1881554"/>
                <a:gd name="connsiteY3" fmla="*/ 422098 h 650698"/>
                <a:gd name="connsiteX4" fmla="*/ 879231 w 1881554"/>
                <a:gd name="connsiteY4" fmla="*/ 386929 h 650698"/>
                <a:gd name="connsiteX5" fmla="*/ 984738 w 1881554"/>
                <a:gd name="connsiteY5" fmla="*/ 369344 h 650698"/>
                <a:gd name="connsiteX6" fmla="*/ 1213338 w 1881554"/>
                <a:gd name="connsiteY6" fmla="*/ 316591 h 650698"/>
                <a:gd name="connsiteX7" fmla="*/ 1266092 w 1881554"/>
                <a:gd name="connsiteY7" fmla="*/ 263837 h 650698"/>
                <a:gd name="connsiteX8" fmla="*/ 1336431 w 1881554"/>
                <a:gd name="connsiteY8" fmla="*/ 246252 h 650698"/>
                <a:gd name="connsiteX9" fmla="*/ 1389184 w 1881554"/>
                <a:gd name="connsiteY9" fmla="*/ 228668 h 650698"/>
                <a:gd name="connsiteX10" fmla="*/ 1441938 w 1881554"/>
                <a:gd name="connsiteY10" fmla="*/ 175914 h 650698"/>
                <a:gd name="connsiteX11" fmla="*/ 1582615 w 1881554"/>
                <a:gd name="connsiteY11" fmla="*/ 140744 h 650698"/>
                <a:gd name="connsiteX12" fmla="*/ 1635369 w 1881554"/>
                <a:gd name="connsiteY12" fmla="*/ 87991 h 650698"/>
                <a:gd name="connsiteX13" fmla="*/ 1811215 w 1881554"/>
                <a:gd name="connsiteY13" fmla="*/ 35237 h 650698"/>
                <a:gd name="connsiteX14" fmla="*/ 1881554 w 1881554"/>
                <a:gd name="connsiteY14" fmla="*/ 68 h 650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81554" h="650698">
                  <a:moveTo>
                    <a:pt x="0" y="650698"/>
                  </a:moveTo>
                  <a:cubicBezTo>
                    <a:pt x="35169" y="638975"/>
                    <a:pt x="70000" y="626181"/>
                    <a:pt x="105508" y="615529"/>
                  </a:cubicBezTo>
                  <a:cubicBezTo>
                    <a:pt x="187254" y="591005"/>
                    <a:pt x="271781" y="575158"/>
                    <a:pt x="351692" y="545191"/>
                  </a:cubicBezTo>
                  <a:cubicBezTo>
                    <a:pt x="428741" y="516298"/>
                    <a:pt x="641835" y="434408"/>
                    <a:pt x="703384" y="422098"/>
                  </a:cubicBezTo>
                  <a:cubicBezTo>
                    <a:pt x="762000" y="410375"/>
                    <a:pt x="820268" y="396756"/>
                    <a:pt x="879231" y="386929"/>
                  </a:cubicBezTo>
                  <a:cubicBezTo>
                    <a:pt x="914400" y="381067"/>
                    <a:pt x="950148" y="377991"/>
                    <a:pt x="984738" y="369344"/>
                  </a:cubicBezTo>
                  <a:cubicBezTo>
                    <a:pt x="1242199" y="304979"/>
                    <a:pt x="927621" y="357406"/>
                    <a:pt x="1213338" y="316591"/>
                  </a:cubicBezTo>
                  <a:cubicBezTo>
                    <a:pt x="1230923" y="299006"/>
                    <a:pt x="1244500" y="276175"/>
                    <a:pt x="1266092" y="263837"/>
                  </a:cubicBezTo>
                  <a:cubicBezTo>
                    <a:pt x="1287076" y="251846"/>
                    <a:pt x="1313193" y="252891"/>
                    <a:pt x="1336431" y="246252"/>
                  </a:cubicBezTo>
                  <a:cubicBezTo>
                    <a:pt x="1354253" y="241160"/>
                    <a:pt x="1371600" y="234529"/>
                    <a:pt x="1389184" y="228668"/>
                  </a:cubicBezTo>
                  <a:cubicBezTo>
                    <a:pt x="1406769" y="211083"/>
                    <a:pt x="1421246" y="189709"/>
                    <a:pt x="1441938" y="175914"/>
                  </a:cubicBezTo>
                  <a:cubicBezTo>
                    <a:pt x="1465112" y="160464"/>
                    <a:pt x="1569932" y="143281"/>
                    <a:pt x="1582615" y="140744"/>
                  </a:cubicBezTo>
                  <a:cubicBezTo>
                    <a:pt x="1600200" y="123160"/>
                    <a:pt x="1614281" y="101171"/>
                    <a:pt x="1635369" y="87991"/>
                  </a:cubicBezTo>
                  <a:cubicBezTo>
                    <a:pt x="1689807" y="53967"/>
                    <a:pt x="1750321" y="47415"/>
                    <a:pt x="1811215" y="35237"/>
                  </a:cubicBezTo>
                  <a:cubicBezTo>
                    <a:pt x="1868846" y="-3183"/>
                    <a:pt x="1842835" y="68"/>
                    <a:pt x="1881554" y="68"/>
                  </a:cubicBezTo>
                </a:path>
              </a:pathLst>
            </a:custGeom>
            <a:noFill/>
            <a:ln w="38100" cap="flat">
              <a:solidFill>
                <a:schemeClr val="accent4"/>
              </a:solidFill>
              <a:prstDash val="solid"/>
              <a:miter lim="400000"/>
            </a:ln>
            <a:effectLst/>
          </p:spPr>
          <p:txBody>
            <a:bodyPr wrap="square" lIns="50784" tIns="50784" rIns="50784" bIns="50784" numCol="1" anchor="ctr">
              <a:noAutofit/>
            </a:bodyPr>
            <a:lstStyle/>
            <a:p>
              <a:pPr defTabSz="457051"/>
              <a:endParaRPr lang="zh-CN" altLang="en-US" sz="3066" dirty="0">
                <a:solidFill>
                  <a:srgbClr val="FFFFFF"/>
                </a:solidFill>
                <a:effectLst>
                  <a:outerShdw blurRad="38100" dist="12700" dir="5400000">
                    <a:srgbClr val="000000">
                      <a:alpha val="50000"/>
                    </a:srgbClr>
                  </a:outerShdw>
                </a:effectLst>
                <a:latin typeface="微软雅黑" panose="020B0503020204020204" pitchFamily="34" charset="-122"/>
                <a:ea typeface="微软雅黑" panose="020B0503020204020204" pitchFamily="34" charset="-122"/>
              </a:endParaRPr>
            </a:p>
          </p:txBody>
        </p:sp>
      </p:grpSp>
      <p:grpSp>
        <p:nvGrpSpPr>
          <p:cNvPr id="38" name="Group 44"/>
          <p:cNvGrpSpPr/>
          <p:nvPr/>
        </p:nvGrpSpPr>
        <p:grpSpPr>
          <a:xfrm>
            <a:off x="2934414" y="3508235"/>
            <a:ext cx="599530" cy="547324"/>
            <a:chOff x="0" y="0"/>
            <a:chExt cx="807366" cy="906807"/>
          </a:xfrm>
        </p:grpSpPr>
        <p:sp>
          <p:nvSpPr>
            <p:cNvPr id="39" name="chenying0907 42"/>
            <p:cNvSpPr/>
            <p:nvPr/>
          </p:nvSpPr>
          <p:spPr>
            <a:xfrm>
              <a:off x="-1" y="101600"/>
              <a:ext cx="792823" cy="805208"/>
            </a:xfrm>
            <a:custGeom>
              <a:avLst/>
              <a:gdLst/>
              <a:ahLst/>
              <a:cxnLst>
                <a:cxn ang="0">
                  <a:pos x="wd2" y="hd2"/>
                </a:cxn>
                <a:cxn ang="5400000">
                  <a:pos x="wd2" y="hd2"/>
                </a:cxn>
                <a:cxn ang="10800000">
                  <a:pos x="wd2" y="hd2"/>
                </a:cxn>
                <a:cxn ang="16200000">
                  <a:pos x="wd2" y="hd2"/>
                </a:cxn>
              </a:cxnLst>
              <a:rect l="0" t="0" r="r" b="b"/>
              <a:pathLst>
                <a:path w="19846" h="19829" extrusionOk="0">
                  <a:moveTo>
                    <a:pt x="13770" y="824"/>
                  </a:moveTo>
                  <a:cubicBezTo>
                    <a:pt x="8089" y="-376"/>
                    <a:pt x="1804" y="-1265"/>
                    <a:pt x="353" y="5681"/>
                  </a:cubicBezTo>
                  <a:cubicBezTo>
                    <a:pt x="-441" y="9482"/>
                    <a:pt x="-115" y="16268"/>
                    <a:pt x="3660" y="18583"/>
                  </a:cubicBezTo>
                  <a:cubicBezTo>
                    <a:pt x="6516" y="20335"/>
                    <a:pt x="12966" y="20052"/>
                    <a:pt x="15977" y="18892"/>
                  </a:cubicBezTo>
                  <a:cubicBezTo>
                    <a:pt x="21159" y="16897"/>
                    <a:pt x="19879" y="11191"/>
                    <a:pt x="19174" y="6766"/>
                  </a:cubicBezTo>
                </a:path>
              </a:pathLst>
            </a:custGeom>
            <a:noFill/>
            <a:ln w="38100" cap="flat">
              <a:solidFill>
                <a:schemeClr val="accent2"/>
              </a:solidFill>
              <a:prstDash val="solid"/>
              <a:miter lim="400000"/>
            </a:ln>
            <a:effectLst/>
          </p:spPr>
          <p:txBody>
            <a:bodyPr wrap="square" lIns="50784" tIns="50784" rIns="50784" bIns="50784" numCol="1" anchor="ctr">
              <a:noAutofit/>
            </a:bodyPr>
            <a:lstStyle/>
            <a:p>
              <a:pPr defTabSz="457051">
                <a:defRPr sz="3000">
                  <a:solidFill>
                    <a:srgbClr val="FFFFFF"/>
                  </a:solidFill>
                  <a:effectLst>
                    <a:outerShdw blurRad="38100" dist="12700" dir="5400000">
                      <a:srgbClr val="000000">
                        <a:alpha val="50000"/>
                      </a:srgbClr>
                    </a:outerShdw>
                  </a:effectLst>
                </a:defRPr>
              </a:pPr>
              <a:endParaRPr sz="3999" dirty="0">
                <a:latin typeface="微软雅黑" panose="020B0503020204020204" pitchFamily="34" charset="-122"/>
              </a:endParaRPr>
            </a:p>
          </p:txBody>
        </p:sp>
        <p:sp>
          <p:nvSpPr>
            <p:cNvPr id="40" name="chenying0907 43"/>
            <p:cNvSpPr/>
            <p:nvPr/>
          </p:nvSpPr>
          <p:spPr>
            <a:xfrm>
              <a:off x="165100" y="-1"/>
              <a:ext cx="642267" cy="718972"/>
            </a:xfrm>
            <a:custGeom>
              <a:avLst/>
              <a:gdLst/>
              <a:ahLst/>
              <a:cxnLst>
                <a:cxn ang="0">
                  <a:pos x="wd2" y="hd2"/>
                </a:cxn>
                <a:cxn ang="5400000">
                  <a:pos x="wd2" y="hd2"/>
                </a:cxn>
                <a:cxn ang="10800000">
                  <a:pos x="wd2" y="hd2"/>
                </a:cxn>
                <a:cxn ang="16200000">
                  <a:pos x="wd2" y="hd2"/>
                </a:cxn>
              </a:cxnLst>
              <a:rect l="0" t="0" r="r" b="b"/>
              <a:pathLst>
                <a:path w="21521" h="21116" extrusionOk="0">
                  <a:moveTo>
                    <a:pt x="21521" y="13"/>
                  </a:moveTo>
                  <a:cubicBezTo>
                    <a:pt x="21600" y="-484"/>
                    <a:pt x="8558" y="13479"/>
                    <a:pt x="8933" y="13772"/>
                  </a:cubicBezTo>
                  <a:cubicBezTo>
                    <a:pt x="6785" y="12126"/>
                    <a:pt x="2898" y="10471"/>
                    <a:pt x="0" y="10120"/>
                  </a:cubicBezTo>
                  <a:cubicBezTo>
                    <a:pt x="1254" y="12620"/>
                    <a:pt x="2166" y="14279"/>
                    <a:pt x="4430" y="16128"/>
                  </a:cubicBezTo>
                  <a:cubicBezTo>
                    <a:pt x="4883" y="16498"/>
                    <a:pt x="10336" y="20581"/>
                    <a:pt x="9763" y="21116"/>
                  </a:cubicBezTo>
                  <a:cubicBezTo>
                    <a:pt x="14957" y="16270"/>
                    <a:pt x="20402" y="7017"/>
                    <a:pt x="21521" y="13"/>
                  </a:cubicBezTo>
                  <a:close/>
                </a:path>
              </a:pathLst>
            </a:custGeom>
            <a:solidFill>
              <a:schemeClr val="accent2"/>
            </a:solidFill>
            <a:ln w="38100" cap="flat">
              <a:solidFill>
                <a:schemeClr val="accent2"/>
              </a:solidFill>
              <a:prstDash val="solid"/>
              <a:miter lim="400000"/>
            </a:ln>
            <a:effectLst/>
          </p:spPr>
          <p:txBody>
            <a:bodyPr wrap="square" lIns="50784" tIns="50784" rIns="50784" bIns="50784" numCol="1" anchor="ctr">
              <a:noAutofit/>
            </a:bodyPr>
            <a:lstStyle/>
            <a:p>
              <a:pPr defTabSz="457051">
                <a:defRPr sz="3000">
                  <a:solidFill>
                    <a:srgbClr val="FFFFFF"/>
                  </a:solidFill>
                  <a:effectLst>
                    <a:outerShdw blurRad="38100" dist="12700" dir="5400000">
                      <a:srgbClr val="000000">
                        <a:alpha val="50000"/>
                      </a:srgbClr>
                    </a:outerShdw>
                  </a:effectLst>
                </a:defRPr>
              </a:pPr>
              <a:endParaRPr sz="3999" dirty="0">
                <a:latin typeface="微软雅黑" panose="020B0503020204020204" pitchFamily="34" charset="-122"/>
              </a:endParaRPr>
            </a:p>
          </p:txBody>
        </p:sp>
      </p:grpSp>
      <p:pic>
        <p:nvPicPr>
          <p:cNvPr id="41"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74680"/>
          <a:stretch/>
        </p:blipFill>
        <p:spPr bwMode="auto">
          <a:xfrm>
            <a:off x="6408069" y="920885"/>
            <a:ext cx="1548398" cy="14424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2"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25361" t="2156" r="49400"/>
          <a:stretch/>
        </p:blipFill>
        <p:spPr bwMode="auto">
          <a:xfrm>
            <a:off x="6408068" y="2363343"/>
            <a:ext cx="1548399" cy="1508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49824" t="5504" r="25176" b="5481"/>
          <a:stretch/>
        </p:blipFill>
        <p:spPr bwMode="auto">
          <a:xfrm>
            <a:off x="6402737" y="3793062"/>
            <a:ext cx="1553730" cy="13590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74584" t="4753" b="4987"/>
          <a:stretch/>
        </p:blipFill>
        <p:spPr bwMode="auto">
          <a:xfrm>
            <a:off x="6408068" y="5175222"/>
            <a:ext cx="1548399" cy="14274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03185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500"/>
                                        <p:tgtEl>
                                          <p:spTgt spid="24"/>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2" presetClass="entr" presetSubtype="8"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anim calcmode="lin" valueType="num">
                                      <p:cBhvr additive="base">
                                        <p:cTn id="13" dur="1000" fill="hold"/>
                                        <p:tgtEl>
                                          <p:spTgt spid="25"/>
                                        </p:tgtEl>
                                        <p:attrNameLst>
                                          <p:attrName>ppt_x</p:attrName>
                                        </p:attrNameLst>
                                      </p:cBhvr>
                                      <p:tavLst>
                                        <p:tav tm="0">
                                          <p:val>
                                            <p:strVal val="0-#ppt_w/2"/>
                                          </p:val>
                                        </p:tav>
                                        <p:tav tm="100000">
                                          <p:val>
                                            <p:strVal val="#ppt_x"/>
                                          </p:val>
                                        </p:tav>
                                      </p:tavLst>
                                    </p:anim>
                                    <p:anim calcmode="lin" valueType="num">
                                      <p:cBhvr additive="base">
                                        <p:cTn id="14" dur="1000" fill="hold"/>
                                        <p:tgtEl>
                                          <p:spTgt spid="25"/>
                                        </p:tgtEl>
                                        <p:attrNameLst>
                                          <p:attrName>ppt_y</p:attrName>
                                        </p:attrNameLst>
                                      </p:cBhvr>
                                      <p:tavLst>
                                        <p:tav tm="0">
                                          <p:val>
                                            <p:strVal val="#ppt_y"/>
                                          </p:val>
                                        </p:tav>
                                        <p:tav tm="100000">
                                          <p:val>
                                            <p:strVal val="#ppt_y"/>
                                          </p:val>
                                        </p:tav>
                                      </p:tavLst>
                                    </p:anim>
                                  </p:childTnLst>
                                </p:cTn>
                              </p:par>
                              <p:par>
                                <p:cTn id="15" presetID="1"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par>
                          <p:cTn id="17" fill="hold">
                            <p:stCondLst>
                              <p:cond delay="1000"/>
                            </p:stCondLst>
                            <p:childTnLst>
                              <p:par>
                                <p:cTn id="18" presetID="1" presetClass="entr" presetSubtype="0" fill="hold" grpId="0" nodeType="afterEffect">
                                  <p:stCondLst>
                                    <p:cond delay="0"/>
                                  </p:stCondLst>
                                  <p:childTnLst>
                                    <p:set>
                                      <p:cBhvr>
                                        <p:cTn id="19"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4" grpId="0" animBg="1"/>
      <p:bldP spid="25" grpId="0" animBg="1"/>
      <p:bldP spid="28"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3.0.0"/>
</p:tagLst>
</file>

<file path=ppt/tags/tag2.xml><?xml version="1.0" encoding="utf-8"?>
<p:tagLst xmlns:a="http://schemas.openxmlformats.org/drawingml/2006/main" xmlns:r="http://schemas.openxmlformats.org/officeDocument/2006/relationships" xmlns:p="http://schemas.openxmlformats.org/presentationml/2006/main">
  <p:tag name="PA" val="v3.0.0"/>
</p:tagLst>
</file>

<file path=ppt/tags/tag3.xml><?xml version="1.0" encoding="utf-8"?>
<p:tagLst xmlns:a="http://schemas.openxmlformats.org/drawingml/2006/main" xmlns:r="http://schemas.openxmlformats.org/officeDocument/2006/relationships" xmlns:p="http://schemas.openxmlformats.org/presentationml/2006/main">
  <p:tag name="PA" val="v3.0.0"/>
</p:tagLst>
</file>

<file path=ppt/tags/tag4.xml><?xml version="1.0" encoding="utf-8"?>
<p:tagLst xmlns:a="http://schemas.openxmlformats.org/drawingml/2006/main" xmlns:r="http://schemas.openxmlformats.org/officeDocument/2006/relationships" xmlns:p="http://schemas.openxmlformats.org/presentationml/2006/main">
  <p:tag name="PA" val="v3.0.0"/>
</p:tagLst>
</file>

<file path=ppt/tags/tag5.xml><?xml version="1.0" encoding="utf-8"?>
<p:tagLst xmlns:a="http://schemas.openxmlformats.org/drawingml/2006/main" xmlns:r="http://schemas.openxmlformats.org/officeDocument/2006/relationships" xmlns:p="http://schemas.openxmlformats.org/presentationml/2006/main">
  <p:tag name="PA" val="v3.0.0"/>
</p:tagLst>
</file>

<file path=ppt/tags/tag6.xml><?xml version="1.0" encoding="utf-8"?>
<p:tagLst xmlns:a="http://schemas.openxmlformats.org/drawingml/2006/main" xmlns:r="http://schemas.openxmlformats.org/officeDocument/2006/relationships" xmlns:p="http://schemas.openxmlformats.org/presentationml/2006/main">
  <p:tag name="PA" val="v3.0.0"/>
</p:tagLst>
</file>

<file path=ppt/tags/tag7.xml><?xml version="1.0" encoding="utf-8"?>
<p:tagLst xmlns:a="http://schemas.openxmlformats.org/drawingml/2006/main" xmlns:r="http://schemas.openxmlformats.org/officeDocument/2006/relationships" xmlns:p="http://schemas.openxmlformats.org/presentationml/2006/main">
  <p:tag name="PA" val="v3.0.0"/>
</p:tagLst>
</file>

<file path=ppt/tags/tag8.xml><?xml version="1.0" encoding="utf-8"?>
<p:tagLst xmlns:a="http://schemas.openxmlformats.org/drawingml/2006/main" xmlns:r="http://schemas.openxmlformats.org/officeDocument/2006/relationships" xmlns:p="http://schemas.openxmlformats.org/presentationml/2006/main">
  <p:tag name="PA" val="v3.0.0"/>
</p:tagLst>
</file>

<file path=ppt/tags/tag9.xml><?xml version="1.0" encoding="utf-8"?>
<p:tagLst xmlns:a="http://schemas.openxmlformats.org/drawingml/2006/main" xmlns:r="http://schemas.openxmlformats.org/officeDocument/2006/relationships" xmlns:p="http://schemas.openxmlformats.org/presentationml/2006/main">
  <p:tag name="PA" val="v3.0.0"/>
</p:tagLst>
</file>

<file path=ppt/theme/theme1.xml><?xml version="1.0" encoding="utf-8"?>
<a:theme xmlns:a="http://schemas.openxmlformats.org/drawingml/2006/main" name="Office 主题​​">
  <a:themeElements>
    <a:clrScheme name="自定义 111">
      <a:dk1>
        <a:sysClr val="windowText" lastClr="000000"/>
      </a:dk1>
      <a:lt1>
        <a:sysClr val="window" lastClr="FFFFFF"/>
      </a:lt1>
      <a:dk2>
        <a:srgbClr val="44546A"/>
      </a:dk2>
      <a:lt2>
        <a:srgbClr val="E7E6E6"/>
      </a:lt2>
      <a:accent1>
        <a:srgbClr val="69991D"/>
      </a:accent1>
      <a:accent2>
        <a:srgbClr val="EAB01D"/>
      </a:accent2>
      <a:accent3>
        <a:srgbClr val="69991D"/>
      </a:accent3>
      <a:accent4>
        <a:srgbClr val="E88087"/>
      </a:accent4>
      <a:accent5>
        <a:srgbClr val="69991D"/>
      </a:accent5>
      <a:accent6>
        <a:srgbClr val="EAB01D"/>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754</TotalTime>
  <Words>1328</Words>
  <Application>Microsoft Office PowerPoint</Application>
  <PresentationFormat>自訂</PresentationFormat>
  <Paragraphs>221</Paragraphs>
  <Slides>32</Slides>
  <Notes>0</Notes>
  <HiddenSlides>0</HiddenSlides>
  <MMClips>0</MMClips>
  <ScaleCrop>false</ScaleCrop>
  <HeadingPairs>
    <vt:vector size="4" baseType="variant">
      <vt:variant>
        <vt:lpstr>佈景主題</vt:lpstr>
      </vt:variant>
      <vt:variant>
        <vt:i4>1</vt:i4>
      </vt:variant>
      <vt:variant>
        <vt:lpstr>投影片標題</vt:lpstr>
      </vt:variant>
      <vt:variant>
        <vt:i4>32</vt:i4>
      </vt:variant>
    </vt:vector>
  </HeadingPairs>
  <TitlesOfParts>
    <vt:vector size="33" baseType="lpstr">
      <vt:lpstr>Office 主题​​</vt:lpstr>
      <vt:lpstr>PowerPoint 簡報</vt:lpstr>
      <vt:lpstr>何謂學習策略？</vt:lpstr>
      <vt:lpstr>PowerPoint 簡報</vt:lpstr>
      <vt:lpstr>PowerPoint 簡報</vt:lpstr>
      <vt:lpstr>分 鏡 表</vt:lpstr>
      <vt:lpstr>分 鏡 表 – 教學運用</vt:lpstr>
      <vt:lpstr>練習臉部表情的描寫</vt:lpstr>
      <vt:lpstr>讀出文句的畫面描寫</vt:lpstr>
      <vt:lpstr>短文練習</vt:lpstr>
      <vt:lpstr>PowerPoint 簡報</vt:lpstr>
      <vt:lpstr>PowerPoint 簡報</vt:lpstr>
      <vt:lpstr> 維 恩 圖</vt:lpstr>
      <vt:lpstr>維恩圖的教導程序與指導策略</vt:lpstr>
      <vt:lpstr>運用維恩圖比較歷史事件異同</vt:lpstr>
      <vt:lpstr>運用能力？</vt:lpstr>
      <vt:lpstr>範例分享</vt:lpstr>
      <vt:lpstr>運用在國語文教學</vt:lpstr>
      <vt:lpstr>PowerPoint 簡報</vt:lpstr>
      <vt:lpstr>跳脫直線思維--曼陀羅九宮格</vt:lpstr>
      <vt:lpstr>深入思考、整理思緒、啟發創意</vt:lpstr>
      <vt:lpstr>範例</vt:lpstr>
      <vt:lpstr>國語領域課文分析(關聯)</vt:lpstr>
      <vt:lpstr>國語預習單(邏輯)</vt:lpstr>
      <vt:lpstr>融入PIRLS閱讀理解策略</vt:lpstr>
      <vt:lpstr>運用在寫作上</vt:lpstr>
      <vt:lpstr>運用在環境議題上</vt:lpstr>
      <vt:lpstr>PowerPoint 簡報</vt:lpstr>
      <vt:lpstr>5-1 早期的運輸(課本大綱)</vt:lpstr>
      <vt:lpstr>維恩圖練習-老師原本預期答案</vt:lpstr>
      <vt:lpstr>維恩圖練習-歸納早期運輸的異同</vt:lpstr>
      <vt:lpstr>利用曼陀羅九宮格討論早期運輸的限制</vt:lpstr>
      <vt:lpstr>PowerPoint 簡報</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lastModifiedBy>user</cp:lastModifiedBy>
  <cp:revision>73</cp:revision>
  <dcterms:created xsi:type="dcterms:W3CDTF">2018-06-05T10:06:06Z</dcterms:created>
  <dcterms:modified xsi:type="dcterms:W3CDTF">2019-05-28T14:49:00Z</dcterms:modified>
</cp:coreProperties>
</file>